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0"/>
  </p:notesMasterIdLst>
  <p:sldIdLst>
    <p:sldId id="468" r:id="rId2"/>
    <p:sldId id="516" r:id="rId3"/>
    <p:sldId id="547" r:id="rId4"/>
    <p:sldId id="563" r:id="rId5"/>
    <p:sldId id="498" r:id="rId6"/>
    <p:sldId id="553" r:id="rId7"/>
    <p:sldId id="477" r:id="rId8"/>
    <p:sldId id="518" r:id="rId9"/>
    <p:sldId id="548" r:id="rId10"/>
    <p:sldId id="565" r:id="rId11"/>
    <p:sldId id="554" r:id="rId12"/>
    <p:sldId id="526" r:id="rId13"/>
    <p:sldId id="556" r:id="rId14"/>
    <p:sldId id="557" r:id="rId15"/>
    <p:sldId id="550" r:id="rId16"/>
    <p:sldId id="566" r:id="rId17"/>
    <p:sldId id="558" r:id="rId18"/>
    <p:sldId id="559" r:id="rId19"/>
    <p:sldId id="560" r:id="rId20"/>
    <p:sldId id="561" r:id="rId21"/>
    <p:sldId id="551" r:id="rId22"/>
    <p:sldId id="562" r:id="rId23"/>
    <p:sldId id="533" r:id="rId24"/>
    <p:sldId id="536" r:id="rId25"/>
    <p:sldId id="552" r:id="rId26"/>
    <p:sldId id="535" r:id="rId27"/>
    <p:sldId id="500" r:id="rId28"/>
    <p:sldId id="485" r:id="rId29"/>
    <p:sldId id="484" r:id="rId30"/>
    <p:sldId id="469" r:id="rId31"/>
    <p:sldId id="486" r:id="rId32"/>
    <p:sldId id="487" r:id="rId33"/>
    <p:sldId id="488" r:id="rId34"/>
    <p:sldId id="489" r:id="rId35"/>
    <p:sldId id="490" r:id="rId36"/>
    <p:sldId id="491" r:id="rId37"/>
    <p:sldId id="492" r:id="rId38"/>
    <p:sldId id="493" r:id="rId39"/>
  </p:sldIdLst>
  <p:sldSz cx="12192000" cy="6858000"/>
  <p:notesSz cx="6858000" cy="9144000"/>
  <p:custDataLst>
    <p:tags r:id="rId4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封面" id="{9A98A46A-AEFF-4B99-B7EE-9AEB6FB604CC}">
          <p14:sldIdLst>
            <p14:sldId id="468"/>
          </p14:sldIdLst>
        </p14:section>
        <p14:section name="大綱" id="{0C4FB76A-E114-4102-A069-63AB047AB4B8}">
          <p14:sldIdLst>
            <p14:sldId id="516"/>
          </p14:sldIdLst>
        </p14:section>
        <p14:section name="1 個案背景" id="{8A292CD8-22DB-4FA8-A5FD-1C02BB324069}">
          <p14:sldIdLst>
            <p14:sldId id="547"/>
            <p14:sldId id="563"/>
            <p14:sldId id="498"/>
          </p14:sldIdLst>
        </p14:section>
        <p14:section name=" 2 告白 vs 不告白" id="{9EADBBCD-EA14-48A2-A553-AD212CC7BBAE}">
          <p14:sldIdLst>
            <p14:sldId id="553"/>
            <p14:sldId id="477"/>
            <p14:sldId id="518"/>
          </p14:sldIdLst>
        </p14:section>
        <p14:section name="3 型男 vs 女神" id="{7B6A5D7C-B319-42F6-BDC9-71CC19D48A8B}">
          <p14:sldIdLst>
            <p14:sldId id="548"/>
            <p14:sldId id="565"/>
            <p14:sldId id="554"/>
            <p14:sldId id="526"/>
            <p14:sldId id="556"/>
            <p14:sldId id="557"/>
          </p14:sldIdLst>
        </p14:section>
        <p14:section name="4 宅男 vs 女神" id="{6BE903A0-7E28-4C31-882F-75B814485744}">
          <p14:sldIdLst>
            <p14:sldId id="550"/>
            <p14:sldId id="566"/>
            <p14:sldId id="558"/>
            <p14:sldId id="559"/>
            <p14:sldId id="560"/>
            <p14:sldId id="561"/>
          </p14:sldIdLst>
        </p14:section>
        <p14:section name="5 情侶約會" id="{1185A124-BDDD-4F54-8798-3B8C1BAA22E0}">
          <p14:sldIdLst>
            <p14:sldId id="551"/>
            <p14:sldId id="562"/>
            <p14:sldId id="533"/>
            <p14:sldId id="536"/>
          </p14:sldIdLst>
        </p14:section>
        <p14:section name="6 Q&amp;A" id="{9204D421-7017-4F71-B689-682510469634}">
          <p14:sldIdLst>
            <p14:sldId id="552"/>
          </p14:sldIdLst>
        </p14:section>
        <p14:section name="暫存區" id="{BCF3C40B-F728-41CA-99F0-92C905C34DED}">
          <p14:sldIdLst>
            <p14:sldId id="535"/>
            <p14:sldId id="500"/>
            <p14:sldId id="485"/>
            <p14:sldId id="484"/>
            <p14:sldId id="469"/>
            <p14:sldId id="486"/>
            <p14:sldId id="487"/>
            <p14:sldId id="488"/>
            <p14:sldId id="489"/>
            <p14:sldId id="490"/>
            <p14:sldId id="491"/>
            <p14:sldId id="492"/>
            <p14:sldId id="49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CC"/>
    <a:srgbClr val="FF66FF"/>
    <a:srgbClr val="CC3300"/>
    <a:srgbClr val="FFFFCC"/>
    <a:srgbClr val="FFCCCC"/>
    <a:srgbClr val="FFCCFF"/>
    <a:srgbClr val="66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596" autoAdjust="0"/>
    <p:restoredTop sz="94280" autoAdjust="0"/>
  </p:normalViewPr>
  <p:slideViewPr>
    <p:cSldViewPr snapToGrid="0">
      <p:cViewPr varScale="1">
        <p:scale>
          <a:sx n="116" d="100"/>
          <a:sy n="116" d="100"/>
        </p:scale>
        <p:origin x="216" y="10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042919-341A-4132-B311-DE4562C82C4D}" type="datetimeFigureOut">
              <a:rPr lang="zh-CN" altLang="en-US" smtClean="0"/>
              <a:t>2019/4/11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778D3B-D4EE-4143-BFCD-E6E6403EE92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34690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zh-tw.coursera.org/lecture/game-theory-and-business-strategy/ke-cheng-ying-pian-fen-xi-sai-ju-de-wu-ge-ji-ben-yuan-su-Lzn8c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https://pansci.asia/archives/79971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732A83-B556-4AF5-A8E0-37685F099E8C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33662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778D3B-D4EE-4143-BFCD-E6E6403EE92F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74282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732A83-B556-4AF5-A8E0-37685F099E8C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76869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732A83-B556-4AF5-A8E0-37685F099E8C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46030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732A83-B556-4AF5-A8E0-37685F099E8C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84858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732A83-B556-4AF5-A8E0-37685F099E8C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4386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778D3B-D4EE-4143-BFCD-E6E6403EE92F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57230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778D3B-D4EE-4143-BFCD-E6E6403EE92F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79483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732A83-B556-4AF5-A8E0-37685F099E8C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18049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732A83-B556-4AF5-A8E0-37685F099E8C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112400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732A83-B556-4AF5-A8E0-37685F099E8C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44285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778D3B-D4EE-4143-BFCD-E6E6403EE92F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352882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732A83-B556-4AF5-A8E0-37685F099E8C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137138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778D3B-D4EE-4143-BFCD-E6E6403EE92F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229829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732A83-B556-4AF5-A8E0-37685F099E8C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032525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732A83-B556-4AF5-A8E0-37685F099E8C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55487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732A83-B556-4AF5-A8E0-37685F099E8C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709090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778D3B-D4EE-4143-BFCD-E6E6403EE92F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972033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http://www.tma.tw/ltk/98520915.pdf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778D3B-D4EE-4143-BFCD-E6E6403EE92F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848337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>
                <a:hlinkClick r:id="rId3"/>
              </a:rPr>
              <a:t>https://zh-tw.coursera.org/lecture/game-theory-and-business-strategy/ke-cheng-ying-pian-fen-xi-sai-ju-de-wu-ge-ji-ben-yuan-su-Lzn8c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778D3B-D4EE-4143-BFCD-E6E6403EE92F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75220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778D3B-D4EE-4143-BFCD-E6E6403EE92F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34997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778D3B-D4EE-4143-BFCD-E6E6403EE92F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16608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778D3B-D4EE-4143-BFCD-E6E6403EE92F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98715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778D3B-D4EE-4143-BFCD-E6E6403EE92F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39629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732A83-B556-4AF5-A8E0-37685F099E8C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08410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732A83-B556-4AF5-A8E0-37685F099E8C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75705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778D3B-D4EE-4143-BFCD-E6E6403EE92F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91349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 userDrawn="1"/>
        </p:nvGrpSpPr>
        <p:grpSpPr>
          <a:xfrm>
            <a:off x="4691844" y="333450"/>
            <a:ext cx="2808312" cy="576064"/>
            <a:chOff x="406574" y="333450"/>
            <a:chExt cx="2808312" cy="576064"/>
          </a:xfrm>
        </p:grpSpPr>
        <p:sp>
          <p:nvSpPr>
            <p:cNvPr id="2" name="圆角矩形 1"/>
            <p:cNvSpPr/>
            <p:nvPr userDrawn="1"/>
          </p:nvSpPr>
          <p:spPr>
            <a:xfrm>
              <a:off x="406574" y="333450"/>
              <a:ext cx="2808312" cy="576064"/>
            </a:xfrm>
            <a:prstGeom prst="roundRect">
              <a:avLst>
                <a:gd name="adj" fmla="val 12985"/>
              </a:avLst>
            </a:prstGeom>
            <a:solidFill>
              <a:schemeClr val="bg1">
                <a:lumMod val="95000"/>
              </a:schemeClr>
            </a:solidFill>
            <a:ln w="25400"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39700" dist="762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" name="TextBox 2"/>
            <p:cNvSpPr txBox="1"/>
            <p:nvPr userDrawn="1"/>
          </p:nvSpPr>
          <p:spPr>
            <a:xfrm>
              <a:off x="563500" y="442761"/>
              <a:ext cx="18473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zh-CN" altLang="en-US" sz="2000" dirty="0">
                <a:solidFill>
                  <a:srgbClr val="4BACC6"/>
                </a:solidFill>
                <a:latin typeface="方正准圆简体" panose="02010601030101010101" pitchFamily="2" charset="-122"/>
                <a:ea typeface="方正准圆简体" panose="0201060103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90783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 advTm="3000"/>
    </mc:Choice>
    <mc:Fallback xmlns="">
      <p:transition advClick="0" advTm="3000"/>
    </mc:Fallback>
  </mc:AlternateContent>
  <p:hf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55939425"/>
      </p:ext>
    </p:extLst>
  </p:cSld>
  <p:clrMapOvr>
    <a:masterClrMapping/>
  </p:clrMapOvr>
  <p:transition spd="slow" advTm="3000">
    <p:random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B0C53-5EA7-4A7B-B035-0D740D79EBF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2019/4/11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AE4B-7E0F-4952-BF6F-01DE59CE7ED2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cxnSp>
        <p:nvCxnSpPr>
          <p:cNvPr id="5" name="直接连接符 4"/>
          <p:cNvCxnSpPr/>
          <p:nvPr userDrawn="1"/>
        </p:nvCxnSpPr>
        <p:spPr>
          <a:xfrm>
            <a:off x="3025297" y="479824"/>
            <a:ext cx="9166703" cy="1091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组合 5"/>
          <p:cNvGrpSpPr/>
          <p:nvPr userDrawn="1"/>
        </p:nvGrpSpPr>
        <p:grpSpPr>
          <a:xfrm>
            <a:off x="0" y="195105"/>
            <a:ext cx="3126179" cy="569433"/>
            <a:chOff x="0" y="194743"/>
            <a:chExt cx="3126179" cy="569433"/>
          </a:xfrm>
        </p:grpSpPr>
        <p:sp>
          <p:nvSpPr>
            <p:cNvPr id="7" name="圆角矩形 6"/>
            <p:cNvSpPr/>
            <p:nvPr/>
          </p:nvSpPr>
          <p:spPr>
            <a:xfrm>
              <a:off x="173209" y="194743"/>
              <a:ext cx="2952970" cy="569433"/>
            </a:xfrm>
            <a:prstGeom prst="roundRect">
              <a:avLst>
                <a:gd name="adj" fmla="val 9976"/>
              </a:avLst>
            </a:prstGeom>
            <a:solidFill>
              <a:srgbClr val="01ACBE"/>
            </a:solidFill>
            <a:ln w="19050">
              <a:gradFill flip="none" rotWithShape="1">
                <a:gsLst>
                  <a:gs pos="88000">
                    <a:schemeClr val="bg1"/>
                  </a:gs>
                  <a:gs pos="0">
                    <a:schemeClr val="bg1">
                      <a:lumMod val="75000"/>
                    </a:schemeClr>
                  </a:gs>
                  <a:gs pos="71000">
                    <a:schemeClr val="bg1">
                      <a:lumMod val="85000"/>
                    </a:schemeClr>
                  </a:gs>
                  <a:gs pos="55000">
                    <a:schemeClr val="bg1"/>
                  </a:gs>
                  <a:gs pos="37000">
                    <a:schemeClr val="bg1">
                      <a:lumMod val="85000"/>
                    </a:schemeClr>
                  </a:gs>
                  <a:gs pos="2200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1200000" scaled="0"/>
                <a:tileRect/>
              </a:gra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grpSp>
          <p:nvGrpSpPr>
            <p:cNvPr id="8" name="组合 7"/>
            <p:cNvGrpSpPr/>
            <p:nvPr/>
          </p:nvGrpSpPr>
          <p:grpSpPr>
            <a:xfrm>
              <a:off x="0" y="290669"/>
              <a:ext cx="424561" cy="355906"/>
              <a:chOff x="469900" y="728859"/>
              <a:chExt cx="424561" cy="355906"/>
            </a:xfrm>
          </p:grpSpPr>
          <p:sp>
            <p:nvSpPr>
              <p:cNvPr id="9" name="椭圆 8"/>
              <p:cNvSpPr/>
              <p:nvPr/>
            </p:nvSpPr>
            <p:spPr>
              <a:xfrm rot="16200000">
                <a:off x="738264" y="928568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0" name="椭圆 9"/>
              <p:cNvSpPr/>
              <p:nvPr/>
            </p:nvSpPr>
            <p:spPr>
              <a:xfrm rot="16200000">
                <a:off x="752463" y="942770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椭圆 10"/>
              <p:cNvSpPr/>
              <p:nvPr/>
            </p:nvSpPr>
            <p:spPr>
              <a:xfrm rot="16200000">
                <a:off x="738264" y="728860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" name="椭圆 11"/>
              <p:cNvSpPr/>
              <p:nvPr/>
            </p:nvSpPr>
            <p:spPr>
              <a:xfrm rot="16200000">
                <a:off x="752463" y="743063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" name="圆角矩形 12"/>
              <p:cNvSpPr/>
              <p:nvPr/>
            </p:nvSpPr>
            <p:spPr>
              <a:xfrm rot="16200000">
                <a:off x="636543" y="859458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" name="圆角矩形 13"/>
              <p:cNvSpPr/>
              <p:nvPr/>
            </p:nvSpPr>
            <p:spPr>
              <a:xfrm rot="16200000">
                <a:off x="636543" y="809416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" name="圆角矩形 14"/>
              <p:cNvSpPr/>
              <p:nvPr/>
            </p:nvSpPr>
            <p:spPr>
              <a:xfrm rot="16200000">
                <a:off x="636543" y="655035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" name="圆角矩形 15"/>
              <p:cNvSpPr/>
              <p:nvPr/>
            </p:nvSpPr>
            <p:spPr>
              <a:xfrm rot="16200000">
                <a:off x="636543" y="604992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22" name="标题占位符 1"/>
          <p:cNvSpPr>
            <a:spLocks noGrp="1"/>
          </p:cNvSpPr>
          <p:nvPr>
            <p:ph type="title"/>
          </p:nvPr>
        </p:nvSpPr>
        <p:spPr>
          <a:xfrm>
            <a:off x="416312" y="206333"/>
            <a:ext cx="3050788" cy="546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1800">
                <a:solidFill>
                  <a:schemeClr val="bg1"/>
                </a:solidFill>
                <a:latin typeface="迷你简汉真广标" panose="02010609000101010101" pitchFamily="49" charset="-122"/>
                <a:ea typeface="迷你简汉真广标" panose="0201060900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843771284"/>
      </p:ext>
    </p:extLst>
  </p:cSld>
  <p:clrMapOvr>
    <a:masterClrMapping/>
  </p:clrMapOvr>
  <p:transition spd="slow" advTm="3000">
    <p:random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72868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64" r:id="rId3"/>
  </p:sldLayoutIdLst>
  <mc:AlternateContent xmlns:mc="http://schemas.openxmlformats.org/markup-compatibility/2006" xmlns:p14="http://schemas.microsoft.com/office/powerpoint/2010/main">
    <mc:Choice Requires="p14">
      <p:transition p14:dur="250" advClick="0" advTm="3000"/>
    </mc:Choice>
    <mc:Fallback xmlns="">
      <p:transition advClick="0" advTm="3000"/>
    </mc:Fallback>
  </mc:AlternateContent>
  <p:hf hdr="0" ftr="0" dt="0"/>
  <p:txStyles>
    <p:titleStyle>
      <a:lvl1pPr algn="l" defTabSz="1219170" rtl="0" eaLnBrk="1" latinLnBrk="0" hangingPunct="1">
        <a:spcBef>
          <a:spcPct val="0"/>
        </a:spcBef>
        <a:buNone/>
        <a:defRPr sz="4533" kern="1200">
          <a:solidFill>
            <a:srgbClr val="17375E"/>
          </a:solidFill>
          <a:latin typeface="Signika"/>
          <a:ea typeface="Open Sans Extrabold" pitchFamily="34" charset="0"/>
          <a:cs typeface="Signika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rgbClr val="17375E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2400" kern="1200">
          <a:solidFill>
            <a:srgbClr val="17375E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133" kern="1200">
          <a:solidFill>
            <a:srgbClr val="17375E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1867" kern="1200">
          <a:solidFill>
            <a:srgbClr val="17375E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1867" kern="1200">
          <a:solidFill>
            <a:srgbClr val="17375E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39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1.pn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9.png"/><Relationship Id="rId4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8.png"/><Relationship Id="rId3" Type="http://schemas.openxmlformats.org/officeDocument/2006/relationships/image" Target="../media/image42.png"/><Relationship Id="rId7" Type="http://schemas.openxmlformats.org/officeDocument/2006/relationships/image" Target="../media/image47.png"/><Relationship Id="rId12" Type="http://schemas.openxmlformats.org/officeDocument/2006/relationships/image" Target="../media/image5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6.png"/><Relationship Id="rId11" Type="http://schemas.openxmlformats.org/officeDocument/2006/relationships/image" Target="../media/image56.png"/><Relationship Id="rId5" Type="http://schemas.openxmlformats.org/officeDocument/2006/relationships/image" Target="../media/image45.png"/><Relationship Id="rId15" Type="http://schemas.openxmlformats.org/officeDocument/2006/relationships/image" Target="../media/image55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4.png"/><Relationship Id="rId14" Type="http://schemas.openxmlformats.org/officeDocument/2006/relationships/image" Target="../media/image5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56.png"/><Relationship Id="rId3" Type="http://schemas.openxmlformats.org/officeDocument/2006/relationships/image" Target="../media/image42.png"/><Relationship Id="rId7" Type="http://schemas.openxmlformats.org/officeDocument/2006/relationships/image" Target="../media/image59.png"/><Relationship Id="rId12" Type="http://schemas.openxmlformats.org/officeDocument/2006/relationships/image" Target="../media/image4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4.png"/><Relationship Id="rId11" Type="http://schemas.openxmlformats.org/officeDocument/2006/relationships/image" Target="../media/image48.png"/><Relationship Id="rId5" Type="http://schemas.openxmlformats.org/officeDocument/2006/relationships/image" Target="../media/image47.png"/><Relationship Id="rId15" Type="http://schemas.openxmlformats.org/officeDocument/2006/relationships/image" Target="../media/image55.png"/><Relationship Id="rId10" Type="http://schemas.openxmlformats.org/officeDocument/2006/relationships/image" Target="../media/image45.png"/><Relationship Id="rId4" Type="http://schemas.openxmlformats.org/officeDocument/2006/relationships/image" Target="../media/image46.png"/><Relationship Id="rId9" Type="http://schemas.openxmlformats.org/officeDocument/2006/relationships/image" Target="../media/image43.png"/><Relationship Id="rId14" Type="http://schemas.openxmlformats.org/officeDocument/2006/relationships/image" Target="../media/image5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1.png"/><Relationship Id="rId4" Type="http://schemas.openxmlformats.org/officeDocument/2006/relationships/image" Target="../media/image5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3.png"/><Relationship Id="rId5" Type="http://schemas.openxmlformats.org/officeDocument/2006/relationships/image" Target="../media/image18.png"/><Relationship Id="rId4" Type="http://schemas.openxmlformats.org/officeDocument/2006/relationships/image" Target="../media/image6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.png"/><Relationship Id="rId5" Type="http://schemas.openxmlformats.org/officeDocument/2006/relationships/image" Target="../media/image63.png"/><Relationship Id="rId4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29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5.png"/><Relationship Id="rId11" Type="http://schemas.openxmlformats.org/officeDocument/2006/relationships/image" Target="../media/image65.png"/><Relationship Id="rId5" Type="http://schemas.openxmlformats.org/officeDocument/2006/relationships/image" Target="../media/image31.png"/><Relationship Id="rId10" Type="http://schemas.openxmlformats.org/officeDocument/2006/relationships/image" Target="../media/image57.png"/><Relationship Id="rId4" Type="http://schemas.openxmlformats.org/officeDocument/2006/relationships/image" Target="../media/image30.png"/><Relationship Id="rId9" Type="http://schemas.openxmlformats.org/officeDocument/2006/relationships/image" Target="../media/image5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圖片 154">
            <a:extLst>
              <a:ext uri="{FF2B5EF4-FFF2-40B4-BE49-F238E27FC236}">
                <a16:creationId xmlns:a16="http://schemas.microsoft.com/office/drawing/2014/main" id="{39F5DCC7-2CDF-4E24-B516-ADA227F6A8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08439">
            <a:off x="193029" y="599666"/>
            <a:ext cx="6200691" cy="5327055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7517871" y="2448732"/>
            <a:ext cx="4587659" cy="4444902"/>
            <a:chOff x="5365751" y="743098"/>
            <a:chExt cx="5286374" cy="5000247"/>
          </a:xfrm>
        </p:grpSpPr>
        <p:sp>
          <p:nvSpPr>
            <p:cNvPr id="5" name="Freeform 5"/>
            <p:cNvSpPr>
              <a:spLocks/>
            </p:cNvSpPr>
            <p:nvPr/>
          </p:nvSpPr>
          <p:spPr bwMode="auto">
            <a:xfrm>
              <a:off x="6730390" y="1777659"/>
              <a:ext cx="1166813" cy="1730986"/>
            </a:xfrm>
            <a:custGeom>
              <a:avLst/>
              <a:gdLst>
                <a:gd name="T0" fmla="*/ 637 w 637"/>
                <a:gd name="T1" fmla="*/ 0 h 945"/>
                <a:gd name="T2" fmla="*/ 628 w 637"/>
                <a:gd name="T3" fmla="*/ 519 h 945"/>
                <a:gd name="T4" fmla="*/ 0 w 637"/>
                <a:gd name="T5" fmla="*/ 945 h 945"/>
                <a:gd name="T6" fmla="*/ 637 w 637"/>
                <a:gd name="T7" fmla="*/ 0 h 9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7" h="945">
                  <a:moveTo>
                    <a:pt x="637" y="0"/>
                  </a:moveTo>
                  <a:lnTo>
                    <a:pt x="628" y="519"/>
                  </a:lnTo>
                  <a:lnTo>
                    <a:pt x="0" y="945"/>
                  </a:lnTo>
                  <a:lnTo>
                    <a:pt x="637" y="0"/>
                  </a:lnTo>
                  <a:close/>
                </a:path>
              </a:pathLst>
            </a:custGeom>
            <a:solidFill>
              <a:srgbClr val="9B16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6" name="Freeform 6"/>
            <p:cNvSpPr>
              <a:spLocks/>
            </p:cNvSpPr>
            <p:nvPr/>
          </p:nvSpPr>
          <p:spPr bwMode="auto">
            <a:xfrm>
              <a:off x="5365751" y="1939218"/>
              <a:ext cx="1364639" cy="1578951"/>
            </a:xfrm>
            <a:custGeom>
              <a:avLst/>
              <a:gdLst>
                <a:gd name="T0" fmla="*/ 745 w 745"/>
                <a:gd name="T1" fmla="*/ 862 h 862"/>
                <a:gd name="T2" fmla="*/ 0 w 745"/>
                <a:gd name="T3" fmla="*/ 0 h 862"/>
                <a:gd name="T4" fmla="*/ 618 w 745"/>
                <a:gd name="T5" fmla="*/ 45 h 862"/>
                <a:gd name="T6" fmla="*/ 745 w 745"/>
                <a:gd name="T7" fmla="*/ 862 h 8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45" h="862">
                  <a:moveTo>
                    <a:pt x="745" y="862"/>
                  </a:moveTo>
                  <a:lnTo>
                    <a:pt x="0" y="0"/>
                  </a:lnTo>
                  <a:lnTo>
                    <a:pt x="618" y="45"/>
                  </a:lnTo>
                  <a:lnTo>
                    <a:pt x="745" y="862"/>
                  </a:lnTo>
                  <a:close/>
                </a:path>
              </a:pathLst>
            </a:custGeom>
            <a:solidFill>
              <a:srgbClr val="E62E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7" name="Freeform 7"/>
            <p:cNvSpPr>
              <a:spLocks/>
            </p:cNvSpPr>
            <p:nvPr/>
          </p:nvSpPr>
          <p:spPr bwMode="auto">
            <a:xfrm>
              <a:off x="5365751" y="1939218"/>
              <a:ext cx="1364639" cy="1578951"/>
            </a:xfrm>
            <a:custGeom>
              <a:avLst/>
              <a:gdLst>
                <a:gd name="T0" fmla="*/ 745 w 745"/>
                <a:gd name="T1" fmla="*/ 862 h 862"/>
                <a:gd name="T2" fmla="*/ 0 w 745"/>
                <a:gd name="T3" fmla="*/ 0 h 862"/>
                <a:gd name="T4" fmla="*/ 618 w 745"/>
                <a:gd name="T5" fmla="*/ 45 h 862"/>
                <a:gd name="T6" fmla="*/ 745 w 745"/>
                <a:gd name="T7" fmla="*/ 862 h 8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45" h="862">
                  <a:moveTo>
                    <a:pt x="745" y="862"/>
                  </a:moveTo>
                  <a:lnTo>
                    <a:pt x="0" y="0"/>
                  </a:lnTo>
                  <a:lnTo>
                    <a:pt x="618" y="45"/>
                  </a:lnTo>
                  <a:lnTo>
                    <a:pt x="745" y="86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8" name="Freeform 8"/>
            <p:cNvSpPr>
              <a:spLocks/>
            </p:cNvSpPr>
            <p:nvPr/>
          </p:nvSpPr>
          <p:spPr bwMode="auto">
            <a:xfrm>
              <a:off x="5436089" y="2855083"/>
              <a:ext cx="1313351" cy="663086"/>
            </a:xfrm>
            <a:custGeom>
              <a:avLst/>
              <a:gdLst>
                <a:gd name="T0" fmla="*/ 717 w 717"/>
                <a:gd name="T1" fmla="*/ 362 h 362"/>
                <a:gd name="T2" fmla="*/ 410 w 717"/>
                <a:gd name="T3" fmla="*/ 362 h 362"/>
                <a:gd name="T4" fmla="*/ 0 w 717"/>
                <a:gd name="T5" fmla="*/ 0 h 362"/>
                <a:gd name="T6" fmla="*/ 717 w 717"/>
                <a:gd name="T7" fmla="*/ 362 h 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17" h="362">
                  <a:moveTo>
                    <a:pt x="717" y="362"/>
                  </a:moveTo>
                  <a:lnTo>
                    <a:pt x="410" y="362"/>
                  </a:lnTo>
                  <a:lnTo>
                    <a:pt x="0" y="0"/>
                  </a:lnTo>
                  <a:lnTo>
                    <a:pt x="717" y="362"/>
                  </a:lnTo>
                  <a:close/>
                </a:path>
              </a:pathLst>
            </a:custGeom>
            <a:solidFill>
              <a:srgbClr val="9B16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9" name="Freeform 9"/>
            <p:cNvSpPr>
              <a:spLocks/>
            </p:cNvSpPr>
            <p:nvPr/>
          </p:nvSpPr>
          <p:spPr bwMode="auto">
            <a:xfrm>
              <a:off x="5375276" y="1939218"/>
              <a:ext cx="1364639" cy="1578951"/>
            </a:xfrm>
            <a:custGeom>
              <a:avLst/>
              <a:gdLst>
                <a:gd name="T0" fmla="*/ 745 w 745"/>
                <a:gd name="T1" fmla="*/ 862 h 862"/>
                <a:gd name="T2" fmla="*/ 28 w 745"/>
                <a:gd name="T3" fmla="*/ 500 h 862"/>
                <a:gd name="T4" fmla="*/ 0 w 745"/>
                <a:gd name="T5" fmla="*/ 0 h 862"/>
                <a:gd name="T6" fmla="*/ 745 w 745"/>
                <a:gd name="T7" fmla="*/ 862 h 8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45" h="862">
                  <a:moveTo>
                    <a:pt x="745" y="862"/>
                  </a:moveTo>
                  <a:lnTo>
                    <a:pt x="28" y="500"/>
                  </a:lnTo>
                  <a:lnTo>
                    <a:pt x="0" y="0"/>
                  </a:lnTo>
                  <a:lnTo>
                    <a:pt x="745" y="862"/>
                  </a:lnTo>
                  <a:close/>
                </a:path>
              </a:pathLst>
            </a:custGeom>
            <a:solidFill>
              <a:srgbClr val="CD31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0" name="Freeform 10"/>
            <p:cNvSpPr>
              <a:spLocks/>
            </p:cNvSpPr>
            <p:nvPr/>
          </p:nvSpPr>
          <p:spPr bwMode="auto">
            <a:xfrm>
              <a:off x="5365751" y="820398"/>
              <a:ext cx="2531451" cy="1210774"/>
            </a:xfrm>
            <a:custGeom>
              <a:avLst/>
              <a:gdLst>
                <a:gd name="T0" fmla="*/ 1382 w 1382"/>
                <a:gd name="T1" fmla="*/ 533 h 661"/>
                <a:gd name="T2" fmla="*/ 618 w 1382"/>
                <a:gd name="T3" fmla="*/ 661 h 661"/>
                <a:gd name="T4" fmla="*/ 0 w 1382"/>
                <a:gd name="T5" fmla="*/ 616 h 661"/>
                <a:gd name="T6" fmla="*/ 736 w 1382"/>
                <a:gd name="T7" fmla="*/ 0 h 661"/>
                <a:gd name="T8" fmla="*/ 1382 w 1382"/>
                <a:gd name="T9" fmla="*/ 533 h 6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82" h="661">
                  <a:moveTo>
                    <a:pt x="1382" y="533"/>
                  </a:moveTo>
                  <a:lnTo>
                    <a:pt x="618" y="661"/>
                  </a:lnTo>
                  <a:lnTo>
                    <a:pt x="0" y="616"/>
                  </a:lnTo>
                  <a:lnTo>
                    <a:pt x="736" y="0"/>
                  </a:lnTo>
                  <a:lnTo>
                    <a:pt x="1382" y="533"/>
                  </a:lnTo>
                  <a:close/>
                </a:path>
              </a:pathLst>
            </a:custGeom>
            <a:solidFill>
              <a:srgbClr val="F637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1" name="Freeform 11"/>
            <p:cNvSpPr>
              <a:spLocks/>
            </p:cNvSpPr>
            <p:nvPr/>
          </p:nvSpPr>
          <p:spPr bwMode="auto">
            <a:xfrm>
              <a:off x="5365751" y="810873"/>
              <a:ext cx="2531451" cy="1210774"/>
            </a:xfrm>
            <a:custGeom>
              <a:avLst/>
              <a:gdLst>
                <a:gd name="T0" fmla="*/ 1382 w 1382"/>
                <a:gd name="T1" fmla="*/ 533 h 661"/>
                <a:gd name="T2" fmla="*/ 618 w 1382"/>
                <a:gd name="T3" fmla="*/ 661 h 661"/>
                <a:gd name="T4" fmla="*/ 0 w 1382"/>
                <a:gd name="T5" fmla="*/ 616 h 661"/>
                <a:gd name="T6" fmla="*/ 736 w 1382"/>
                <a:gd name="T7" fmla="*/ 0 h 661"/>
                <a:gd name="T8" fmla="*/ 1382 w 1382"/>
                <a:gd name="T9" fmla="*/ 533 h 6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82" h="661">
                  <a:moveTo>
                    <a:pt x="1382" y="533"/>
                  </a:moveTo>
                  <a:lnTo>
                    <a:pt x="618" y="661"/>
                  </a:lnTo>
                  <a:lnTo>
                    <a:pt x="0" y="616"/>
                  </a:lnTo>
                  <a:lnTo>
                    <a:pt x="736" y="0"/>
                  </a:lnTo>
                  <a:lnTo>
                    <a:pt x="1382" y="53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2" name="Freeform 12"/>
            <p:cNvSpPr>
              <a:spLocks/>
            </p:cNvSpPr>
            <p:nvPr/>
          </p:nvSpPr>
          <p:spPr bwMode="auto">
            <a:xfrm>
              <a:off x="6497760" y="1787184"/>
              <a:ext cx="1399442" cy="1730986"/>
            </a:xfrm>
            <a:custGeom>
              <a:avLst/>
              <a:gdLst>
                <a:gd name="T0" fmla="*/ 764 w 764"/>
                <a:gd name="T1" fmla="*/ 0 h 945"/>
                <a:gd name="T2" fmla="*/ 127 w 764"/>
                <a:gd name="T3" fmla="*/ 945 h 945"/>
                <a:gd name="T4" fmla="*/ 0 w 764"/>
                <a:gd name="T5" fmla="*/ 128 h 945"/>
                <a:gd name="T6" fmla="*/ 764 w 764"/>
                <a:gd name="T7" fmla="*/ 0 h 9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4" h="945">
                  <a:moveTo>
                    <a:pt x="764" y="0"/>
                  </a:moveTo>
                  <a:lnTo>
                    <a:pt x="127" y="945"/>
                  </a:lnTo>
                  <a:lnTo>
                    <a:pt x="0" y="128"/>
                  </a:lnTo>
                  <a:lnTo>
                    <a:pt x="764" y="0"/>
                  </a:lnTo>
                  <a:close/>
                </a:path>
              </a:pathLst>
            </a:custGeom>
            <a:solidFill>
              <a:srgbClr val="CD31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3" name="Freeform 13"/>
            <p:cNvSpPr>
              <a:spLocks/>
            </p:cNvSpPr>
            <p:nvPr/>
          </p:nvSpPr>
          <p:spPr bwMode="auto">
            <a:xfrm>
              <a:off x="6497760" y="1787184"/>
              <a:ext cx="1399442" cy="1730986"/>
            </a:xfrm>
            <a:custGeom>
              <a:avLst/>
              <a:gdLst>
                <a:gd name="T0" fmla="*/ 764 w 764"/>
                <a:gd name="T1" fmla="*/ 0 h 945"/>
                <a:gd name="T2" fmla="*/ 127 w 764"/>
                <a:gd name="T3" fmla="*/ 945 h 945"/>
                <a:gd name="T4" fmla="*/ 0 w 764"/>
                <a:gd name="T5" fmla="*/ 128 h 945"/>
                <a:gd name="T6" fmla="*/ 764 w 764"/>
                <a:gd name="T7" fmla="*/ 0 h 9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4" h="945">
                  <a:moveTo>
                    <a:pt x="764" y="0"/>
                  </a:moveTo>
                  <a:lnTo>
                    <a:pt x="127" y="945"/>
                  </a:lnTo>
                  <a:lnTo>
                    <a:pt x="0" y="128"/>
                  </a:lnTo>
                  <a:lnTo>
                    <a:pt x="76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4" name="Freeform 14"/>
            <p:cNvSpPr>
              <a:spLocks/>
            </p:cNvSpPr>
            <p:nvPr/>
          </p:nvSpPr>
          <p:spPr bwMode="auto">
            <a:xfrm>
              <a:off x="5365751" y="810873"/>
              <a:ext cx="1348153" cy="1210774"/>
            </a:xfrm>
            <a:custGeom>
              <a:avLst/>
              <a:gdLst>
                <a:gd name="T0" fmla="*/ 736 w 736"/>
                <a:gd name="T1" fmla="*/ 0 h 661"/>
                <a:gd name="T2" fmla="*/ 618 w 736"/>
                <a:gd name="T3" fmla="*/ 661 h 661"/>
                <a:gd name="T4" fmla="*/ 0 w 736"/>
                <a:gd name="T5" fmla="*/ 616 h 661"/>
                <a:gd name="T6" fmla="*/ 736 w 736"/>
                <a:gd name="T7" fmla="*/ 0 h 6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36" h="661">
                  <a:moveTo>
                    <a:pt x="736" y="0"/>
                  </a:moveTo>
                  <a:lnTo>
                    <a:pt x="618" y="661"/>
                  </a:lnTo>
                  <a:lnTo>
                    <a:pt x="0" y="616"/>
                  </a:lnTo>
                  <a:lnTo>
                    <a:pt x="736" y="0"/>
                  </a:lnTo>
                  <a:close/>
                </a:path>
              </a:pathLst>
            </a:custGeom>
            <a:solidFill>
              <a:srgbClr val="F169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5" name="Freeform 15"/>
            <p:cNvSpPr>
              <a:spLocks/>
            </p:cNvSpPr>
            <p:nvPr/>
          </p:nvSpPr>
          <p:spPr bwMode="auto">
            <a:xfrm>
              <a:off x="9523412" y="1977684"/>
              <a:ext cx="785813" cy="1626576"/>
            </a:xfrm>
            <a:custGeom>
              <a:avLst/>
              <a:gdLst>
                <a:gd name="T0" fmla="*/ 0 w 429"/>
                <a:gd name="T1" fmla="*/ 389 h 888"/>
                <a:gd name="T2" fmla="*/ 0 w 429"/>
                <a:gd name="T3" fmla="*/ 888 h 888"/>
                <a:gd name="T4" fmla="*/ 429 w 429"/>
                <a:gd name="T5" fmla="*/ 0 h 888"/>
                <a:gd name="T6" fmla="*/ 0 w 429"/>
                <a:gd name="T7" fmla="*/ 389 h 8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29" h="888">
                  <a:moveTo>
                    <a:pt x="0" y="389"/>
                  </a:moveTo>
                  <a:lnTo>
                    <a:pt x="0" y="888"/>
                  </a:lnTo>
                  <a:lnTo>
                    <a:pt x="429" y="0"/>
                  </a:lnTo>
                  <a:lnTo>
                    <a:pt x="0" y="389"/>
                  </a:lnTo>
                  <a:close/>
                </a:path>
              </a:pathLst>
            </a:custGeom>
            <a:solidFill>
              <a:srgbClr val="0088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6" name="Freeform 16"/>
            <p:cNvSpPr>
              <a:spLocks/>
            </p:cNvSpPr>
            <p:nvPr/>
          </p:nvSpPr>
          <p:spPr bwMode="auto">
            <a:xfrm>
              <a:off x="9875593" y="1977684"/>
              <a:ext cx="763832" cy="1280380"/>
            </a:xfrm>
            <a:custGeom>
              <a:avLst/>
              <a:gdLst>
                <a:gd name="T0" fmla="*/ 374 w 417"/>
                <a:gd name="T1" fmla="*/ 166 h 699"/>
                <a:gd name="T2" fmla="*/ 235 w 417"/>
                <a:gd name="T3" fmla="*/ 0 h 699"/>
                <a:gd name="T4" fmla="*/ 0 w 417"/>
                <a:gd name="T5" fmla="*/ 486 h 699"/>
                <a:gd name="T6" fmla="*/ 417 w 417"/>
                <a:gd name="T7" fmla="*/ 699 h 699"/>
                <a:gd name="T8" fmla="*/ 374 w 417"/>
                <a:gd name="T9" fmla="*/ 166 h 6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7" h="699">
                  <a:moveTo>
                    <a:pt x="374" y="166"/>
                  </a:moveTo>
                  <a:lnTo>
                    <a:pt x="235" y="0"/>
                  </a:lnTo>
                  <a:lnTo>
                    <a:pt x="0" y="486"/>
                  </a:lnTo>
                  <a:lnTo>
                    <a:pt x="417" y="699"/>
                  </a:lnTo>
                  <a:lnTo>
                    <a:pt x="374" y="166"/>
                  </a:lnTo>
                  <a:close/>
                </a:path>
              </a:pathLst>
            </a:custGeom>
            <a:solidFill>
              <a:srgbClr val="00B4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7" name="Freeform 17"/>
            <p:cNvSpPr>
              <a:spLocks/>
            </p:cNvSpPr>
            <p:nvPr/>
          </p:nvSpPr>
          <p:spPr bwMode="auto">
            <a:xfrm>
              <a:off x="9888293" y="1977684"/>
              <a:ext cx="763832" cy="1280380"/>
            </a:xfrm>
            <a:custGeom>
              <a:avLst/>
              <a:gdLst>
                <a:gd name="T0" fmla="*/ 374 w 417"/>
                <a:gd name="T1" fmla="*/ 166 h 699"/>
                <a:gd name="T2" fmla="*/ 235 w 417"/>
                <a:gd name="T3" fmla="*/ 0 h 699"/>
                <a:gd name="T4" fmla="*/ 0 w 417"/>
                <a:gd name="T5" fmla="*/ 486 h 699"/>
                <a:gd name="T6" fmla="*/ 417 w 417"/>
                <a:gd name="T7" fmla="*/ 699 h 699"/>
                <a:gd name="T8" fmla="*/ 374 w 417"/>
                <a:gd name="T9" fmla="*/ 166 h 6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7" h="699">
                  <a:moveTo>
                    <a:pt x="374" y="166"/>
                  </a:moveTo>
                  <a:lnTo>
                    <a:pt x="235" y="0"/>
                  </a:lnTo>
                  <a:lnTo>
                    <a:pt x="0" y="486"/>
                  </a:lnTo>
                  <a:lnTo>
                    <a:pt x="417" y="699"/>
                  </a:lnTo>
                  <a:lnTo>
                    <a:pt x="374" y="16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8" name="Freeform 18"/>
            <p:cNvSpPr>
              <a:spLocks/>
            </p:cNvSpPr>
            <p:nvPr/>
          </p:nvSpPr>
          <p:spPr bwMode="auto">
            <a:xfrm>
              <a:off x="9520237" y="2867905"/>
              <a:ext cx="1119188" cy="796803"/>
            </a:xfrm>
            <a:custGeom>
              <a:avLst/>
              <a:gdLst>
                <a:gd name="T0" fmla="*/ 194 w 611"/>
                <a:gd name="T1" fmla="*/ 0 h 435"/>
                <a:gd name="T2" fmla="*/ 0 w 611"/>
                <a:gd name="T3" fmla="*/ 402 h 435"/>
                <a:gd name="T4" fmla="*/ 519 w 611"/>
                <a:gd name="T5" fmla="*/ 435 h 435"/>
                <a:gd name="T6" fmla="*/ 611 w 611"/>
                <a:gd name="T7" fmla="*/ 213 h 435"/>
                <a:gd name="T8" fmla="*/ 194 w 611"/>
                <a:gd name="T9" fmla="*/ 0 h 4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435">
                  <a:moveTo>
                    <a:pt x="194" y="0"/>
                  </a:moveTo>
                  <a:lnTo>
                    <a:pt x="0" y="402"/>
                  </a:lnTo>
                  <a:lnTo>
                    <a:pt x="519" y="435"/>
                  </a:lnTo>
                  <a:lnTo>
                    <a:pt x="611" y="213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rgbClr val="0059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9" name="Freeform 19"/>
            <p:cNvSpPr>
              <a:spLocks/>
            </p:cNvSpPr>
            <p:nvPr/>
          </p:nvSpPr>
          <p:spPr bwMode="auto">
            <a:xfrm>
              <a:off x="9532937" y="2867905"/>
              <a:ext cx="1119188" cy="796803"/>
            </a:xfrm>
            <a:custGeom>
              <a:avLst/>
              <a:gdLst>
                <a:gd name="T0" fmla="*/ 194 w 611"/>
                <a:gd name="T1" fmla="*/ 0 h 435"/>
                <a:gd name="T2" fmla="*/ 0 w 611"/>
                <a:gd name="T3" fmla="*/ 402 h 435"/>
                <a:gd name="T4" fmla="*/ 519 w 611"/>
                <a:gd name="T5" fmla="*/ 435 h 435"/>
                <a:gd name="T6" fmla="*/ 611 w 611"/>
                <a:gd name="T7" fmla="*/ 213 h 435"/>
                <a:gd name="T8" fmla="*/ 194 w 611"/>
                <a:gd name="T9" fmla="*/ 0 h 4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435">
                  <a:moveTo>
                    <a:pt x="194" y="0"/>
                  </a:moveTo>
                  <a:lnTo>
                    <a:pt x="0" y="402"/>
                  </a:lnTo>
                  <a:lnTo>
                    <a:pt x="519" y="435"/>
                  </a:lnTo>
                  <a:lnTo>
                    <a:pt x="611" y="213"/>
                  </a:lnTo>
                  <a:lnTo>
                    <a:pt x="19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20" name="Freeform 20"/>
            <p:cNvSpPr>
              <a:spLocks/>
            </p:cNvSpPr>
            <p:nvPr/>
          </p:nvSpPr>
          <p:spPr bwMode="auto">
            <a:xfrm>
              <a:off x="9532937" y="3590290"/>
              <a:ext cx="481746" cy="573332"/>
            </a:xfrm>
            <a:custGeom>
              <a:avLst/>
              <a:gdLst>
                <a:gd name="T0" fmla="*/ 0 w 263"/>
                <a:gd name="T1" fmla="*/ 0 h 313"/>
                <a:gd name="T2" fmla="*/ 263 w 263"/>
                <a:gd name="T3" fmla="*/ 313 h 313"/>
                <a:gd name="T4" fmla="*/ 263 w 263"/>
                <a:gd name="T5" fmla="*/ 17 h 313"/>
                <a:gd name="T6" fmla="*/ 0 w 263"/>
                <a:gd name="T7" fmla="*/ 0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3" h="313">
                  <a:moveTo>
                    <a:pt x="0" y="0"/>
                  </a:moveTo>
                  <a:lnTo>
                    <a:pt x="263" y="313"/>
                  </a:lnTo>
                  <a:lnTo>
                    <a:pt x="263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8D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21" name="Freeform 21"/>
            <p:cNvSpPr>
              <a:spLocks/>
            </p:cNvSpPr>
            <p:nvPr/>
          </p:nvSpPr>
          <p:spPr bwMode="auto">
            <a:xfrm>
              <a:off x="8419246" y="3587115"/>
              <a:ext cx="1113692" cy="837101"/>
            </a:xfrm>
            <a:custGeom>
              <a:avLst/>
              <a:gdLst>
                <a:gd name="T0" fmla="*/ 0 w 608"/>
                <a:gd name="T1" fmla="*/ 166 h 457"/>
                <a:gd name="T2" fmla="*/ 61 w 608"/>
                <a:gd name="T3" fmla="*/ 457 h 457"/>
                <a:gd name="T4" fmla="*/ 608 w 608"/>
                <a:gd name="T5" fmla="*/ 0 h 457"/>
                <a:gd name="T6" fmla="*/ 0 w 608"/>
                <a:gd name="T7" fmla="*/ 166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08" h="457">
                  <a:moveTo>
                    <a:pt x="0" y="166"/>
                  </a:moveTo>
                  <a:lnTo>
                    <a:pt x="61" y="457"/>
                  </a:lnTo>
                  <a:lnTo>
                    <a:pt x="608" y="0"/>
                  </a:lnTo>
                  <a:lnTo>
                    <a:pt x="0" y="166"/>
                  </a:lnTo>
                  <a:close/>
                </a:path>
              </a:pathLst>
            </a:custGeom>
            <a:solidFill>
              <a:srgbClr val="3F78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22" name="Freeform 22"/>
            <p:cNvSpPr>
              <a:spLocks/>
            </p:cNvSpPr>
            <p:nvPr/>
          </p:nvSpPr>
          <p:spPr bwMode="auto">
            <a:xfrm>
              <a:off x="8530980" y="3587115"/>
              <a:ext cx="1483701" cy="837101"/>
            </a:xfrm>
            <a:custGeom>
              <a:avLst/>
              <a:gdLst>
                <a:gd name="T0" fmla="*/ 547 w 810"/>
                <a:gd name="T1" fmla="*/ 0 h 457"/>
                <a:gd name="T2" fmla="*/ 0 w 810"/>
                <a:gd name="T3" fmla="*/ 457 h 457"/>
                <a:gd name="T4" fmla="*/ 810 w 810"/>
                <a:gd name="T5" fmla="*/ 313 h 457"/>
                <a:gd name="T6" fmla="*/ 547 w 810"/>
                <a:gd name="T7" fmla="*/ 0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10" h="457">
                  <a:moveTo>
                    <a:pt x="547" y="0"/>
                  </a:moveTo>
                  <a:lnTo>
                    <a:pt x="0" y="457"/>
                  </a:lnTo>
                  <a:lnTo>
                    <a:pt x="810" y="313"/>
                  </a:lnTo>
                  <a:lnTo>
                    <a:pt x="547" y="0"/>
                  </a:lnTo>
                  <a:close/>
                </a:path>
              </a:pathLst>
            </a:custGeom>
            <a:solidFill>
              <a:srgbClr val="93B2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23" name="Freeform 23"/>
            <p:cNvSpPr>
              <a:spLocks/>
            </p:cNvSpPr>
            <p:nvPr/>
          </p:nvSpPr>
          <p:spPr bwMode="auto">
            <a:xfrm>
              <a:off x="8530980" y="3596640"/>
              <a:ext cx="1483701" cy="837101"/>
            </a:xfrm>
            <a:custGeom>
              <a:avLst/>
              <a:gdLst>
                <a:gd name="T0" fmla="*/ 547 w 810"/>
                <a:gd name="T1" fmla="*/ 0 h 457"/>
                <a:gd name="T2" fmla="*/ 0 w 810"/>
                <a:gd name="T3" fmla="*/ 457 h 457"/>
                <a:gd name="T4" fmla="*/ 810 w 810"/>
                <a:gd name="T5" fmla="*/ 313 h 457"/>
                <a:gd name="T6" fmla="*/ 547 w 810"/>
                <a:gd name="T7" fmla="*/ 0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10" h="457">
                  <a:moveTo>
                    <a:pt x="547" y="0"/>
                  </a:moveTo>
                  <a:lnTo>
                    <a:pt x="0" y="457"/>
                  </a:lnTo>
                  <a:lnTo>
                    <a:pt x="810" y="313"/>
                  </a:lnTo>
                  <a:lnTo>
                    <a:pt x="54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24" name="Freeform 24"/>
            <p:cNvSpPr>
              <a:spLocks/>
            </p:cNvSpPr>
            <p:nvPr/>
          </p:nvSpPr>
          <p:spPr bwMode="auto">
            <a:xfrm>
              <a:off x="8540505" y="4150923"/>
              <a:ext cx="1483701" cy="571500"/>
            </a:xfrm>
            <a:custGeom>
              <a:avLst/>
              <a:gdLst>
                <a:gd name="T0" fmla="*/ 0 w 810"/>
                <a:gd name="T1" fmla="*/ 144 h 312"/>
                <a:gd name="T2" fmla="*/ 350 w 810"/>
                <a:gd name="T3" fmla="*/ 312 h 312"/>
                <a:gd name="T4" fmla="*/ 810 w 810"/>
                <a:gd name="T5" fmla="*/ 0 h 312"/>
                <a:gd name="T6" fmla="*/ 0 w 810"/>
                <a:gd name="T7" fmla="*/ 144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10" h="312">
                  <a:moveTo>
                    <a:pt x="0" y="144"/>
                  </a:moveTo>
                  <a:lnTo>
                    <a:pt x="350" y="312"/>
                  </a:lnTo>
                  <a:lnTo>
                    <a:pt x="810" y="0"/>
                  </a:lnTo>
                  <a:lnTo>
                    <a:pt x="0" y="144"/>
                  </a:lnTo>
                  <a:close/>
                </a:path>
              </a:pathLst>
            </a:custGeom>
            <a:solidFill>
              <a:srgbClr val="7A99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25" name="Freeform 25"/>
            <p:cNvSpPr>
              <a:spLocks/>
            </p:cNvSpPr>
            <p:nvPr/>
          </p:nvSpPr>
          <p:spPr bwMode="auto">
            <a:xfrm>
              <a:off x="8530980" y="4169973"/>
              <a:ext cx="1483701" cy="571500"/>
            </a:xfrm>
            <a:custGeom>
              <a:avLst/>
              <a:gdLst>
                <a:gd name="T0" fmla="*/ 0 w 810"/>
                <a:gd name="T1" fmla="*/ 144 h 312"/>
                <a:gd name="T2" fmla="*/ 350 w 810"/>
                <a:gd name="T3" fmla="*/ 312 h 312"/>
                <a:gd name="T4" fmla="*/ 810 w 810"/>
                <a:gd name="T5" fmla="*/ 0 h 312"/>
                <a:gd name="T6" fmla="*/ 0 w 810"/>
                <a:gd name="T7" fmla="*/ 144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10" h="312">
                  <a:moveTo>
                    <a:pt x="0" y="144"/>
                  </a:moveTo>
                  <a:lnTo>
                    <a:pt x="350" y="312"/>
                  </a:lnTo>
                  <a:lnTo>
                    <a:pt x="810" y="0"/>
                  </a:lnTo>
                  <a:lnTo>
                    <a:pt x="0" y="14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26" name="Freeform 26"/>
            <p:cNvSpPr>
              <a:spLocks/>
            </p:cNvSpPr>
            <p:nvPr/>
          </p:nvSpPr>
          <p:spPr bwMode="auto">
            <a:xfrm>
              <a:off x="8409721" y="2682608"/>
              <a:ext cx="1113692" cy="1218101"/>
            </a:xfrm>
            <a:custGeom>
              <a:avLst/>
              <a:gdLst>
                <a:gd name="T0" fmla="*/ 0 w 608"/>
                <a:gd name="T1" fmla="*/ 665 h 665"/>
                <a:gd name="T2" fmla="*/ 608 w 608"/>
                <a:gd name="T3" fmla="*/ 499 h 665"/>
                <a:gd name="T4" fmla="*/ 608 w 608"/>
                <a:gd name="T5" fmla="*/ 0 h 665"/>
                <a:gd name="T6" fmla="*/ 0 w 608"/>
                <a:gd name="T7" fmla="*/ 665 h 6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08" h="665">
                  <a:moveTo>
                    <a:pt x="0" y="665"/>
                  </a:moveTo>
                  <a:lnTo>
                    <a:pt x="608" y="499"/>
                  </a:lnTo>
                  <a:lnTo>
                    <a:pt x="608" y="0"/>
                  </a:lnTo>
                  <a:lnTo>
                    <a:pt x="0" y="665"/>
                  </a:lnTo>
                  <a:close/>
                </a:path>
              </a:pathLst>
            </a:custGeom>
            <a:solidFill>
              <a:srgbClr val="5314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27" name="Freeform 28"/>
            <p:cNvSpPr>
              <a:spLocks/>
            </p:cNvSpPr>
            <p:nvPr/>
          </p:nvSpPr>
          <p:spPr bwMode="auto">
            <a:xfrm>
              <a:off x="6730390" y="2718803"/>
              <a:ext cx="1688855" cy="1249240"/>
            </a:xfrm>
            <a:custGeom>
              <a:avLst/>
              <a:gdLst>
                <a:gd name="T0" fmla="*/ 628 w 922"/>
                <a:gd name="T1" fmla="*/ 0 h 682"/>
                <a:gd name="T2" fmla="*/ 0 w 922"/>
                <a:gd name="T3" fmla="*/ 426 h 682"/>
                <a:gd name="T4" fmla="*/ 55 w 922"/>
                <a:gd name="T5" fmla="*/ 682 h 682"/>
                <a:gd name="T6" fmla="*/ 922 w 922"/>
                <a:gd name="T7" fmla="*/ 639 h 682"/>
                <a:gd name="T8" fmla="*/ 628 w 922"/>
                <a:gd name="T9" fmla="*/ 0 h 6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2" h="682">
                  <a:moveTo>
                    <a:pt x="628" y="0"/>
                  </a:moveTo>
                  <a:lnTo>
                    <a:pt x="0" y="426"/>
                  </a:lnTo>
                  <a:lnTo>
                    <a:pt x="55" y="682"/>
                  </a:lnTo>
                  <a:lnTo>
                    <a:pt x="922" y="639"/>
                  </a:lnTo>
                  <a:lnTo>
                    <a:pt x="628" y="0"/>
                  </a:lnTo>
                  <a:close/>
                </a:path>
              </a:pathLst>
            </a:custGeom>
            <a:solidFill>
              <a:srgbClr val="8341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28" name="Freeform 29"/>
            <p:cNvSpPr>
              <a:spLocks/>
            </p:cNvSpPr>
            <p:nvPr/>
          </p:nvSpPr>
          <p:spPr bwMode="auto">
            <a:xfrm>
              <a:off x="6730390" y="2737853"/>
              <a:ext cx="1688855" cy="1249240"/>
            </a:xfrm>
            <a:custGeom>
              <a:avLst/>
              <a:gdLst>
                <a:gd name="T0" fmla="*/ 628 w 922"/>
                <a:gd name="T1" fmla="*/ 0 h 682"/>
                <a:gd name="T2" fmla="*/ 0 w 922"/>
                <a:gd name="T3" fmla="*/ 426 h 682"/>
                <a:gd name="T4" fmla="*/ 55 w 922"/>
                <a:gd name="T5" fmla="*/ 682 h 682"/>
                <a:gd name="T6" fmla="*/ 922 w 922"/>
                <a:gd name="T7" fmla="*/ 639 h 682"/>
                <a:gd name="T8" fmla="*/ 628 w 922"/>
                <a:gd name="T9" fmla="*/ 0 h 6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2" h="682">
                  <a:moveTo>
                    <a:pt x="628" y="0"/>
                  </a:moveTo>
                  <a:lnTo>
                    <a:pt x="0" y="426"/>
                  </a:lnTo>
                  <a:lnTo>
                    <a:pt x="55" y="682"/>
                  </a:lnTo>
                  <a:lnTo>
                    <a:pt x="922" y="639"/>
                  </a:lnTo>
                  <a:lnTo>
                    <a:pt x="62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29" name="Freeform 30"/>
            <p:cNvSpPr>
              <a:spLocks/>
            </p:cNvSpPr>
            <p:nvPr/>
          </p:nvSpPr>
          <p:spPr bwMode="auto">
            <a:xfrm>
              <a:off x="8261717" y="2195661"/>
              <a:ext cx="1271221" cy="494567"/>
            </a:xfrm>
            <a:custGeom>
              <a:avLst/>
              <a:gdLst>
                <a:gd name="T0" fmla="*/ 268 w 694"/>
                <a:gd name="T1" fmla="*/ 0 h 270"/>
                <a:gd name="T2" fmla="*/ 0 w 694"/>
                <a:gd name="T3" fmla="*/ 206 h 270"/>
                <a:gd name="T4" fmla="*/ 694 w 694"/>
                <a:gd name="T5" fmla="*/ 270 h 270"/>
                <a:gd name="T6" fmla="*/ 268 w 694"/>
                <a:gd name="T7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94" h="270">
                  <a:moveTo>
                    <a:pt x="268" y="0"/>
                  </a:moveTo>
                  <a:lnTo>
                    <a:pt x="0" y="206"/>
                  </a:lnTo>
                  <a:lnTo>
                    <a:pt x="694" y="270"/>
                  </a:lnTo>
                  <a:lnTo>
                    <a:pt x="268" y="0"/>
                  </a:lnTo>
                  <a:close/>
                </a:path>
              </a:pathLst>
            </a:custGeom>
            <a:solidFill>
              <a:srgbClr val="8341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30" name="Freeform 31"/>
            <p:cNvSpPr>
              <a:spLocks/>
            </p:cNvSpPr>
            <p:nvPr/>
          </p:nvSpPr>
          <p:spPr bwMode="auto">
            <a:xfrm>
              <a:off x="7880717" y="2563472"/>
              <a:ext cx="1652220" cy="1335332"/>
            </a:xfrm>
            <a:custGeom>
              <a:avLst/>
              <a:gdLst>
                <a:gd name="T0" fmla="*/ 902 w 902"/>
                <a:gd name="T1" fmla="*/ 64 h 729"/>
                <a:gd name="T2" fmla="*/ 294 w 902"/>
                <a:gd name="T3" fmla="*/ 729 h 729"/>
                <a:gd name="T4" fmla="*/ 0 w 902"/>
                <a:gd name="T5" fmla="*/ 90 h 729"/>
                <a:gd name="T6" fmla="*/ 208 w 902"/>
                <a:gd name="T7" fmla="*/ 0 h 729"/>
                <a:gd name="T8" fmla="*/ 902 w 902"/>
                <a:gd name="T9" fmla="*/ 64 h 7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2" h="729">
                  <a:moveTo>
                    <a:pt x="902" y="64"/>
                  </a:moveTo>
                  <a:lnTo>
                    <a:pt x="294" y="729"/>
                  </a:lnTo>
                  <a:lnTo>
                    <a:pt x="0" y="90"/>
                  </a:lnTo>
                  <a:lnTo>
                    <a:pt x="208" y="0"/>
                  </a:lnTo>
                  <a:lnTo>
                    <a:pt x="902" y="64"/>
                  </a:lnTo>
                  <a:close/>
                </a:path>
              </a:pathLst>
            </a:custGeom>
            <a:solidFill>
              <a:srgbClr val="792B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31" name="Freeform 32"/>
            <p:cNvSpPr>
              <a:spLocks/>
            </p:cNvSpPr>
            <p:nvPr/>
          </p:nvSpPr>
          <p:spPr bwMode="auto">
            <a:xfrm>
              <a:off x="7880717" y="2572997"/>
              <a:ext cx="1652220" cy="1335332"/>
            </a:xfrm>
            <a:custGeom>
              <a:avLst/>
              <a:gdLst>
                <a:gd name="T0" fmla="*/ 902 w 902"/>
                <a:gd name="T1" fmla="*/ 64 h 729"/>
                <a:gd name="T2" fmla="*/ 294 w 902"/>
                <a:gd name="T3" fmla="*/ 729 h 729"/>
                <a:gd name="T4" fmla="*/ 0 w 902"/>
                <a:gd name="T5" fmla="*/ 90 h 729"/>
                <a:gd name="T6" fmla="*/ 208 w 902"/>
                <a:gd name="T7" fmla="*/ 0 h 729"/>
                <a:gd name="T8" fmla="*/ 902 w 902"/>
                <a:gd name="T9" fmla="*/ 64 h 7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2" h="729">
                  <a:moveTo>
                    <a:pt x="902" y="64"/>
                  </a:moveTo>
                  <a:lnTo>
                    <a:pt x="294" y="729"/>
                  </a:lnTo>
                  <a:lnTo>
                    <a:pt x="0" y="90"/>
                  </a:lnTo>
                  <a:lnTo>
                    <a:pt x="208" y="0"/>
                  </a:lnTo>
                  <a:lnTo>
                    <a:pt x="902" y="6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32" name="Freeform 33"/>
            <p:cNvSpPr>
              <a:spLocks/>
            </p:cNvSpPr>
            <p:nvPr/>
          </p:nvSpPr>
          <p:spPr bwMode="auto">
            <a:xfrm>
              <a:off x="7932005" y="3872133"/>
              <a:ext cx="598976" cy="555015"/>
            </a:xfrm>
            <a:custGeom>
              <a:avLst/>
              <a:gdLst>
                <a:gd name="T0" fmla="*/ 266 w 327"/>
                <a:gd name="T1" fmla="*/ 0 h 303"/>
                <a:gd name="T2" fmla="*/ 0 w 327"/>
                <a:gd name="T3" fmla="*/ 303 h 303"/>
                <a:gd name="T4" fmla="*/ 327 w 327"/>
                <a:gd name="T5" fmla="*/ 291 h 303"/>
                <a:gd name="T6" fmla="*/ 266 w 327"/>
                <a:gd name="T7" fmla="*/ 0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7" h="303">
                  <a:moveTo>
                    <a:pt x="266" y="0"/>
                  </a:moveTo>
                  <a:lnTo>
                    <a:pt x="0" y="303"/>
                  </a:lnTo>
                  <a:lnTo>
                    <a:pt x="327" y="291"/>
                  </a:lnTo>
                  <a:lnTo>
                    <a:pt x="266" y="0"/>
                  </a:ln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33" name="Freeform 34"/>
            <p:cNvSpPr>
              <a:spLocks/>
            </p:cNvSpPr>
            <p:nvPr/>
          </p:nvSpPr>
          <p:spPr bwMode="auto">
            <a:xfrm>
              <a:off x="7803857" y="3872133"/>
              <a:ext cx="617294" cy="555015"/>
            </a:xfrm>
            <a:custGeom>
              <a:avLst/>
              <a:gdLst>
                <a:gd name="T0" fmla="*/ 0 w 337"/>
                <a:gd name="T1" fmla="*/ 154 h 303"/>
                <a:gd name="T2" fmla="*/ 71 w 337"/>
                <a:gd name="T3" fmla="*/ 303 h 303"/>
                <a:gd name="T4" fmla="*/ 337 w 337"/>
                <a:gd name="T5" fmla="*/ 0 h 303"/>
                <a:gd name="T6" fmla="*/ 0 w 337"/>
                <a:gd name="T7" fmla="*/ 154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7" h="303">
                  <a:moveTo>
                    <a:pt x="0" y="154"/>
                  </a:moveTo>
                  <a:lnTo>
                    <a:pt x="71" y="303"/>
                  </a:lnTo>
                  <a:lnTo>
                    <a:pt x="337" y="0"/>
                  </a:lnTo>
                  <a:lnTo>
                    <a:pt x="0" y="154"/>
                  </a:ln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34" name="Freeform 35"/>
            <p:cNvSpPr>
              <a:spLocks/>
            </p:cNvSpPr>
            <p:nvPr/>
          </p:nvSpPr>
          <p:spPr bwMode="auto">
            <a:xfrm>
              <a:off x="7922480" y="4405167"/>
              <a:ext cx="694226" cy="456101"/>
            </a:xfrm>
            <a:custGeom>
              <a:avLst/>
              <a:gdLst>
                <a:gd name="T0" fmla="*/ 0 w 379"/>
                <a:gd name="T1" fmla="*/ 12 h 249"/>
                <a:gd name="T2" fmla="*/ 379 w 379"/>
                <a:gd name="T3" fmla="*/ 249 h 249"/>
                <a:gd name="T4" fmla="*/ 327 w 379"/>
                <a:gd name="T5" fmla="*/ 0 h 249"/>
                <a:gd name="T6" fmla="*/ 0 w 379"/>
                <a:gd name="T7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9" h="249">
                  <a:moveTo>
                    <a:pt x="0" y="12"/>
                  </a:moveTo>
                  <a:lnTo>
                    <a:pt x="379" y="249"/>
                  </a:lnTo>
                  <a:lnTo>
                    <a:pt x="327" y="0"/>
                  </a:lnTo>
                  <a:lnTo>
                    <a:pt x="0" y="12"/>
                  </a:lnTo>
                  <a:close/>
                </a:path>
              </a:pathLst>
            </a:custGeom>
            <a:solidFill>
              <a:srgbClr val="9395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35" name="Freeform 36"/>
            <p:cNvSpPr>
              <a:spLocks/>
            </p:cNvSpPr>
            <p:nvPr/>
          </p:nvSpPr>
          <p:spPr bwMode="auto">
            <a:xfrm>
              <a:off x="8530980" y="4424217"/>
              <a:ext cx="494567" cy="1319128"/>
            </a:xfrm>
            <a:custGeom>
              <a:avLst/>
              <a:gdLst>
                <a:gd name="T0" fmla="*/ 52 w 270"/>
                <a:gd name="T1" fmla="*/ 249 h 718"/>
                <a:gd name="T2" fmla="*/ 121 w 270"/>
                <a:gd name="T3" fmla="*/ 663 h 718"/>
                <a:gd name="T4" fmla="*/ 270 w 270"/>
                <a:gd name="T5" fmla="*/ 718 h 718"/>
                <a:gd name="T6" fmla="*/ 0 w 270"/>
                <a:gd name="T7" fmla="*/ 0 h 718"/>
                <a:gd name="T8" fmla="*/ 52 w 270"/>
                <a:gd name="T9" fmla="*/ 249 h 718"/>
                <a:gd name="connsiteX0" fmla="*/ 1926 w 10000"/>
                <a:gd name="connsiteY0" fmla="*/ 3468 h 10000"/>
                <a:gd name="connsiteX1" fmla="*/ 4674 w 10000"/>
                <a:gd name="connsiteY1" fmla="*/ 9777 h 10000"/>
                <a:gd name="connsiteX2" fmla="*/ 10000 w 10000"/>
                <a:gd name="connsiteY2" fmla="*/ 10000 h 10000"/>
                <a:gd name="connsiteX3" fmla="*/ 0 w 10000"/>
                <a:gd name="connsiteY3" fmla="*/ 0 h 10000"/>
                <a:gd name="connsiteX4" fmla="*/ 1926 w 10000"/>
                <a:gd name="connsiteY4" fmla="*/ 3468 h 10000"/>
                <a:gd name="connsiteX0" fmla="*/ 1926 w 10000"/>
                <a:gd name="connsiteY0" fmla="*/ 3468 h 10000"/>
                <a:gd name="connsiteX1" fmla="*/ 4674 w 10000"/>
                <a:gd name="connsiteY1" fmla="*/ 9994 h 10000"/>
                <a:gd name="connsiteX2" fmla="*/ 10000 w 10000"/>
                <a:gd name="connsiteY2" fmla="*/ 10000 h 10000"/>
                <a:gd name="connsiteX3" fmla="*/ 0 w 10000"/>
                <a:gd name="connsiteY3" fmla="*/ 0 h 10000"/>
                <a:gd name="connsiteX4" fmla="*/ 1926 w 10000"/>
                <a:gd name="connsiteY4" fmla="*/ 3468 h 10000"/>
                <a:gd name="connsiteX0" fmla="*/ 1926 w 10000"/>
                <a:gd name="connsiteY0" fmla="*/ 3468 h 10030"/>
                <a:gd name="connsiteX1" fmla="*/ 4770 w 10000"/>
                <a:gd name="connsiteY1" fmla="*/ 10030 h 10030"/>
                <a:gd name="connsiteX2" fmla="*/ 10000 w 10000"/>
                <a:gd name="connsiteY2" fmla="*/ 10000 h 10030"/>
                <a:gd name="connsiteX3" fmla="*/ 0 w 10000"/>
                <a:gd name="connsiteY3" fmla="*/ 0 h 10030"/>
                <a:gd name="connsiteX4" fmla="*/ 1926 w 10000"/>
                <a:gd name="connsiteY4" fmla="*/ 3468 h 10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30">
                  <a:moveTo>
                    <a:pt x="1926" y="3468"/>
                  </a:moveTo>
                  <a:lnTo>
                    <a:pt x="4770" y="10030"/>
                  </a:lnTo>
                  <a:lnTo>
                    <a:pt x="10000" y="10000"/>
                  </a:lnTo>
                  <a:lnTo>
                    <a:pt x="0" y="0"/>
                  </a:lnTo>
                  <a:lnTo>
                    <a:pt x="1926" y="3468"/>
                  </a:lnTo>
                  <a:close/>
                </a:path>
              </a:pathLst>
            </a:custGeom>
            <a:solidFill>
              <a:srgbClr val="5859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36" name="Freeform 37"/>
            <p:cNvSpPr>
              <a:spLocks/>
            </p:cNvSpPr>
            <p:nvPr/>
          </p:nvSpPr>
          <p:spPr bwMode="auto">
            <a:xfrm>
              <a:off x="8521455" y="4405167"/>
              <a:ext cx="641106" cy="1315182"/>
            </a:xfrm>
            <a:custGeom>
              <a:avLst/>
              <a:gdLst>
                <a:gd name="T0" fmla="*/ 0 w 350"/>
                <a:gd name="T1" fmla="*/ 0 h 718"/>
                <a:gd name="T2" fmla="*/ 270 w 350"/>
                <a:gd name="T3" fmla="*/ 718 h 718"/>
                <a:gd name="T4" fmla="*/ 350 w 350"/>
                <a:gd name="T5" fmla="*/ 168 h 718"/>
                <a:gd name="T6" fmla="*/ 0 w 350"/>
                <a:gd name="T7" fmla="*/ 0 h 7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0" h="718">
                  <a:moveTo>
                    <a:pt x="0" y="0"/>
                  </a:moveTo>
                  <a:lnTo>
                    <a:pt x="270" y="718"/>
                  </a:lnTo>
                  <a:lnTo>
                    <a:pt x="350" y="1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37" name="Freeform 38"/>
            <p:cNvSpPr>
              <a:spLocks/>
            </p:cNvSpPr>
            <p:nvPr/>
          </p:nvSpPr>
          <p:spPr bwMode="auto">
            <a:xfrm>
              <a:off x="9006499" y="4731947"/>
              <a:ext cx="292706" cy="1007452"/>
            </a:xfrm>
            <a:custGeom>
              <a:avLst/>
              <a:gdLst>
                <a:gd name="T0" fmla="*/ 80 w 152"/>
                <a:gd name="T1" fmla="*/ 0 h 550"/>
                <a:gd name="T2" fmla="*/ 0 w 152"/>
                <a:gd name="T3" fmla="*/ 550 h 550"/>
                <a:gd name="T4" fmla="*/ 152 w 152"/>
                <a:gd name="T5" fmla="*/ 495 h 550"/>
                <a:gd name="T6" fmla="*/ 80 w 152"/>
                <a:gd name="T7" fmla="*/ 0 h 550"/>
                <a:gd name="connsiteX0" fmla="*/ 5263 w 10513"/>
                <a:gd name="connsiteY0" fmla="*/ 0 h 10000"/>
                <a:gd name="connsiteX1" fmla="*/ 0 w 10513"/>
                <a:gd name="connsiteY1" fmla="*/ 10000 h 10000"/>
                <a:gd name="connsiteX2" fmla="*/ 10513 w 10513"/>
                <a:gd name="connsiteY2" fmla="*/ 9851 h 10000"/>
                <a:gd name="connsiteX3" fmla="*/ 5263 w 10513"/>
                <a:gd name="connsiteY3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13" h="10000">
                  <a:moveTo>
                    <a:pt x="5263" y="0"/>
                  </a:moveTo>
                  <a:lnTo>
                    <a:pt x="0" y="10000"/>
                  </a:lnTo>
                  <a:lnTo>
                    <a:pt x="10513" y="9851"/>
                  </a:lnTo>
                  <a:lnTo>
                    <a:pt x="5263" y="0"/>
                  </a:lnTo>
                  <a:close/>
                </a:path>
              </a:pathLst>
            </a:custGeom>
            <a:solidFill>
              <a:srgbClr val="8082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38" name="Freeform 39"/>
            <p:cNvSpPr>
              <a:spLocks/>
            </p:cNvSpPr>
            <p:nvPr/>
          </p:nvSpPr>
          <p:spPr bwMode="auto">
            <a:xfrm>
              <a:off x="9532937" y="1583863"/>
              <a:ext cx="785813" cy="1509346"/>
            </a:xfrm>
            <a:custGeom>
              <a:avLst/>
              <a:gdLst>
                <a:gd name="T0" fmla="*/ 341 w 429"/>
                <a:gd name="T1" fmla="*/ 0 h 824"/>
                <a:gd name="T2" fmla="*/ 54 w 429"/>
                <a:gd name="T3" fmla="*/ 154 h 824"/>
                <a:gd name="T4" fmla="*/ 0 w 429"/>
                <a:gd name="T5" fmla="*/ 824 h 824"/>
                <a:gd name="T6" fmla="*/ 429 w 429"/>
                <a:gd name="T7" fmla="*/ 215 h 824"/>
                <a:gd name="T8" fmla="*/ 341 w 429"/>
                <a:gd name="T9" fmla="*/ 0 h 8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9" h="824">
                  <a:moveTo>
                    <a:pt x="341" y="0"/>
                  </a:moveTo>
                  <a:lnTo>
                    <a:pt x="54" y="154"/>
                  </a:lnTo>
                  <a:lnTo>
                    <a:pt x="0" y="824"/>
                  </a:lnTo>
                  <a:lnTo>
                    <a:pt x="429" y="215"/>
                  </a:lnTo>
                  <a:lnTo>
                    <a:pt x="341" y="0"/>
                  </a:lnTo>
                  <a:close/>
                </a:path>
              </a:pathLst>
            </a:custGeom>
            <a:solidFill>
              <a:srgbClr val="CD411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39" name="Freeform 40"/>
            <p:cNvSpPr>
              <a:spLocks/>
            </p:cNvSpPr>
            <p:nvPr/>
          </p:nvSpPr>
          <p:spPr bwMode="auto">
            <a:xfrm>
              <a:off x="7897202" y="1787184"/>
              <a:ext cx="855418" cy="798634"/>
            </a:xfrm>
            <a:custGeom>
              <a:avLst/>
              <a:gdLst>
                <a:gd name="T0" fmla="*/ 294 w 467"/>
                <a:gd name="T1" fmla="*/ 436 h 436"/>
                <a:gd name="T2" fmla="*/ 467 w 467"/>
                <a:gd name="T3" fmla="*/ 223 h 436"/>
                <a:gd name="T4" fmla="*/ 0 w 467"/>
                <a:gd name="T5" fmla="*/ 0 h 436"/>
                <a:gd name="T6" fmla="*/ 294 w 467"/>
                <a:gd name="T7" fmla="*/ 436 h 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7" h="436">
                  <a:moveTo>
                    <a:pt x="294" y="436"/>
                  </a:moveTo>
                  <a:lnTo>
                    <a:pt x="467" y="223"/>
                  </a:lnTo>
                  <a:lnTo>
                    <a:pt x="0" y="0"/>
                  </a:lnTo>
                  <a:lnTo>
                    <a:pt x="294" y="436"/>
                  </a:lnTo>
                  <a:close/>
                </a:path>
              </a:pathLst>
            </a:custGeom>
            <a:solidFill>
              <a:srgbClr val="F693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40" name="Freeform 41"/>
            <p:cNvSpPr>
              <a:spLocks/>
            </p:cNvSpPr>
            <p:nvPr/>
          </p:nvSpPr>
          <p:spPr bwMode="auto">
            <a:xfrm>
              <a:off x="7897202" y="1415344"/>
              <a:ext cx="855418" cy="780317"/>
            </a:xfrm>
            <a:custGeom>
              <a:avLst/>
              <a:gdLst>
                <a:gd name="T0" fmla="*/ 0 w 467"/>
                <a:gd name="T1" fmla="*/ 203 h 426"/>
                <a:gd name="T2" fmla="*/ 467 w 467"/>
                <a:gd name="T3" fmla="*/ 426 h 426"/>
                <a:gd name="T4" fmla="*/ 254 w 467"/>
                <a:gd name="T5" fmla="*/ 0 h 426"/>
                <a:gd name="T6" fmla="*/ 0 w 467"/>
                <a:gd name="T7" fmla="*/ 203 h 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7" h="426">
                  <a:moveTo>
                    <a:pt x="0" y="203"/>
                  </a:moveTo>
                  <a:lnTo>
                    <a:pt x="467" y="426"/>
                  </a:lnTo>
                  <a:lnTo>
                    <a:pt x="254" y="0"/>
                  </a:lnTo>
                  <a:lnTo>
                    <a:pt x="0" y="203"/>
                  </a:lnTo>
                  <a:close/>
                </a:path>
              </a:pathLst>
            </a:custGeom>
            <a:solidFill>
              <a:srgbClr val="FCBA2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41" name="Freeform 42"/>
            <p:cNvSpPr>
              <a:spLocks/>
            </p:cNvSpPr>
            <p:nvPr/>
          </p:nvSpPr>
          <p:spPr bwMode="auto">
            <a:xfrm>
              <a:off x="8362461" y="807209"/>
              <a:ext cx="1795095" cy="1058740"/>
            </a:xfrm>
            <a:custGeom>
              <a:avLst/>
              <a:gdLst>
                <a:gd name="T0" fmla="*/ 570 w 980"/>
                <a:gd name="T1" fmla="*/ 40 h 578"/>
                <a:gd name="T2" fmla="*/ 144 w 980"/>
                <a:gd name="T3" fmla="*/ 0 h 578"/>
                <a:gd name="T4" fmla="*/ 0 w 980"/>
                <a:gd name="T5" fmla="*/ 332 h 578"/>
                <a:gd name="T6" fmla="*/ 693 w 980"/>
                <a:gd name="T7" fmla="*/ 578 h 578"/>
                <a:gd name="T8" fmla="*/ 980 w 980"/>
                <a:gd name="T9" fmla="*/ 424 h 578"/>
                <a:gd name="T10" fmla="*/ 570 w 980"/>
                <a:gd name="T11" fmla="*/ 40 h 5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0" h="578">
                  <a:moveTo>
                    <a:pt x="570" y="40"/>
                  </a:moveTo>
                  <a:lnTo>
                    <a:pt x="144" y="0"/>
                  </a:lnTo>
                  <a:lnTo>
                    <a:pt x="0" y="332"/>
                  </a:lnTo>
                  <a:lnTo>
                    <a:pt x="693" y="578"/>
                  </a:lnTo>
                  <a:lnTo>
                    <a:pt x="980" y="424"/>
                  </a:lnTo>
                  <a:lnTo>
                    <a:pt x="570" y="40"/>
                  </a:lnTo>
                  <a:close/>
                </a:path>
              </a:pathLst>
            </a:custGeom>
            <a:solidFill>
              <a:srgbClr val="FCBA2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42" name="Freeform 43"/>
            <p:cNvSpPr>
              <a:spLocks/>
            </p:cNvSpPr>
            <p:nvPr/>
          </p:nvSpPr>
          <p:spPr bwMode="auto">
            <a:xfrm>
              <a:off x="8362461" y="807209"/>
              <a:ext cx="1795095" cy="1058740"/>
            </a:xfrm>
            <a:custGeom>
              <a:avLst/>
              <a:gdLst>
                <a:gd name="T0" fmla="*/ 570 w 980"/>
                <a:gd name="T1" fmla="*/ 40 h 578"/>
                <a:gd name="T2" fmla="*/ 144 w 980"/>
                <a:gd name="T3" fmla="*/ 0 h 578"/>
                <a:gd name="T4" fmla="*/ 0 w 980"/>
                <a:gd name="T5" fmla="*/ 332 h 578"/>
                <a:gd name="T6" fmla="*/ 693 w 980"/>
                <a:gd name="T7" fmla="*/ 578 h 578"/>
                <a:gd name="T8" fmla="*/ 980 w 980"/>
                <a:gd name="T9" fmla="*/ 424 h 578"/>
                <a:gd name="T10" fmla="*/ 570 w 980"/>
                <a:gd name="T11" fmla="*/ 40 h 5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0" h="578">
                  <a:moveTo>
                    <a:pt x="570" y="40"/>
                  </a:moveTo>
                  <a:lnTo>
                    <a:pt x="144" y="0"/>
                  </a:lnTo>
                  <a:lnTo>
                    <a:pt x="0" y="332"/>
                  </a:lnTo>
                  <a:lnTo>
                    <a:pt x="693" y="578"/>
                  </a:lnTo>
                  <a:lnTo>
                    <a:pt x="980" y="424"/>
                  </a:lnTo>
                  <a:lnTo>
                    <a:pt x="570" y="4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43" name="Freeform 44"/>
            <p:cNvSpPr>
              <a:spLocks/>
            </p:cNvSpPr>
            <p:nvPr/>
          </p:nvSpPr>
          <p:spPr bwMode="auto">
            <a:xfrm>
              <a:off x="8362461" y="1415344"/>
              <a:ext cx="1269389" cy="1677865"/>
            </a:xfrm>
            <a:custGeom>
              <a:avLst/>
              <a:gdLst>
                <a:gd name="T0" fmla="*/ 213 w 693"/>
                <a:gd name="T1" fmla="*/ 426 h 916"/>
                <a:gd name="T2" fmla="*/ 447 w 693"/>
                <a:gd name="T3" fmla="*/ 677 h 916"/>
                <a:gd name="T4" fmla="*/ 577 w 693"/>
                <a:gd name="T5" fmla="*/ 764 h 916"/>
                <a:gd name="T6" fmla="*/ 639 w 693"/>
                <a:gd name="T7" fmla="*/ 916 h 916"/>
                <a:gd name="T8" fmla="*/ 693 w 693"/>
                <a:gd name="T9" fmla="*/ 246 h 916"/>
                <a:gd name="T10" fmla="*/ 0 w 693"/>
                <a:gd name="T11" fmla="*/ 0 h 916"/>
                <a:gd name="T12" fmla="*/ 213 w 693"/>
                <a:gd name="T13" fmla="*/ 426 h 9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93" h="916">
                  <a:moveTo>
                    <a:pt x="213" y="426"/>
                  </a:moveTo>
                  <a:lnTo>
                    <a:pt x="447" y="677"/>
                  </a:lnTo>
                  <a:lnTo>
                    <a:pt x="577" y="764"/>
                  </a:lnTo>
                  <a:lnTo>
                    <a:pt x="639" y="916"/>
                  </a:lnTo>
                  <a:lnTo>
                    <a:pt x="693" y="246"/>
                  </a:lnTo>
                  <a:lnTo>
                    <a:pt x="0" y="0"/>
                  </a:lnTo>
                  <a:lnTo>
                    <a:pt x="213" y="426"/>
                  </a:lnTo>
                  <a:close/>
                </a:path>
              </a:pathLst>
            </a:custGeom>
            <a:solidFill>
              <a:srgbClr val="F693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44" name="Freeform 45"/>
            <p:cNvSpPr>
              <a:spLocks/>
            </p:cNvSpPr>
            <p:nvPr/>
          </p:nvSpPr>
          <p:spPr bwMode="auto">
            <a:xfrm>
              <a:off x="8362461" y="1415344"/>
              <a:ext cx="1269389" cy="1677865"/>
            </a:xfrm>
            <a:custGeom>
              <a:avLst/>
              <a:gdLst>
                <a:gd name="T0" fmla="*/ 213 w 693"/>
                <a:gd name="T1" fmla="*/ 426 h 916"/>
                <a:gd name="T2" fmla="*/ 447 w 693"/>
                <a:gd name="T3" fmla="*/ 677 h 916"/>
                <a:gd name="T4" fmla="*/ 577 w 693"/>
                <a:gd name="T5" fmla="*/ 764 h 916"/>
                <a:gd name="T6" fmla="*/ 639 w 693"/>
                <a:gd name="T7" fmla="*/ 916 h 916"/>
                <a:gd name="T8" fmla="*/ 693 w 693"/>
                <a:gd name="T9" fmla="*/ 246 h 916"/>
                <a:gd name="T10" fmla="*/ 0 w 693"/>
                <a:gd name="T11" fmla="*/ 0 h 916"/>
                <a:gd name="T12" fmla="*/ 213 w 693"/>
                <a:gd name="T13" fmla="*/ 426 h 9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93" h="916">
                  <a:moveTo>
                    <a:pt x="213" y="426"/>
                  </a:moveTo>
                  <a:lnTo>
                    <a:pt x="447" y="677"/>
                  </a:lnTo>
                  <a:lnTo>
                    <a:pt x="577" y="764"/>
                  </a:lnTo>
                  <a:lnTo>
                    <a:pt x="639" y="916"/>
                  </a:lnTo>
                  <a:lnTo>
                    <a:pt x="693" y="246"/>
                  </a:lnTo>
                  <a:lnTo>
                    <a:pt x="0" y="0"/>
                  </a:lnTo>
                  <a:lnTo>
                    <a:pt x="213" y="42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45" name="Freeform 46"/>
            <p:cNvSpPr>
              <a:spLocks/>
            </p:cNvSpPr>
            <p:nvPr/>
          </p:nvSpPr>
          <p:spPr bwMode="auto">
            <a:xfrm>
              <a:off x="7880717" y="1777659"/>
              <a:ext cx="381000" cy="950669"/>
            </a:xfrm>
            <a:custGeom>
              <a:avLst/>
              <a:gdLst>
                <a:gd name="T0" fmla="*/ 0 w 208"/>
                <a:gd name="T1" fmla="*/ 519 h 519"/>
                <a:gd name="T2" fmla="*/ 208 w 208"/>
                <a:gd name="T3" fmla="*/ 429 h 519"/>
                <a:gd name="T4" fmla="*/ 9 w 208"/>
                <a:gd name="T5" fmla="*/ 0 h 519"/>
                <a:gd name="T6" fmla="*/ 0 w 208"/>
                <a:gd name="T7" fmla="*/ 519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8" h="519">
                  <a:moveTo>
                    <a:pt x="0" y="519"/>
                  </a:moveTo>
                  <a:lnTo>
                    <a:pt x="208" y="429"/>
                  </a:lnTo>
                  <a:lnTo>
                    <a:pt x="9" y="0"/>
                  </a:lnTo>
                  <a:lnTo>
                    <a:pt x="0" y="519"/>
                  </a:lnTo>
                  <a:close/>
                </a:path>
              </a:pathLst>
            </a:custGeom>
            <a:solidFill>
              <a:srgbClr val="CD411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46" name="Freeform 47"/>
            <p:cNvSpPr>
              <a:spLocks/>
            </p:cNvSpPr>
            <p:nvPr/>
          </p:nvSpPr>
          <p:spPr bwMode="auto">
            <a:xfrm>
              <a:off x="7897202" y="1787184"/>
              <a:ext cx="538529" cy="798634"/>
            </a:xfrm>
            <a:custGeom>
              <a:avLst/>
              <a:gdLst>
                <a:gd name="T0" fmla="*/ 0 w 294"/>
                <a:gd name="T1" fmla="*/ 0 h 436"/>
                <a:gd name="T2" fmla="*/ 199 w 294"/>
                <a:gd name="T3" fmla="*/ 429 h 436"/>
                <a:gd name="T4" fmla="*/ 294 w 294"/>
                <a:gd name="T5" fmla="*/ 436 h 436"/>
                <a:gd name="T6" fmla="*/ 0 w 294"/>
                <a:gd name="T7" fmla="*/ 0 h 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4" h="436">
                  <a:moveTo>
                    <a:pt x="0" y="0"/>
                  </a:moveTo>
                  <a:lnTo>
                    <a:pt x="199" y="429"/>
                  </a:lnTo>
                  <a:lnTo>
                    <a:pt x="294" y="4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737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47" name="Freeform 48"/>
            <p:cNvSpPr>
              <a:spLocks/>
            </p:cNvSpPr>
            <p:nvPr/>
          </p:nvSpPr>
          <p:spPr bwMode="auto">
            <a:xfrm>
              <a:off x="8457711" y="743098"/>
              <a:ext cx="168519" cy="732692"/>
            </a:xfrm>
            <a:custGeom>
              <a:avLst/>
              <a:gdLst>
                <a:gd name="T0" fmla="*/ 33 w 92"/>
                <a:gd name="T1" fmla="*/ 0 h 400"/>
                <a:gd name="T2" fmla="*/ 0 w 92"/>
                <a:gd name="T3" fmla="*/ 383 h 400"/>
                <a:gd name="T4" fmla="*/ 42 w 92"/>
                <a:gd name="T5" fmla="*/ 400 h 400"/>
                <a:gd name="T6" fmla="*/ 92 w 92"/>
                <a:gd name="T7" fmla="*/ 35 h 400"/>
                <a:gd name="T8" fmla="*/ 33 w 92"/>
                <a:gd name="T9" fmla="*/ 0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400">
                  <a:moveTo>
                    <a:pt x="33" y="0"/>
                  </a:moveTo>
                  <a:lnTo>
                    <a:pt x="0" y="383"/>
                  </a:lnTo>
                  <a:lnTo>
                    <a:pt x="42" y="400"/>
                  </a:lnTo>
                  <a:lnTo>
                    <a:pt x="92" y="35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D656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48" name="Freeform 49"/>
            <p:cNvSpPr>
              <a:spLocks/>
            </p:cNvSpPr>
            <p:nvPr/>
          </p:nvSpPr>
          <p:spPr bwMode="auto">
            <a:xfrm>
              <a:off x="6713904" y="752623"/>
              <a:ext cx="1804255" cy="701553"/>
            </a:xfrm>
            <a:custGeom>
              <a:avLst/>
              <a:gdLst>
                <a:gd name="T0" fmla="*/ 985 w 985"/>
                <a:gd name="T1" fmla="*/ 0 h 383"/>
                <a:gd name="T2" fmla="*/ 0 w 985"/>
                <a:gd name="T3" fmla="*/ 37 h 383"/>
                <a:gd name="T4" fmla="*/ 952 w 985"/>
                <a:gd name="T5" fmla="*/ 383 h 383"/>
                <a:gd name="T6" fmla="*/ 985 w 985"/>
                <a:gd name="T7" fmla="*/ 0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85" h="383">
                  <a:moveTo>
                    <a:pt x="985" y="0"/>
                  </a:moveTo>
                  <a:lnTo>
                    <a:pt x="0" y="37"/>
                  </a:lnTo>
                  <a:lnTo>
                    <a:pt x="952" y="383"/>
                  </a:lnTo>
                  <a:lnTo>
                    <a:pt x="985" y="0"/>
                  </a:lnTo>
                  <a:close/>
                </a:path>
              </a:pathLst>
            </a:custGeom>
            <a:solidFill>
              <a:srgbClr val="F278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49" name="Freeform 50"/>
            <p:cNvSpPr>
              <a:spLocks/>
            </p:cNvSpPr>
            <p:nvPr/>
          </p:nvSpPr>
          <p:spPr bwMode="auto">
            <a:xfrm>
              <a:off x="6713904" y="820398"/>
              <a:ext cx="1743807" cy="976313"/>
            </a:xfrm>
            <a:custGeom>
              <a:avLst/>
              <a:gdLst>
                <a:gd name="T0" fmla="*/ 0 w 952"/>
                <a:gd name="T1" fmla="*/ 0 h 533"/>
                <a:gd name="T2" fmla="*/ 646 w 952"/>
                <a:gd name="T3" fmla="*/ 533 h 533"/>
                <a:gd name="T4" fmla="*/ 947 w 952"/>
                <a:gd name="T5" fmla="*/ 422 h 533"/>
                <a:gd name="T6" fmla="*/ 952 w 952"/>
                <a:gd name="T7" fmla="*/ 346 h 533"/>
                <a:gd name="T8" fmla="*/ 0 w 952"/>
                <a:gd name="T9" fmla="*/ 0 h 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2" h="533">
                  <a:moveTo>
                    <a:pt x="0" y="0"/>
                  </a:moveTo>
                  <a:lnTo>
                    <a:pt x="646" y="533"/>
                  </a:lnTo>
                  <a:lnTo>
                    <a:pt x="947" y="422"/>
                  </a:lnTo>
                  <a:lnTo>
                    <a:pt x="952" y="3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332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50" name="Freeform 51"/>
            <p:cNvSpPr>
              <a:spLocks/>
            </p:cNvSpPr>
            <p:nvPr/>
          </p:nvSpPr>
          <p:spPr bwMode="auto">
            <a:xfrm>
              <a:off x="8448553" y="1444651"/>
              <a:ext cx="86092" cy="139211"/>
            </a:xfrm>
            <a:custGeom>
              <a:avLst/>
              <a:gdLst>
                <a:gd name="T0" fmla="*/ 0 w 47"/>
                <a:gd name="T1" fmla="*/ 76 h 76"/>
                <a:gd name="T2" fmla="*/ 47 w 47"/>
                <a:gd name="T3" fmla="*/ 17 h 76"/>
                <a:gd name="T4" fmla="*/ 5 w 47"/>
                <a:gd name="T5" fmla="*/ 0 h 76"/>
                <a:gd name="T6" fmla="*/ 0 w 47"/>
                <a:gd name="T7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76">
                  <a:moveTo>
                    <a:pt x="0" y="76"/>
                  </a:moveTo>
                  <a:lnTo>
                    <a:pt x="47" y="17"/>
                  </a:lnTo>
                  <a:lnTo>
                    <a:pt x="5" y="0"/>
                  </a:lnTo>
                  <a:lnTo>
                    <a:pt x="0" y="76"/>
                  </a:lnTo>
                  <a:close/>
                </a:path>
              </a:pathLst>
            </a:custGeom>
            <a:solidFill>
              <a:srgbClr val="B027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51" name="Freeform 27"/>
            <p:cNvSpPr>
              <a:spLocks/>
            </p:cNvSpPr>
            <p:nvPr/>
          </p:nvSpPr>
          <p:spPr bwMode="auto">
            <a:xfrm>
              <a:off x="6831135" y="3879753"/>
              <a:ext cx="1588111" cy="282086"/>
            </a:xfrm>
            <a:custGeom>
              <a:avLst/>
              <a:gdLst>
                <a:gd name="T0" fmla="*/ 0 w 867"/>
                <a:gd name="T1" fmla="*/ 43 h 154"/>
                <a:gd name="T2" fmla="*/ 530 w 867"/>
                <a:gd name="T3" fmla="*/ 154 h 154"/>
                <a:gd name="T4" fmla="*/ 867 w 867"/>
                <a:gd name="T5" fmla="*/ 0 h 154"/>
                <a:gd name="T6" fmla="*/ 0 w 867"/>
                <a:gd name="T7" fmla="*/ 43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67" h="154">
                  <a:moveTo>
                    <a:pt x="0" y="43"/>
                  </a:moveTo>
                  <a:lnTo>
                    <a:pt x="530" y="154"/>
                  </a:lnTo>
                  <a:lnTo>
                    <a:pt x="867" y="0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612F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grpSp>
          <p:nvGrpSpPr>
            <p:cNvPr id="52" name="Group 4"/>
            <p:cNvGrpSpPr>
              <a:grpSpLocks noChangeAspect="1"/>
            </p:cNvGrpSpPr>
            <p:nvPr/>
          </p:nvGrpSpPr>
          <p:grpSpPr bwMode="auto">
            <a:xfrm>
              <a:off x="5518642" y="969416"/>
              <a:ext cx="2198687" cy="2352675"/>
              <a:chOff x="2323" y="1437"/>
              <a:chExt cx="1385" cy="1482"/>
            </a:xfrm>
          </p:grpSpPr>
          <p:sp>
            <p:nvSpPr>
              <p:cNvPr id="123" name="Freeform 6"/>
              <p:cNvSpPr>
                <a:spLocks/>
              </p:cNvSpPr>
              <p:nvPr/>
            </p:nvSpPr>
            <p:spPr bwMode="auto">
              <a:xfrm>
                <a:off x="2323" y="2054"/>
                <a:ext cx="747" cy="865"/>
              </a:xfrm>
              <a:custGeom>
                <a:avLst/>
                <a:gdLst>
                  <a:gd name="T0" fmla="*/ 747 w 747"/>
                  <a:gd name="T1" fmla="*/ 865 h 865"/>
                  <a:gd name="T2" fmla="*/ 0 w 747"/>
                  <a:gd name="T3" fmla="*/ 0 h 865"/>
                  <a:gd name="T4" fmla="*/ 619 w 747"/>
                  <a:gd name="T5" fmla="*/ 46 h 865"/>
                  <a:gd name="T6" fmla="*/ 747 w 747"/>
                  <a:gd name="T7" fmla="*/ 865 h 8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47" h="865">
                    <a:moveTo>
                      <a:pt x="747" y="865"/>
                    </a:moveTo>
                    <a:lnTo>
                      <a:pt x="0" y="0"/>
                    </a:lnTo>
                    <a:lnTo>
                      <a:pt x="619" y="46"/>
                    </a:lnTo>
                    <a:lnTo>
                      <a:pt x="747" y="865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124" name="Freeform 9"/>
              <p:cNvSpPr>
                <a:spLocks/>
              </p:cNvSpPr>
              <p:nvPr/>
            </p:nvSpPr>
            <p:spPr bwMode="auto">
              <a:xfrm>
                <a:off x="2323" y="1437"/>
                <a:ext cx="1385" cy="663"/>
              </a:xfrm>
              <a:custGeom>
                <a:avLst/>
                <a:gdLst>
                  <a:gd name="T0" fmla="*/ 1385 w 1385"/>
                  <a:gd name="T1" fmla="*/ 534 h 663"/>
                  <a:gd name="T2" fmla="*/ 619 w 1385"/>
                  <a:gd name="T3" fmla="*/ 663 h 663"/>
                  <a:gd name="T4" fmla="*/ 0 w 1385"/>
                  <a:gd name="T5" fmla="*/ 617 h 663"/>
                  <a:gd name="T6" fmla="*/ 738 w 1385"/>
                  <a:gd name="T7" fmla="*/ 0 h 663"/>
                  <a:gd name="T8" fmla="*/ 1385 w 1385"/>
                  <a:gd name="T9" fmla="*/ 534 h 6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85" h="663">
                    <a:moveTo>
                      <a:pt x="1385" y="534"/>
                    </a:moveTo>
                    <a:lnTo>
                      <a:pt x="619" y="663"/>
                    </a:lnTo>
                    <a:lnTo>
                      <a:pt x="0" y="617"/>
                    </a:lnTo>
                    <a:lnTo>
                      <a:pt x="738" y="0"/>
                    </a:lnTo>
                    <a:lnTo>
                      <a:pt x="1385" y="534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125" name="Freeform 11"/>
              <p:cNvSpPr>
                <a:spLocks/>
              </p:cNvSpPr>
              <p:nvPr/>
            </p:nvSpPr>
            <p:spPr bwMode="auto">
              <a:xfrm>
                <a:off x="2942" y="1971"/>
                <a:ext cx="766" cy="948"/>
              </a:xfrm>
              <a:custGeom>
                <a:avLst/>
                <a:gdLst>
                  <a:gd name="T0" fmla="*/ 766 w 766"/>
                  <a:gd name="T1" fmla="*/ 0 h 948"/>
                  <a:gd name="T2" fmla="*/ 128 w 766"/>
                  <a:gd name="T3" fmla="*/ 948 h 948"/>
                  <a:gd name="T4" fmla="*/ 0 w 766"/>
                  <a:gd name="T5" fmla="*/ 129 h 948"/>
                  <a:gd name="T6" fmla="*/ 766 w 766"/>
                  <a:gd name="T7" fmla="*/ 0 h 9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6" h="948">
                    <a:moveTo>
                      <a:pt x="766" y="0"/>
                    </a:moveTo>
                    <a:lnTo>
                      <a:pt x="128" y="948"/>
                    </a:lnTo>
                    <a:lnTo>
                      <a:pt x="0" y="129"/>
                    </a:lnTo>
                    <a:lnTo>
                      <a:pt x="766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126" name="Freeform 13"/>
              <p:cNvSpPr>
                <a:spLocks/>
              </p:cNvSpPr>
              <p:nvPr/>
            </p:nvSpPr>
            <p:spPr bwMode="auto">
              <a:xfrm>
                <a:off x="2819" y="2401"/>
                <a:ext cx="28" cy="24"/>
              </a:xfrm>
              <a:custGeom>
                <a:avLst/>
                <a:gdLst>
                  <a:gd name="T0" fmla="*/ 10 w 12"/>
                  <a:gd name="T1" fmla="*/ 1 h 10"/>
                  <a:gd name="T2" fmla="*/ 5 w 12"/>
                  <a:gd name="T3" fmla="*/ 0 h 10"/>
                  <a:gd name="T4" fmla="*/ 0 w 12"/>
                  <a:gd name="T5" fmla="*/ 0 h 10"/>
                  <a:gd name="T6" fmla="*/ 0 w 12"/>
                  <a:gd name="T7" fmla="*/ 0 h 10"/>
                  <a:gd name="T8" fmla="*/ 0 w 12"/>
                  <a:gd name="T9" fmla="*/ 10 h 10"/>
                  <a:gd name="T10" fmla="*/ 0 w 12"/>
                  <a:gd name="T11" fmla="*/ 10 h 10"/>
                  <a:gd name="T12" fmla="*/ 7 w 12"/>
                  <a:gd name="T13" fmla="*/ 10 h 10"/>
                  <a:gd name="T14" fmla="*/ 11 w 12"/>
                  <a:gd name="T15" fmla="*/ 9 h 10"/>
                  <a:gd name="T16" fmla="*/ 12 w 12"/>
                  <a:gd name="T17" fmla="*/ 5 h 10"/>
                  <a:gd name="T18" fmla="*/ 10 w 12"/>
                  <a:gd name="T19" fmla="*/ 1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" h="10">
                    <a:moveTo>
                      <a:pt x="10" y="1"/>
                    </a:moveTo>
                    <a:cubicBezTo>
                      <a:pt x="9" y="0"/>
                      <a:pt x="7" y="0"/>
                      <a:pt x="5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7" y="10"/>
                      <a:pt x="7" y="10"/>
                      <a:pt x="7" y="10"/>
                    </a:cubicBezTo>
                    <a:cubicBezTo>
                      <a:pt x="8" y="10"/>
                      <a:pt x="9" y="10"/>
                      <a:pt x="11" y="9"/>
                    </a:cubicBezTo>
                    <a:cubicBezTo>
                      <a:pt x="12" y="8"/>
                      <a:pt x="12" y="7"/>
                      <a:pt x="12" y="5"/>
                    </a:cubicBezTo>
                    <a:cubicBezTo>
                      <a:pt x="12" y="3"/>
                      <a:pt x="12" y="2"/>
                      <a:pt x="10" y="1"/>
                    </a:cubicBezTo>
                    <a:close/>
                  </a:path>
                </a:pathLst>
              </a:custGeom>
              <a:solidFill>
                <a:srgbClr val="E62E5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127" name="Freeform 14"/>
              <p:cNvSpPr>
                <a:spLocks/>
              </p:cNvSpPr>
              <p:nvPr/>
            </p:nvSpPr>
            <p:spPr bwMode="auto">
              <a:xfrm>
                <a:off x="2980" y="2411"/>
                <a:ext cx="16" cy="33"/>
              </a:xfrm>
              <a:custGeom>
                <a:avLst/>
                <a:gdLst>
                  <a:gd name="T0" fmla="*/ 9 w 16"/>
                  <a:gd name="T1" fmla="*/ 0 h 33"/>
                  <a:gd name="T2" fmla="*/ 0 w 16"/>
                  <a:gd name="T3" fmla="*/ 33 h 33"/>
                  <a:gd name="T4" fmla="*/ 16 w 16"/>
                  <a:gd name="T5" fmla="*/ 33 h 33"/>
                  <a:gd name="T6" fmla="*/ 14 w 16"/>
                  <a:gd name="T7" fmla="*/ 12 h 33"/>
                  <a:gd name="T8" fmla="*/ 9 w 16"/>
                  <a:gd name="T9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33">
                    <a:moveTo>
                      <a:pt x="9" y="0"/>
                    </a:moveTo>
                    <a:lnTo>
                      <a:pt x="0" y="33"/>
                    </a:lnTo>
                    <a:lnTo>
                      <a:pt x="16" y="33"/>
                    </a:lnTo>
                    <a:lnTo>
                      <a:pt x="14" y="12"/>
                    </a:lnTo>
                    <a:lnTo>
                      <a:pt x="9" y="0"/>
                    </a:lnTo>
                    <a:close/>
                  </a:path>
                </a:pathLst>
              </a:custGeom>
              <a:solidFill>
                <a:srgbClr val="E62E5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128" name="Freeform 15"/>
              <p:cNvSpPr>
                <a:spLocks/>
              </p:cNvSpPr>
              <p:nvPr/>
            </p:nvSpPr>
            <p:spPr bwMode="auto">
              <a:xfrm>
                <a:off x="2980" y="2411"/>
                <a:ext cx="16" cy="33"/>
              </a:xfrm>
              <a:custGeom>
                <a:avLst/>
                <a:gdLst>
                  <a:gd name="T0" fmla="*/ 9 w 16"/>
                  <a:gd name="T1" fmla="*/ 0 h 33"/>
                  <a:gd name="T2" fmla="*/ 0 w 16"/>
                  <a:gd name="T3" fmla="*/ 33 h 33"/>
                  <a:gd name="T4" fmla="*/ 16 w 16"/>
                  <a:gd name="T5" fmla="*/ 33 h 33"/>
                  <a:gd name="T6" fmla="*/ 14 w 16"/>
                  <a:gd name="T7" fmla="*/ 12 h 33"/>
                  <a:gd name="T8" fmla="*/ 9 w 16"/>
                  <a:gd name="T9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33">
                    <a:moveTo>
                      <a:pt x="9" y="0"/>
                    </a:moveTo>
                    <a:lnTo>
                      <a:pt x="0" y="33"/>
                    </a:lnTo>
                    <a:lnTo>
                      <a:pt x="16" y="33"/>
                    </a:lnTo>
                    <a:lnTo>
                      <a:pt x="14" y="12"/>
                    </a:lnTo>
                    <a:lnTo>
                      <a:pt x="9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129" name="Freeform 16"/>
              <p:cNvSpPr>
                <a:spLocks/>
              </p:cNvSpPr>
              <p:nvPr/>
            </p:nvSpPr>
            <p:spPr bwMode="auto">
              <a:xfrm>
                <a:off x="3089" y="2014"/>
                <a:ext cx="133" cy="62"/>
              </a:xfrm>
              <a:custGeom>
                <a:avLst/>
                <a:gdLst>
                  <a:gd name="T0" fmla="*/ 29 w 56"/>
                  <a:gd name="T1" fmla="*/ 0 h 26"/>
                  <a:gd name="T2" fmla="*/ 0 w 56"/>
                  <a:gd name="T3" fmla="*/ 26 h 26"/>
                  <a:gd name="T4" fmla="*/ 56 w 56"/>
                  <a:gd name="T5" fmla="*/ 17 h 26"/>
                  <a:gd name="T6" fmla="*/ 29 w 56"/>
                  <a:gd name="T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6" h="26">
                    <a:moveTo>
                      <a:pt x="29" y="0"/>
                    </a:moveTo>
                    <a:cubicBezTo>
                      <a:pt x="14" y="0"/>
                      <a:pt x="2" y="11"/>
                      <a:pt x="0" y="26"/>
                    </a:cubicBezTo>
                    <a:cubicBezTo>
                      <a:pt x="56" y="17"/>
                      <a:pt x="56" y="17"/>
                      <a:pt x="56" y="17"/>
                    </a:cubicBezTo>
                    <a:cubicBezTo>
                      <a:pt x="51" y="7"/>
                      <a:pt x="41" y="0"/>
                      <a:pt x="29" y="0"/>
                    </a:cubicBezTo>
                  </a:path>
                </a:pathLst>
              </a:custGeom>
              <a:solidFill>
                <a:srgbClr val="F637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130" name="Freeform 17"/>
              <p:cNvSpPr>
                <a:spLocks/>
              </p:cNvSpPr>
              <p:nvPr/>
            </p:nvSpPr>
            <p:spPr bwMode="auto">
              <a:xfrm>
                <a:off x="2994" y="2423"/>
                <a:ext cx="5" cy="21"/>
              </a:xfrm>
              <a:custGeom>
                <a:avLst/>
                <a:gdLst>
                  <a:gd name="T0" fmla="*/ 0 w 5"/>
                  <a:gd name="T1" fmla="*/ 0 h 21"/>
                  <a:gd name="T2" fmla="*/ 2 w 5"/>
                  <a:gd name="T3" fmla="*/ 21 h 21"/>
                  <a:gd name="T4" fmla="*/ 5 w 5"/>
                  <a:gd name="T5" fmla="*/ 21 h 21"/>
                  <a:gd name="T6" fmla="*/ 0 w 5"/>
                  <a:gd name="T7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21">
                    <a:moveTo>
                      <a:pt x="0" y="0"/>
                    </a:moveTo>
                    <a:lnTo>
                      <a:pt x="2" y="21"/>
                    </a:lnTo>
                    <a:lnTo>
                      <a:pt x="5" y="2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D31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131" name="Freeform 18"/>
              <p:cNvSpPr>
                <a:spLocks/>
              </p:cNvSpPr>
              <p:nvPr/>
            </p:nvSpPr>
            <p:spPr bwMode="auto">
              <a:xfrm>
                <a:off x="2994" y="2423"/>
                <a:ext cx="5" cy="21"/>
              </a:xfrm>
              <a:custGeom>
                <a:avLst/>
                <a:gdLst>
                  <a:gd name="T0" fmla="*/ 0 w 5"/>
                  <a:gd name="T1" fmla="*/ 0 h 21"/>
                  <a:gd name="T2" fmla="*/ 2 w 5"/>
                  <a:gd name="T3" fmla="*/ 21 h 21"/>
                  <a:gd name="T4" fmla="*/ 5 w 5"/>
                  <a:gd name="T5" fmla="*/ 21 h 21"/>
                  <a:gd name="T6" fmla="*/ 0 w 5"/>
                  <a:gd name="T7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21">
                    <a:moveTo>
                      <a:pt x="0" y="0"/>
                    </a:moveTo>
                    <a:lnTo>
                      <a:pt x="2" y="21"/>
                    </a:lnTo>
                    <a:lnTo>
                      <a:pt x="5" y="21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132" name="Freeform 19"/>
              <p:cNvSpPr>
                <a:spLocks/>
              </p:cNvSpPr>
              <p:nvPr/>
            </p:nvSpPr>
            <p:spPr bwMode="auto">
              <a:xfrm>
                <a:off x="3155" y="2149"/>
                <a:ext cx="5" cy="43"/>
              </a:xfrm>
              <a:custGeom>
                <a:avLst/>
                <a:gdLst>
                  <a:gd name="T0" fmla="*/ 1 w 2"/>
                  <a:gd name="T1" fmla="*/ 0 h 18"/>
                  <a:gd name="T2" fmla="*/ 0 w 2"/>
                  <a:gd name="T3" fmla="*/ 1 h 18"/>
                  <a:gd name="T4" fmla="*/ 0 w 2"/>
                  <a:gd name="T5" fmla="*/ 18 h 18"/>
                  <a:gd name="T6" fmla="*/ 2 w 2"/>
                  <a:gd name="T7" fmla="*/ 18 h 18"/>
                  <a:gd name="T8" fmla="*/ 2 w 2"/>
                  <a:gd name="T9" fmla="*/ 1 h 18"/>
                  <a:gd name="T10" fmla="*/ 2 w 2"/>
                  <a:gd name="T11" fmla="*/ 1 h 18"/>
                  <a:gd name="T12" fmla="*/ 1 w 2"/>
                  <a:gd name="T13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" h="18">
                    <a:moveTo>
                      <a:pt x="1" y="0"/>
                    </a:moveTo>
                    <a:cubicBezTo>
                      <a:pt x="1" y="0"/>
                      <a:pt x="0" y="1"/>
                      <a:pt x="0" y="1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2" y="18"/>
                      <a:pt x="2" y="18"/>
                      <a:pt x="2" y="18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0"/>
                      <a:pt x="1" y="0"/>
                    </a:cubicBezTo>
                  </a:path>
                </a:pathLst>
              </a:custGeom>
              <a:solidFill>
                <a:srgbClr val="CD31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133" name="Freeform 20"/>
              <p:cNvSpPr>
                <a:spLocks noEditPoints="1"/>
              </p:cNvSpPr>
              <p:nvPr/>
            </p:nvSpPr>
            <p:spPr bwMode="auto">
              <a:xfrm>
                <a:off x="3089" y="2054"/>
                <a:ext cx="140" cy="138"/>
              </a:xfrm>
              <a:custGeom>
                <a:avLst/>
                <a:gdLst>
                  <a:gd name="T0" fmla="*/ 8 w 59"/>
                  <a:gd name="T1" fmla="*/ 32 h 58"/>
                  <a:gd name="T2" fmla="*/ 8 w 59"/>
                  <a:gd name="T3" fmla="*/ 32 h 58"/>
                  <a:gd name="T4" fmla="*/ 8 w 59"/>
                  <a:gd name="T5" fmla="*/ 32 h 58"/>
                  <a:gd name="T6" fmla="*/ 19 w 59"/>
                  <a:gd name="T7" fmla="*/ 58 h 58"/>
                  <a:gd name="T8" fmla="*/ 23 w 59"/>
                  <a:gd name="T9" fmla="*/ 58 h 58"/>
                  <a:gd name="T10" fmla="*/ 23 w 59"/>
                  <a:gd name="T11" fmla="*/ 41 h 58"/>
                  <a:gd name="T12" fmla="*/ 23 w 59"/>
                  <a:gd name="T13" fmla="*/ 41 h 58"/>
                  <a:gd name="T14" fmla="*/ 15 w 59"/>
                  <a:gd name="T15" fmla="*/ 15 h 58"/>
                  <a:gd name="T16" fmla="*/ 16 w 59"/>
                  <a:gd name="T17" fmla="*/ 13 h 58"/>
                  <a:gd name="T18" fmla="*/ 17 w 59"/>
                  <a:gd name="T19" fmla="*/ 14 h 58"/>
                  <a:gd name="T20" fmla="*/ 23 w 59"/>
                  <a:gd name="T21" fmla="*/ 33 h 58"/>
                  <a:gd name="T22" fmla="*/ 23 w 59"/>
                  <a:gd name="T23" fmla="*/ 22 h 58"/>
                  <a:gd name="T24" fmla="*/ 24 w 59"/>
                  <a:gd name="T25" fmla="*/ 21 h 58"/>
                  <a:gd name="T26" fmla="*/ 25 w 59"/>
                  <a:gd name="T27" fmla="*/ 22 h 58"/>
                  <a:gd name="T28" fmla="*/ 25 w 59"/>
                  <a:gd name="T29" fmla="*/ 37 h 58"/>
                  <a:gd name="T30" fmla="*/ 29 w 59"/>
                  <a:gd name="T31" fmla="*/ 35 h 58"/>
                  <a:gd name="T32" fmla="*/ 33 w 59"/>
                  <a:gd name="T33" fmla="*/ 37 h 58"/>
                  <a:gd name="T34" fmla="*/ 33 w 59"/>
                  <a:gd name="T35" fmla="*/ 22 h 58"/>
                  <a:gd name="T36" fmla="*/ 34 w 59"/>
                  <a:gd name="T37" fmla="*/ 21 h 58"/>
                  <a:gd name="T38" fmla="*/ 35 w 59"/>
                  <a:gd name="T39" fmla="*/ 22 h 58"/>
                  <a:gd name="T40" fmla="*/ 35 w 59"/>
                  <a:gd name="T41" fmla="*/ 33 h 58"/>
                  <a:gd name="T42" fmla="*/ 41 w 59"/>
                  <a:gd name="T43" fmla="*/ 14 h 58"/>
                  <a:gd name="T44" fmla="*/ 43 w 59"/>
                  <a:gd name="T45" fmla="*/ 13 h 58"/>
                  <a:gd name="T46" fmla="*/ 44 w 59"/>
                  <a:gd name="T47" fmla="*/ 15 h 58"/>
                  <a:gd name="T48" fmla="*/ 36 w 59"/>
                  <a:gd name="T49" fmla="*/ 41 h 58"/>
                  <a:gd name="T50" fmla="*/ 36 w 59"/>
                  <a:gd name="T51" fmla="*/ 41 h 58"/>
                  <a:gd name="T52" fmla="*/ 36 w 59"/>
                  <a:gd name="T53" fmla="*/ 58 h 58"/>
                  <a:gd name="T54" fmla="*/ 40 w 59"/>
                  <a:gd name="T55" fmla="*/ 58 h 58"/>
                  <a:gd name="T56" fmla="*/ 51 w 59"/>
                  <a:gd name="T57" fmla="*/ 32 h 58"/>
                  <a:gd name="T58" fmla="*/ 51 w 59"/>
                  <a:gd name="T59" fmla="*/ 32 h 58"/>
                  <a:gd name="T60" fmla="*/ 51 w 59"/>
                  <a:gd name="T61" fmla="*/ 32 h 58"/>
                  <a:gd name="T62" fmla="*/ 59 w 59"/>
                  <a:gd name="T63" fmla="*/ 12 h 58"/>
                  <a:gd name="T64" fmla="*/ 56 w 59"/>
                  <a:gd name="T65" fmla="*/ 0 h 58"/>
                  <a:gd name="T66" fmla="*/ 0 w 59"/>
                  <a:gd name="T67" fmla="*/ 9 h 58"/>
                  <a:gd name="T68" fmla="*/ 0 w 59"/>
                  <a:gd name="T69" fmla="*/ 12 h 58"/>
                  <a:gd name="T70" fmla="*/ 8 w 59"/>
                  <a:gd name="T71" fmla="*/ 32 h 58"/>
                  <a:gd name="T72" fmla="*/ 31 w 59"/>
                  <a:gd name="T73" fmla="*/ 24 h 58"/>
                  <a:gd name="T74" fmla="*/ 28 w 59"/>
                  <a:gd name="T75" fmla="*/ 24 h 58"/>
                  <a:gd name="T76" fmla="*/ 26 w 59"/>
                  <a:gd name="T77" fmla="*/ 22 h 58"/>
                  <a:gd name="T78" fmla="*/ 28 w 59"/>
                  <a:gd name="T79" fmla="*/ 20 h 58"/>
                  <a:gd name="T80" fmla="*/ 31 w 59"/>
                  <a:gd name="T81" fmla="*/ 20 h 58"/>
                  <a:gd name="T82" fmla="*/ 33 w 59"/>
                  <a:gd name="T83" fmla="*/ 22 h 58"/>
                  <a:gd name="T84" fmla="*/ 31 w 59"/>
                  <a:gd name="T85" fmla="*/ 24 h 58"/>
                  <a:gd name="T86" fmla="*/ 19 w 59"/>
                  <a:gd name="T87" fmla="*/ 14 h 58"/>
                  <a:gd name="T88" fmla="*/ 40 w 59"/>
                  <a:gd name="T89" fmla="*/ 14 h 58"/>
                  <a:gd name="T90" fmla="*/ 40 w 59"/>
                  <a:gd name="T91" fmla="*/ 14 h 58"/>
                  <a:gd name="T92" fmla="*/ 40 w 59"/>
                  <a:gd name="T93" fmla="*/ 15 h 58"/>
                  <a:gd name="T94" fmla="*/ 19 w 59"/>
                  <a:gd name="T95" fmla="*/ 15 h 58"/>
                  <a:gd name="T96" fmla="*/ 18 w 59"/>
                  <a:gd name="T97" fmla="*/ 14 h 58"/>
                  <a:gd name="T98" fmla="*/ 19 w 59"/>
                  <a:gd name="T99" fmla="*/ 14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59" h="58">
                    <a:moveTo>
                      <a:pt x="8" y="32"/>
                    </a:moveTo>
                    <a:cubicBezTo>
                      <a:pt x="8" y="32"/>
                      <a:pt x="8" y="32"/>
                      <a:pt x="8" y="32"/>
                    </a:cubicBezTo>
                    <a:cubicBezTo>
                      <a:pt x="8" y="32"/>
                      <a:pt x="8" y="32"/>
                      <a:pt x="8" y="32"/>
                    </a:cubicBezTo>
                    <a:cubicBezTo>
                      <a:pt x="8" y="33"/>
                      <a:pt x="18" y="45"/>
                      <a:pt x="19" y="58"/>
                    </a:cubicBezTo>
                    <a:cubicBezTo>
                      <a:pt x="23" y="58"/>
                      <a:pt x="23" y="58"/>
                      <a:pt x="23" y="58"/>
                    </a:cubicBezTo>
                    <a:cubicBezTo>
                      <a:pt x="23" y="41"/>
                      <a:pt x="23" y="41"/>
                      <a:pt x="23" y="41"/>
                    </a:cubicBezTo>
                    <a:cubicBezTo>
                      <a:pt x="23" y="41"/>
                      <a:pt x="23" y="41"/>
                      <a:pt x="23" y="41"/>
                    </a:cubicBezTo>
                    <a:cubicBezTo>
                      <a:pt x="15" y="15"/>
                      <a:pt x="15" y="15"/>
                      <a:pt x="15" y="15"/>
                    </a:cubicBezTo>
                    <a:cubicBezTo>
                      <a:pt x="14" y="14"/>
                      <a:pt x="15" y="14"/>
                      <a:pt x="16" y="13"/>
                    </a:cubicBezTo>
                    <a:cubicBezTo>
                      <a:pt x="16" y="13"/>
                      <a:pt x="17" y="14"/>
                      <a:pt x="17" y="14"/>
                    </a:cubicBezTo>
                    <a:cubicBezTo>
                      <a:pt x="23" y="33"/>
                      <a:pt x="23" y="33"/>
                      <a:pt x="23" y="33"/>
                    </a:cubicBezTo>
                    <a:cubicBezTo>
                      <a:pt x="23" y="22"/>
                      <a:pt x="23" y="22"/>
                      <a:pt x="23" y="22"/>
                    </a:cubicBezTo>
                    <a:cubicBezTo>
                      <a:pt x="23" y="22"/>
                      <a:pt x="24" y="21"/>
                      <a:pt x="24" y="21"/>
                    </a:cubicBezTo>
                    <a:cubicBezTo>
                      <a:pt x="25" y="21"/>
                      <a:pt x="25" y="22"/>
                      <a:pt x="25" y="22"/>
                    </a:cubicBezTo>
                    <a:cubicBezTo>
                      <a:pt x="25" y="37"/>
                      <a:pt x="25" y="37"/>
                      <a:pt x="25" y="37"/>
                    </a:cubicBezTo>
                    <a:cubicBezTo>
                      <a:pt x="26" y="36"/>
                      <a:pt x="28" y="35"/>
                      <a:pt x="29" y="35"/>
                    </a:cubicBezTo>
                    <a:cubicBezTo>
                      <a:pt x="31" y="35"/>
                      <a:pt x="32" y="36"/>
                      <a:pt x="33" y="37"/>
                    </a:cubicBezTo>
                    <a:cubicBezTo>
                      <a:pt x="33" y="22"/>
                      <a:pt x="33" y="22"/>
                      <a:pt x="33" y="22"/>
                    </a:cubicBezTo>
                    <a:cubicBezTo>
                      <a:pt x="33" y="22"/>
                      <a:pt x="34" y="21"/>
                      <a:pt x="34" y="21"/>
                    </a:cubicBezTo>
                    <a:cubicBezTo>
                      <a:pt x="35" y="21"/>
                      <a:pt x="35" y="22"/>
                      <a:pt x="35" y="22"/>
                    </a:cubicBezTo>
                    <a:cubicBezTo>
                      <a:pt x="35" y="33"/>
                      <a:pt x="35" y="33"/>
                      <a:pt x="35" y="33"/>
                    </a:cubicBezTo>
                    <a:cubicBezTo>
                      <a:pt x="41" y="14"/>
                      <a:pt x="41" y="14"/>
                      <a:pt x="41" y="14"/>
                    </a:cubicBezTo>
                    <a:cubicBezTo>
                      <a:pt x="42" y="14"/>
                      <a:pt x="42" y="13"/>
                      <a:pt x="43" y="13"/>
                    </a:cubicBezTo>
                    <a:cubicBezTo>
                      <a:pt x="44" y="14"/>
                      <a:pt x="44" y="14"/>
                      <a:pt x="44" y="15"/>
                    </a:cubicBezTo>
                    <a:cubicBezTo>
                      <a:pt x="36" y="41"/>
                      <a:pt x="36" y="41"/>
                      <a:pt x="36" y="41"/>
                    </a:cubicBezTo>
                    <a:cubicBezTo>
                      <a:pt x="36" y="41"/>
                      <a:pt x="36" y="41"/>
                      <a:pt x="36" y="41"/>
                    </a:cubicBezTo>
                    <a:cubicBezTo>
                      <a:pt x="36" y="58"/>
                      <a:pt x="36" y="58"/>
                      <a:pt x="36" y="58"/>
                    </a:cubicBezTo>
                    <a:cubicBezTo>
                      <a:pt x="40" y="58"/>
                      <a:pt x="40" y="58"/>
                      <a:pt x="40" y="58"/>
                    </a:cubicBezTo>
                    <a:cubicBezTo>
                      <a:pt x="41" y="45"/>
                      <a:pt x="50" y="33"/>
                      <a:pt x="51" y="32"/>
                    </a:cubicBezTo>
                    <a:cubicBezTo>
                      <a:pt x="51" y="32"/>
                      <a:pt x="51" y="32"/>
                      <a:pt x="51" y="32"/>
                    </a:cubicBezTo>
                    <a:cubicBezTo>
                      <a:pt x="51" y="32"/>
                      <a:pt x="51" y="32"/>
                      <a:pt x="51" y="32"/>
                    </a:cubicBezTo>
                    <a:cubicBezTo>
                      <a:pt x="56" y="26"/>
                      <a:pt x="59" y="19"/>
                      <a:pt x="59" y="12"/>
                    </a:cubicBezTo>
                    <a:cubicBezTo>
                      <a:pt x="59" y="8"/>
                      <a:pt x="57" y="3"/>
                      <a:pt x="56" y="0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10"/>
                      <a:pt x="0" y="11"/>
                      <a:pt x="0" y="12"/>
                    </a:cubicBezTo>
                    <a:cubicBezTo>
                      <a:pt x="0" y="19"/>
                      <a:pt x="3" y="26"/>
                      <a:pt x="8" y="32"/>
                    </a:cubicBezTo>
                    <a:moveTo>
                      <a:pt x="31" y="24"/>
                    </a:moveTo>
                    <a:cubicBezTo>
                      <a:pt x="28" y="24"/>
                      <a:pt x="28" y="24"/>
                      <a:pt x="28" y="24"/>
                    </a:cubicBezTo>
                    <a:cubicBezTo>
                      <a:pt x="27" y="24"/>
                      <a:pt x="26" y="23"/>
                      <a:pt x="26" y="22"/>
                    </a:cubicBezTo>
                    <a:cubicBezTo>
                      <a:pt x="26" y="21"/>
                      <a:pt x="27" y="20"/>
                      <a:pt x="28" y="20"/>
                    </a:cubicBezTo>
                    <a:cubicBezTo>
                      <a:pt x="31" y="20"/>
                      <a:pt x="31" y="20"/>
                      <a:pt x="31" y="20"/>
                    </a:cubicBezTo>
                    <a:cubicBezTo>
                      <a:pt x="32" y="20"/>
                      <a:pt x="33" y="21"/>
                      <a:pt x="33" y="22"/>
                    </a:cubicBezTo>
                    <a:cubicBezTo>
                      <a:pt x="33" y="23"/>
                      <a:pt x="32" y="24"/>
                      <a:pt x="31" y="24"/>
                    </a:cubicBezTo>
                    <a:moveTo>
                      <a:pt x="19" y="14"/>
                    </a:moveTo>
                    <a:cubicBezTo>
                      <a:pt x="40" y="14"/>
                      <a:pt x="40" y="14"/>
                      <a:pt x="40" y="14"/>
                    </a:cubicBezTo>
                    <a:cubicBezTo>
                      <a:pt x="40" y="14"/>
                      <a:pt x="40" y="14"/>
                      <a:pt x="40" y="14"/>
                    </a:cubicBezTo>
                    <a:cubicBezTo>
                      <a:pt x="40" y="15"/>
                      <a:pt x="40" y="15"/>
                      <a:pt x="40" y="15"/>
                    </a:cubicBezTo>
                    <a:cubicBezTo>
                      <a:pt x="19" y="15"/>
                      <a:pt x="19" y="15"/>
                      <a:pt x="19" y="15"/>
                    </a:cubicBezTo>
                    <a:cubicBezTo>
                      <a:pt x="18" y="15"/>
                      <a:pt x="18" y="15"/>
                      <a:pt x="18" y="14"/>
                    </a:cubicBezTo>
                    <a:cubicBezTo>
                      <a:pt x="18" y="14"/>
                      <a:pt x="18" y="14"/>
                      <a:pt x="19" y="14"/>
                    </a:cubicBezTo>
                  </a:path>
                </a:pathLst>
              </a:custGeom>
              <a:solidFill>
                <a:srgbClr val="CD31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134" name="Freeform 21"/>
              <p:cNvSpPr>
                <a:spLocks/>
              </p:cNvSpPr>
              <p:nvPr/>
            </p:nvSpPr>
            <p:spPr bwMode="auto">
              <a:xfrm>
                <a:off x="3077" y="2002"/>
                <a:ext cx="157" cy="76"/>
              </a:xfrm>
              <a:custGeom>
                <a:avLst/>
                <a:gdLst>
                  <a:gd name="T0" fmla="*/ 34 w 66"/>
                  <a:gd name="T1" fmla="*/ 0 h 32"/>
                  <a:gd name="T2" fmla="*/ 0 w 66"/>
                  <a:gd name="T3" fmla="*/ 32 h 32"/>
                  <a:gd name="T4" fmla="*/ 5 w 66"/>
                  <a:gd name="T5" fmla="*/ 31 h 32"/>
                  <a:gd name="T6" fmla="*/ 34 w 66"/>
                  <a:gd name="T7" fmla="*/ 5 h 32"/>
                  <a:gd name="T8" fmla="*/ 61 w 66"/>
                  <a:gd name="T9" fmla="*/ 22 h 32"/>
                  <a:gd name="T10" fmla="*/ 66 w 66"/>
                  <a:gd name="T11" fmla="*/ 21 h 32"/>
                  <a:gd name="T12" fmla="*/ 34 w 66"/>
                  <a:gd name="T13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6" h="32">
                    <a:moveTo>
                      <a:pt x="34" y="0"/>
                    </a:moveTo>
                    <a:cubicBezTo>
                      <a:pt x="16" y="0"/>
                      <a:pt x="1" y="14"/>
                      <a:pt x="0" y="32"/>
                    </a:cubicBezTo>
                    <a:cubicBezTo>
                      <a:pt x="5" y="31"/>
                      <a:pt x="5" y="31"/>
                      <a:pt x="5" y="31"/>
                    </a:cubicBezTo>
                    <a:cubicBezTo>
                      <a:pt x="7" y="16"/>
                      <a:pt x="19" y="5"/>
                      <a:pt x="34" y="5"/>
                    </a:cubicBezTo>
                    <a:cubicBezTo>
                      <a:pt x="46" y="5"/>
                      <a:pt x="56" y="12"/>
                      <a:pt x="61" y="22"/>
                    </a:cubicBezTo>
                    <a:cubicBezTo>
                      <a:pt x="66" y="21"/>
                      <a:pt x="66" y="21"/>
                      <a:pt x="66" y="21"/>
                    </a:cubicBezTo>
                    <a:cubicBezTo>
                      <a:pt x="61" y="8"/>
                      <a:pt x="48" y="0"/>
                      <a:pt x="34" y="0"/>
                    </a:cubicBezTo>
                  </a:path>
                </a:pathLst>
              </a:custGeom>
              <a:solidFill>
                <a:srgbClr val="F4F4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135" name="Freeform 22"/>
              <p:cNvSpPr>
                <a:spLocks/>
              </p:cNvSpPr>
              <p:nvPr/>
            </p:nvSpPr>
            <p:spPr bwMode="auto">
              <a:xfrm>
                <a:off x="3151" y="2102"/>
                <a:ext cx="16" cy="9"/>
              </a:xfrm>
              <a:custGeom>
                <a:avLst/>
                <a:gdLst>
                  <a:gd name="T0" fmla="*/ 5 w 7"/>
                  <a:gd name="T1" fmla="*/ 0 h 4"/>
                  <a:gd name="T2" fmla="*/ 2 w 7"/>
                  <a:gd name="T3" fmla="*/ 0 h 4"/>
                  <a:gd name="T4" fmla="*/ 0 w 7"/>
                  <a:gd name="T5" fmla="*/ 2 h 4"/>
                  <a:gd name="T6" fmla="*/ 2 w 7"/>
                  <a:gd name="T7" fmla="*/ 4 h 4"/>
                  <a:gd name="T8" fmla="*/ 5 w 7"/>
                  <a:gd name="T9" fmla="*/ 4 h 4"/>
                  <a:gd name="T10" fmla="*/ 7 w 7"/>
                  <a:gd name="T11" fmla="*/ 2 h 4"/>
                  <a:gd name="T12" fmla="*/ 5 w 7"/>
                  <a:gd name="T13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" h="4">
                    <a:moveTo>
                      <a:pt x="5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3"/>
                      <a:pt x="1" y="4"/>
                      <a:pt x="2" y="4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6" y="4"/>
                      <a:pt x="7" y="3"/>
                      <a:pt x="7" y="2"/>
                    </a:cubicBezTo>
                    <a:cubicBezTo>
                      <a:pt x="7" y="1"/>
                      <a:pt x="6" y="0"/>
                      <a:pt x="5" y="0"/>
                    </a:cubicBezTo>
                  </a:path>
                </a:pathLst>
              </a:custGeom>
              <a:solidFill>
                <a:srgbClr val="F4F4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136" name="Freeform 23"/>
              <p:cNvSpPr>
                <a:spLocks/>
              </p:cNvSpPr>
              <p:nvPr/>
            </p:nvSpPr>
            <p:spPr bwMode="auto">
              <a:xfrm>
                <a:off x="3132" y="2088"/>
                <a:ext cx="52" cy="2"/>
              </a:xfrm>
              <a:custGeom>
                <a:avLst/>
                <a:gdLst>
                  <a:gd name="T0" fmla="*/ 1 w 22"/>
                  <a:gd name="T1" fmla="*/ 1 h 1"/>
                  <a:gd name="T2" fmla="*/ 22 w 22"/>
                  <a:gd name="T3" fmla="*/ 1 h 1"/>
                  <a:gd name="T4" fmla="*/ 22 w 22"/>
                  <a:gd name="T5" fmla="*/ 0 h 1"/>
                  <a:gd name="T6" fmla="*/ 22 w 22"/>
                  <a:gd name="T7" fmla="*/ 0 h 1"/>
                  <a:gd name="T8" fmla="*/ 1 w 22"/>
                  <a:gd name="T9" fmla="*/ 0 h 1"/>
                  <a:gd name="T10" fmla="*/ 0 w 22"/>
                  <a:gd name="T11" fmla="*/ 0 h 1"/>
                  <a:gd name="T12" fmla="*/ 1 w 22"/>
                  <a:gd name="T13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2" h="1">
                    <a:moveTo>
                      <a:pt x="1" y="1"/>
                    </a:moveTo>
                    <a:cubicBezTo>
                      <a:pt x="22" y="1"/>
                      <a:pt x="22" y="1"/>
                      <a:pt x="22" y="1"/>
                    </a:cubicBezTo>
                    <a:cubicBezTo>
                      <a:pt x="22" y="1"/>
                      <a:pt x="22" y="1"/>
                      <a:pt x="2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1" y="1"/>
                    </a:cubicBezTo>
                  </a:path>
                </a:pathLst>
              </a:custGeom>
              <a:solidFill>
                <a:srgbClr val="F4F4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137" name="Freeform 24"/>
              <p:cNvSpPr>
                <a:spLocks/>
              </p:cNvSpPr>
              <p:nvPr/>
            </p:nvSpPr>
            <p:spPr bwMode="auto">
              <a:xfrm>
                <a:off x="2724" y="2387"/>
                <a:ext cx="59" cy="90"/>
              </a:xfrm>
              <a:custGeom>
                <a:avLst/>
                <a:gdLst>
                  <a:gd name="T0" fmla="*/ 22 w 25"/>
                  <a:gd name="T1" fmla="*/ 1 h 38"/>
                  <a:gd name="T2" fmla="*/ 15 w 25"/>
                  <a:gd name="T3" fmla="*/ 0 h 38"/>
                  <a:gd name="T4" fmla="*/ 8 w 25"/>
                  <a:gd name="T5" fmla="*/ 1 h 38"/>
                  <a:gd name="T6" fmla="*/ 3 w 25"/>
                  <a:gd name="T7" fmla="*/ 3 h 38"/>
                  <a:gd name="T8" fmla="*/ 1 w 25"/>
                  <a:gd name="T9" fmla="*/ 8 h 38"/>
                  <a:gd name="T10" fmla="*/ 0 w 25"/>
                  <a:gd name="T11" fmla="*/ 13 h 38"/>
                  <a:gd name="T12" fmla="*/ 0 w 25"/>
                  <a:gd name="T13" fmla="*/ 26 h 38"/>
                  <a:gd name="T14" fmla="*/ 4 w 25"/>
                  <a:gd name="T15" fmla="*/ 35 h 38"/>
                  <a:gd name="T16" fmla="*/ 14 w 25"/>
                  <a:gd name="T17" fmla="*/ 38 h 38"/>
                  <a:gd name="T18" fmla="*/ 21 w 25"/>
                  <a:gd name="T19" fmla="*/ 37 h 38"/>
                  <a:gd name="T20" fmla="*/ 24 w 25"/>
                  <a:gd name="T21" fmla="*/ 36 h 38"/>
                  <a:gd name="T22" fmla="*/ 24 w 25"/>
                  <a:gd name="T23" fmla="*/ 35 h 38"/>
                  <a:gd name="T24" fmla="*/ 24 w 25"/>
                  <a:gd name="T25" fmla="*/ 33 h 38"/>
                  <a:gd name="T26" fmla="*/ 23 w 25"/>
                  <a:gd name="T27" fmla="*/ 31 h 38"/>
                  <a:gd name="T28" fmla="*/ 23 w 25"/>
                  <a:gd name="T29" fmla="*/ 30 h 38"/>
                  <a:gd name="T30" fmla="*/ 22 w 25"/>
                  <a:gd name="T31" fmla="*/ 30 h 38"/>
                  <a:gd name="T32" fmla="*/ 19 w 25"/>
                  <a:gd name="T33" fmla="*/ 31 h 38"/>
                  <a:gd name="T34" fmla="*/ 15 w 25"/>
                  <a:gd name="T35" fmla="*/ 32 h 38"/>
                  <a:gd name="T36" fmla="*/ 12 w 25"/>
                  <a:gd name="T37" fmla="*/ 32 h 38"/>
                  <a:gd name="T38" fmla="*/ 9 w 25"/>
                  <a:gd name="T39" fmla="*/ 31 h 38"/>
                  <a:gd name="T40" fmla="*/ 8 w 25"/>
                  <a:gd name="T41" fmla="*/ 29 h 38"/>
                  <a:gd name="T42" fmla="*/ 7 w 25"/>
                  <a:gd name="T43" fmla="*/ 26 h 38"/>
                  <a:gd name="T44" fmla="*/ 7 w 25"/>
                  <a:gd name="T45" fmla="*/ 13 h 38"/>
                  <a:gd name="T46" fmla="*/ 9 w 25"/>
                  <a:gd name="T47" fmla="*/ 7 h 38"/>
                  <a:gd name="T48" fmla="*/ 16 w 25"/>
                  <a:gd name="T49" fmla="*/ 6 h 38"/>
                  <a:gd name="T50" fmla="*/ 19 w 25"/>
                  <a:gd name="T51" fmla="*/ 6 h 38"/>
                  <a:gd name="T52" fmla="*/ 22 w 25"/>
                  <a:gd name="T53" fmla="*/ 7 h 38"/>
                  <a:gd name="T54" fmla="*/ 23 w 25"/>
                  <a:gd name="T55" fmla="*/ 6 h 38"/>
                  <a:gd name="T56" fmla="*/ 24 w 25"/>
                  <a:gd name="T57" fmla="*/ 5 h 38"/>
                  <a:gd name="T58" fmla="*/ 25 w 25"/>
                  <a:gd name="T59" fmla="*/ 3 h 38"/>
                  <a:gd name="T60" fmla="*/ 25 w 25"/>
                  <a:gd name="T61" fmla="*/ 2 h 38"/>
                  <a:gd name="T62" fmla="*/ 22 w 25"/>
                  <a:gd name="T63" fmla="*/ 1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5" h="38">
                    <a:moveTo>
                      <a:pt x="22" y="1"/>
                    </a:moveTo>
                    <a:cubicBezTo>
                      <a:pt x="21" y="0"/>
                      <a:pt x="18" y="0"/>
                      <a:pt x="15" y="0"/>
                    </a:cubicBezTo>
                    <a:cubicBezTo>
                      <a:pt x="12" y="0"/>
                      <a:pt x="10" y="0"/>
                      <a:pt x="8" y="1"/>
                    </a:cubicBezTo>
                    <a:cubicBezTo>
                      <a:pt x="6" y="1"/>
                      <a:pt x="4" y="2"/>
                      <a:pt x="3" y="3"/>
                    </a:cubicBezTo>
                    <a:cubicBezTo>
                      <a:pt x="2" y="5"/>
                      <a:pt x="1" y="6"/>
                      <a:pt x="1" y="8"/>
                    </a:cubicBezTo>
                    <a:cubicBezTo>
                      <a:pt x="0" y="9"/>
                      <a:pt x="0" y="11"/>
                      <a:pt x="0" y="13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30"/>
                      <a:pt x="1" y="33"/>
                      <a:pt x="4" y="35"/>
                    </a:cubicBezTo>
                    <a:cubicBezTo>
                      <a:pt x="6" y="37"/>
                      <a:pt x="9" y="38"/>
                      <a:pt x="14" y="38"/>
                    </a:cubicBezTo>
                    <a:cubicBezTo>
                      <a:pt x="17" y="38"/>
                      <a:pt x="19" y="37"/>
                      <a:pt x="21" y="37"/>
                    </a:cubicBezTo>
                    <a:cubicBezTo>
                      <a:pt x="22" y="37"/>
                      <a:pt x="24" y="36"/>
                      <a:pt x="24" y="36"/>
                    </a:cubicBezTo>
                    <a:cubicBezTo>
                      <a:pt x="24" y="36"/>
                      <a:pt x="24" y="35"/>
                      <a:pt x="24" y="35"/>
                    </a:cubicBezTo>
                    <a:cubicBezTo>
                      <a:pt x="24" y="34"/>
                      <a:pt x="24" y="33"/>
                      <a:pt x="24" y="33"/>
                    </a:cubicBezTo>
                    <a:cubicBezTo>
                      <a:pt x="24" y="32"/>
                      <a:pt x="24" y="31"/>
                      <a:pt x="23" y="31"/>
                    </a:cubicBezTo>
                    <a:cubicBezTo>
                      <a:pt x="23" y="30"/>
                      <a:pt x="23" y="30"/>
                      <a:pt x="23" y="30"/>
                    </a:cubicBezTo>
                    <a:cubicBezTo>
                      <a:pt x="22" y="30"/>
                      <a:pt x="22" y="30"/>
                      <a:pt x="22" y="30"/>
                    </a:cubicBezTo>
                    <a:cubicBezTo>
                      <a:pt x="21" y="31"/>
                      <a:pt x="21" y="31"/>
                      <a:pt x="19" y="31"/>
                    </a:cubicBezTo>
                    <a:cubicBezTo>
                      <a:pt x="18" y="32"/>
                      <a:pt x="17" y="32"/>
                      <a:pt x="15" y="32"/>
                    </a:cubicBezTo>
                    <a:cubicBezTo>
                      <a:pt x="14" y="32"/>
                      <a:pt x="13" y="32"/>
                      <a:pt x="12" y="32"/>
                    </a:cubicBezTo>
                    <a:cubicBezTo>
                      <a:pt x="11" y="31"/>
                      <a:pt x="10" y="31"/>
                      <a:pt x="9" y="31"/>
                    </a:cubicBezTo>
                    <a:cubicBezTo>
                      <a:pt x="9" y="30"/>
                      <a:pt x="8" y="29"/>
                      <a:pt x="8" y="29"/>
                    </a:cubicBezTo>
                    <a:cubicBezTo>
                      <a:pt x="7" y="28"/>
                      <a:pt x="7" y="27"/>
                      <a:pt x="7" y="26"/>
                    </a:cubicBezTo>
                    <a:cubicBezTo>
                      <a:pt x="7" y="13"/>
                      <a:pt x="7" y="13"/>
                      <a:pt x="7" y="13"/>
                    </a:cubicBezTo>
                    <a:cubicBezTo>
                      <a:pt x="7" y="11"/>
                      <a:pt x="8" y="9"/>
                      <a:pt x="9" y="7"/>
                    </a:cubicBezTo>
                    <a:cubicBezTo>
                      <a:pt x="10" y="6"/>
                      <a:pt x="13" y="6"/>
                      <a:pt x="16" y="6"/>
                    </a:cubicBezTo>
                    <a:cubicBezTo>
                      <a:pt x="17" y="6"/>
                      <a:pt x="18" y="6"/>
                      <a:pt x="19" y="6"/>
                    </a:cubicBezTo>
                    <a:cubicBezTo>
                      <a:pt x="20" y="6"/>
                      <a:pt x="21" y="7"/>
                      <a:pt x="22" y="7"/>
                    </a:cubicBezTo>
                    <a:cubicBezTo>
                      <a:pt x="23" y="7"/>
                      <a:pt x="23" y="7"/>
                      <a:pt x="23" y="6"/>
                    </a:cubicBezTo>
                    <a:cubicBezTo>
                      <a:pt x="23" y="6"/>
                      <a:pt x="24" y="5"/>
                      <a:pt x="24" y="5"/>
                    </a:cubicBezTo>
                    <a:cubicBezTo>
                      <a:pt x="24" y="4"/>
                      <a:pt x="25" y="4"/>
                      <a:pt x="25" y="3"/>
                    </a:cubicBezTo>
                    <a:cubicBezTo>
                      <a:pt x="25" y="2"/>
                      <a:pt x="25" y="2"/>
                      <a:pt x="25" y="2"/>
                    </a:cubicBezTo>
                    <a:cubicBezTo>
                      <a:pt x="24" y="2"/>
                      <a:pt x="23" y="1"/>
                      <a:pt x="22" y="1"/>
                    </a:cubicBezTo>
                    <a:close/>
                  </a:path>
                </a:pathLst>
              </a:custGeom>
              <a:solidFill>
                <a:srgbClr val="F4F4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138" name="Freeform 25"/>
              <p:cNvSpPr>
                <a:spLocks noEditPoints="1"/>
              </p:cNvSpPr>
              <p:nvPr/>
            </p:nvSpPr>
            <p:spPr bwMode="auto">
              <a:xfrm>
                <a:off x="2802" y="2387"/>
                <a:ext cx="64" cy="88"/>
              </a:xfrm>
              <a:custGeom>
                <a:avLst/>
                <a:gdLst>
                  <a:gd name="T0" fmla="*/ 19 w 27"/>
                  <a:gd name="T1" fmla="*/ 21 h 37"/>
                  <a:gd name="T2" fmla="*/ 21 w 27"/>
                  <a:gd name="T3" fmla="*/ 20 h 37"/>
                  <a:gd name="T4" fmla="*/ 24 w 27"/>
                  <a:gd name="T5" fmla="*/ 18 h 37"/>
                  <a:gd name="T6" fmla="*/ 26 w 27"/>
                  <a:gd name="T7" fmla="*/ 15 h 37"/>
                  <a:gd name="T8" fmla="*/ 26 w 27"/>
                  <a:gd name="T9" fmla="*/ 11 h 37"/>
                  <a:gd name="T10" fmla="*/ 23 w 27"/>
                  <a:gd name="T11" fmla="*/ 3 h 37"/>
                  <a:gd name="T12" fmla="*/ 12 w 27"/>
                  <a:gd name="T13" fmla="*/ 0 h 37"/>
                  <a:gd name="T14" fmla="*/ 2 w 27"/>
                  <a:gd name="T15" fmla="*/ 0 h 37"/>
                  <a:gd name="T16" fmla="*/ 0 w 27"/>
                  <a:gd name="T17" fmla="*/ 1 h 37"/>
                  <a:gd name="T18" fmla="*/ 0 w 27"/>
                  <a:gd name="T19" fmla="*/ 2 h 37"/>
                  <a:gd name="T20" fmla="*/ 0 w 27"/>
                  <a:gd name="T21" fmla="*/ 35 h 37"/>
                  <a:gd name="T22" fmla="*/ 0 w 27"/>
                  <a:gd name="T23" fmla="*/ 37 h 37"/>
                  <a:gd name="T24" fmla="*/ 2 w 27"/>
                  <a:gd name="T25" fmla="*/ 37 h 37"/>
                  <a:gd name="T26" fmla="*/ 5 w 27"/>
                  <a:gd name="T27" fmla="*/ 37 h 37"/>
                  <a:gd name="T28" fmla="*/ 6 w 27"/>
                  <a:gd name="T29" fmla="*/ 37 h 37"/>
                  <a:gd name="T30" fmla="*/ 7 w 27"/>
                  <a:gd name="T31" fmla="*/ 35 h 37"/>
                  <a:gd name="T32" fmla="*/ 7 w 27"/>
                  <a:gd name="T33" fmla="*/ 22 h 37"/>
                  <a:gd name="T34" fmla="*/ 12 w 27"/>
                  <a:gd name="T35" fmla="*/ 22 h 37"/>
                  <a:gd name="T36" fmla="*/ 12 w 27"/>
                  <a:gd name="T37" fmla="*/ 22 h 37"/>
                  <a:gd name="T38" fmla="*/ 19 w 27"/>
                  <a:gd name="T39" fmla="*/ 35 h 37"/>
                  <a:gd name="T40" fmla="*/ 20 w 27"/>
                  <a:gd name="T41" fmla="*/ 37 h 37"/>
                  <a:gd name="T42" fmla="*/ 21 w 27"/>
                  <a:gd name="T43" fmla="*/ 37 h 37"/>
                  <a:gd name="T44" fmla="*/ 25 w 27"/>
                  <a:gd name="T45" fmla="*/ 37 h 37"/>
                  <a:gd name="T46" fmla="*/ 27 w 27"/>
                  <a:gd name="T47" fmla="*/ 37 h 37"/>
                  <a:gd name="T48" fmla="*/ 26 w 27"/>
                  <a:gd name="T49" fmla="*/ 34 h 37"/>
                  <a:gd name="T50" fmla="*/ 19 w 27"/>
                  <a:gd name="T51" fmla="*/ 21 h 37"/>
                  <a:gd name="T52" fmla="*/ 18 w 27"/>
                  <a:gd name="T53" fmla="*/ 15 h 37"/>
                  <a:gd name="T54" fmla="*/ 14 w 27"/>
                  <a:gd name="T55" fmla="*/ 16 h 37"/>
                  <a:gd name="T56" fmla="*/ 7 w 27"/>
                  <a:gd name="T57" fmla="*/ 16 h 37"/>
                  <a:gd name="T58" fmla="*/ 7 w 27"/>
                  <a:gd name="T59" fmla="*/ 16 h 37"/>
                  <a:gd name="T60" fmla="*/ 7 w 27"/>
                  <a:gd name="T61" fmla="*/ 6 h 37"/>
                  <a:gd name="T62" fmla="*/ 7 w 27"/>
                  <a:gd name="T63" fmla="*/ 6 h 37"/>
                  <a:gd name="T64" fmla="*/ 12 w 27"/>
                  <a:gd name="T65" fmla="*/ 6 h 37"/>
                  <a:gd name="T66" fmla="*/ 17 w 27"/>
                  <a:gd name="T67" fmla="*/ 7 h 37"/>
                  <a:gd name="T68" fmla="*/ 19 w 27"/>
                  <a:gd name="T69" fmla="*/ 11 h 37"/>
                  <a:gd name="T70" fmla="*/ 18 w 27"/>
                  <a:gd name="T71" fmla="*/ 15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7" h="37">
                    <a:moveTo>
                      <a:pt x="19" y="21"/>
                    </a:moveTo>
                    <a:cubicBezTo>
                      <a:pt x="20" y="21"/>
                      <a:pt x="21" y="20"/>
                      <a:pt x="21" y="20"/>
                    </a:cubicBezTo>
                    <a:cubicBezTo>
                      <a:pt x="22" y="19"/>
                      <a:pt x="23" y="19"/>
                      <a:pt x="24" y="18"/>
                    </a:cubicBezTo>
                    <a:cubicBezTo>
                      <a:pt x="24" y="17"/>
                      <a:pt x="25" y="16"/>
                      <a:pt x="26" y="15"/>
                    </a:cubicBezTo>
                    <a:cubicBezTo>
                      <a:pt x="26" y="14"/>
                      <a:pt x="26" y="13"/>
                      <a:pt x="26" y="11"/>
                    </a:cubicBezTo>
                    <a:cubicBezTo>
                      <a:pt x="26" y="8"/>
                      <a:pt x="25" y="5"/>
                      <a:pt x="23" y="3"/>
                    </a:cubicBezTo>
                    <a:cubicBezTo>
                      <a:pt x="21" y="1"/>
                      <a:pt x="17" y="0"/>
                      <a:pt x="1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1"/>
                    </a:cubicBezTo>
                    <a:cubicBezTo>
                      <a:pt x="0" y="1"/>
                      <a:pt x="0" y="2"/>
                      <a:pt x="0" y="2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36"/>
                      <a:pt x="0" y="36"/>
                      <a:pt x="0" y="37"/>
                    </a:cubicBezTo>
                    <a:cubicBezTo>
                      <a:pt x="0" y="37"/>
                      <a:pt x="1" y="37"/>
                      <a:pt x="2" y="37"/>
                    </a:cubicBezTo>
                    <a:cubicBezTo>
                      <a:pt x="5" y="37"/>
                      <a:pt x="5" y="37"/>
                      <a:pt x="5" y="37"/>
                    </a:cubicBezTo>
                    <a:cubicBezTo>
                      <a:pt x="6" y="37"/>
                      <a:pt x="6" y="37"/>
                      <a:pt x="6" y="37"/>
                    </a:cubicBezTo>
                    <a:cubicBezTo>
                      <a:pt x="7" y="36"/>
                      <a:pt x="7" y="36"/>
                      <a:pt x="7" y="35"/>
                    </a:cubicBezTo>
                    <a:cubicBezTo>
                      <a:pt x="7" y="22"/>
                      <a:pt x="7" y="22"/>
                      <a:pt x="7" y="22"/>
                    </a:cubicBezTo>
                    <a:cubicBezTo>
                      <a:pt x="12" y="22"/>
                      <a:pt x="12" y="22"/>
                      <a:pt x="12" y="22"/>
                    </a:cubicBezTo>
                    <a:cubicBezTo>
                      <a:pt x="12" y="22"/>
                      <a:pt x="12" y="22"/>
                      <a:pt x="12" y="22"/>
                    </a:cubicBezTo>
                    <a:cubicBezTo>
                      <a:pt x="19" y="35"/>
                      <a:pt x="19" y="35"/>
                      <a:pt x="19" y="35"/>
                    </a:cubicBezTo>
                    <a:cubicBezTo>
                      <a:pt x="19" y="36"/>
                      <a:pt x="19" y="36"/>
                      <a:pt x="20" y="37"/>
                    </a:cubicBezTo>
                    <a:cubicBezTo>
                      <a:pt x="20" y="37"/>
                      <a:pt x="20" y="37"/>
                      <a:pt x="21" y="37"/>
                    </a:cubicBezTo>
                    <a:cubicBezTo>
                      <a:pt x="25" y="37"/>
                      <a:pt x="25" y="37"/>
                      <a:pt x="25" y="37"/>
                    </a:cubicBezTo>
                    <a:cubicBezTo>
                      <a:pt x="26" y="37"/>
                      <a:pt x="26" y="37"/>
                      <a:pt x="27" y="37"/>
                    </a:cubicBezTo>
                    <a:cubicBezTo>
                      <a:pt x="27" y="36"/>
                      <a:pt x="27" y="35"/>
                      <a:pt x="26" y="34"/>
                    </a:cubicBezTo>
                    <a:lnTo>
                      <a:pt x="19" y="21"/>
                    </a:lnTo>
                    <a:close/>
                    <a:moveTo>
                      <a:pt x="18" y="15"/>
                    </a:moveTo>
                    <a:cubicBezTo>
                      <a:pt x="16" y="16"/>
                      <a:pt x="15" y="16"/>
                      <a:pt x="14" y="16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4" y="6"/>
                      <a:pt x="16" y="6"/>
                      <a:pt x="17" y="7"/>
                    </a:cubicBezTo>
                    <a:cubicBezTo>
                      <a:pt x="19" y="8"/>
                      <a:pt x="19" y="9"/>
                      <a:pt x="19" y="11"/>
                    </a:cubicBezTo>
                    <a:cubicBezTo>
                      <a:pt x="19" y="13"/>
                      <a:pt x="19" y="14"/>
                      <a:pt x="18" y="15"/>
                    </a:cubicBezTo>
                    <a:close/>
                  </a:path>
                </a:pathLst>
              </a:custGeom>
              <a:solidFill>
                <a:srgbClr val="F4F4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139" name="Freeform 26"/>
              <p:cNvSpPr>
                <a:spLocks/>
              </p:cNvSpPr>
              <p:nvPr/>
            </p:nvSpPr>
            <p:spPr bwMode="auto">
              <a:xfrm>
                <a:off x="2885" y="2387"/>
                <a:ext cx="55" cy="88"/>
              </a:xfrm>
              <a:custGeom>
                <a:avLst/>
                <a:gdLst>
                  <a:gd name="T0" fmla="*/ 20 w 23"/>
                  <a:gd name="T1" fmla="*/ 31 h 37"/>
                  <a:gd name="T2" fmla="*/ 8 w 23"/>
                  <a:gd name="T3" fmla="*/ 31 h 37"/>
                  <a:gd name="T4" fmla="*/ 7 w 23"/>
                  <a:gd name="T5" fmla="*/ 31 h 37"/>
                  <a:gd name="T6" fmla="*/ 7 w 23"/>
                  <a:gd name="T7" fmla="*/ 31 h 37"/>
                  <a:gd name="T8" fmla="*/ 7 w 23"/>
                  <a:gd name="T9" fmla="*/ 21 h 37"/>
                  <a:gd name="T10" fmla="*/ 8 w 23"/>
                  <a:gd name="T11" fmla="*/ 21 h 37"/>
                  <a:gd name="T12" fmla="*/ 17 w 23"/>
                  <a:gd name="T13" fmla="*/ 21 h 37"/>
                  <a:gd name="T14" fmla="*/ 18 w 23"/>
                  <a:gd name="T15" fmla="*/ 21 h 37"/>
                  <a:gd name="T16" fmla="*/ 19 w 23"/>
                  <a:gd name="T17" fmla="*/ 19 h 37"/>
                  <a:gd name="T18" fmla="*/ 19 w 23"/>
                  <a:gd name="T19" fmla="*/ 18 h 37"/>
                  <a:gd name="T20" fmla="*/ 20 w 23"/>
                  <a:gd name="T21" fmla="*/ 17 h 37"/>
                  <a:gd name="T22" fmla="*/ 19 w 23"/>
                  <a:gd name="T23" fmla="*/ 16 h 37"/>
                  <a:gd name="T24" fmla="*/ 18 w 23"/>
                  <a:gd name="T25" fmla="*/ 15 h 37"/>
                  <a:gd name="T26" fmla="*/ 7 w 23"/>
                  <a:gd name="T27" fmla="*/ 15 h 37"/>
                  <a:gd name="T28" fmla="*/ 7 w 23"/>
                  <a:gd name="T29" fmla="*/ 15 h 37"/>
                  <a:gd name="T30" fmla="*/ 7 w 23"/>
                  <a:gd name="T31" fmla="*/ 6 h 37"/>
                  <a:gd name="T32" fmla="*/ 8 w 23"/>
                  <a:gd name="T33" fmla="*/ 6 h 37"/>
                  <a:gd name="T34" fmla="*/ 19 w 23"/>
                  <a:gd name="T35" fmla="*/ 6 h 37"/>
                  <a:gd name="T36" fmla="*/ 21 w 23"/>
                  <a:gd name="T37" fmla="*/ 6 h 37"/>
                  <a:gd name="T38" fmla="*/ 22 w 23"/>
                  <a:gd name="T39" fmla="*/ 5 h 37"/>
                  <a:gd name="T40" fmla="*/ 22 w 23"/>
                  <a:gd name="T41" fmla="*/ 2 h 37"/>
                  <a:gd name="T42" fmla="*/ 22 w 23"/>
                  <a:gd name="T43" fmla="*/ 1 h 37"/>
                  <a:gd name="T44" fmla="*/ 20 w 23"/>
                  <a:gd name="T45" fmla="*/ 0 h 37"/>
                  <a:gd name="T46" fmla="*/ 2 w 23"/>
                  <a:gd name="T47" fmla="*/ 0 h 37"/>
                  <a:gd name="T48" fmla="*/ 1 w 23"/>
                  <a:gd name="T49" fmla="*/ 1 h 37"/>
                  <a:gd name="T50" fmla="*/ 0 w 23"/>
                  <a:gd name="T51" fmla="*/ 3 h 37"/>
                  <a:gd name="T52" fmla="*/ 0 w 23"/>
                  <a:gd name="T53" fmla="*/ 35 h 37"/>
                  <a:gd name="T54" fmla="*/ 1 w 23"/>
                  <a:gd name="T55" fmla="*/ 37 h 37"/>
                  <a:gd name="T56" fmla="*/ 2 w 23"/>
                  <a:gd name="T57" fmla="*/ 37 h 37"/>
                  <a:gd name="T58" fmla="*/ 21 w 23"/>
                  <a:gd name="T59" fmla="*/ 37 h 37"/>
                  <a:gd name="T60" fmla="*/ 22 w 23"/>
                  <a:gd name="T61" fmla="*/ 37 h 37"/>
                  <a:gd name="T62" fmla="*/ 23 w 23"/>
                  <a:gd name="T63" fmla="*/ 36 h 37"/>
                  <a:gd name="T64" fmla="*/ 23 w 23"/>
                  <a:gd name="T65" fmla="*/ 33 h 37"/>
                  <a:gd name="T66" fmla="*/ 22 w 23"/>
                  <a:gd name="T67" fmla="*/ 32 h 37"/>
                  <a:gd name="T68" fmla="*/ 20 w 23"/>
                  <a:gd name="T69" fmla="*/ 31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3" h="37">
                    <a:moveTo>
                      <a:pt x="20" y="31"/>
                    </a:moveTo>
                    <a:cubicBezTo>
                      <a:pt x="8" y="31"/>
                      <a:pt x="8" y="31"/>
                      <a:pt x="8" y="31"/>
                    </a:cubicBezTo>
                    <a:cubicBezTo>
                      <a:pt x="7" y="31"/>
                      <a:pt x="7" y="31"/>
                      <a:pt x="7" y="31"/>
                    </a:cubicBezTo>
                    <a:cubicBezTo>
                      <a:pt x="7" y="31"/>
                      <a:pt x="7" y="31"/>
                      <a:pt x="7" y="31"/>
                    </a:cubicBezTo>
                    <a:cubicBezTo>
                      <a:pt x="7" y="21"/>
                      <a:pt x="7" y="21"/>
                      <a:pt x="7" y="21"/>
                    </a:cubicBezTo>
                    <a:cubicBezTo>
                      <a:pt x="7" y="21"/>
                      <a:pt x="7" y="21"/>
                      <a:pt x="8" y="21"/>
                    </a:cubicBezTo>
                    <a:cubicBezTo>
                      <a:pt x="17" y="21"/>
                      <a:pt x="17" y="21"/>
                      <a:pt x="17" y="21"/>
                    </a:cubicBezTo>
                    <a:cubicBezTo>
                      <a:pt x="17" y="21"/>
                      <a:pt x="18" y="21"/>
                      <a:pt x="18" y="21"/>
                    </a:cubicBezTo>
                    <a:cubicBezTo>
                      <a:pt x="19" y="21"/>
                      <a:pt x="19" y="20"/>
                      <a:pt x="19" y="19"/>
                    </a:cubicBezTo>
                    <a:cubicBezTo>
                      <a:pt x="19" y="19"/>
                      <a:pt x="19" y="19"/>
                      <a:pt x="19" y="18"/>
                    </a:cubicBezTo>
                    <a:cubicBezTo>
                      <a:pt x="20" y="18"/>
                      <a:pt x="20" y="17"/>
                      <a:pt x="20" y="17"/>
                    </a:cubicBezTo>
                    <a:cubicBezTo>
                      <a:pt x="20" y="16"/>
                      <a:pt x="20" y="16"/>
                      <a:pt x="19" y="16"/>
                    </a:cubicBezTo>
                    <a:cubicBezTo>
                      <a:pt x="19" y="15"/>
                      <a:pt x="19" y="15"/>
                      <a:pt x="18" y="15"/>
                    </a:cubicBezTo>
                    <a:cubicBezTo>
                      <a:pt x="7" y="15"/>
                      <a:pt x="7" y="15"/>
                      <a:pt x="7" y="15"/>
                    </a:cubicBezTo>
                    <a:cubicBezTo>
                      <a:pt x="7" y="15"/>
                      <a:pt x="7" y="15"/>
                      <a:pt x="7" y="15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7" y="6"/>
                      <a:pt x="7" y="6"/>
                      <a:pt x="8" y="6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20" y="6"/>
                      <a:pt x="21" y="6"/>
                      <a:pt x="21" y="6"/>
                    </a:cubicBezTo>
                    <a:cubicBezTo>
                      <a:pt x="22" y="6"/>
                      <a:pt x="22" y="5"/>
                      <a:pt x="22" y="5"/>
                    </a:cubicBezTo>
                    <a:cubicBezTo>
                      <a:pt x="22" y="2"/>
                      <a:pt x="22" y="2"/>
                      <a:pt x="22" y="2"/>
                    </a:cubicBezTo>
                    <a:cubicBezTo>
                      <a:pt x="22" y="1"/>
                      <a:pt x="22" y="1"/>
                      <a:pt x="22" y="1"/>
                    </a:cubicBezTo>
                    <a:cubicBezTo>
                      <a:pt x="21" y="1"/>
                      <a:pt x="21" y="0"/>
                      <a:pt x="20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1"/>
                      <a:pt x="1" y="1"/>
                    </a:cubicBezTo>
                    <a:cubicBezTo>
                      <a:pt x="0" y="1"/>
                      <a:pt x="0" y="2"/>
                      <a:pt x="0" y="3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36"/>
                      <a:pt x="0" y="36"/>
                      <a:pt x="1" y="37"/>
                    </a:cubicBezTo>
                    <a:cubicBezTo>
                      <a:pt x="1" y="37"/>
                      <a:pt x="2" y="37"/>
                      <a:pt x="2" y="37"/>
                    </a:cubicBezTo>
                    <a:cubicBezTo>
                      <a:pt x="21" y="37"/>
                      <a:pt x="21" y="37"/>
                      <a:pt x="21" y="37"/>
                    </a:cubicBezTo>
                    <a:cubicBezTo>
                      <a:pt x="21" y="37"/>
                      <a:pt x="22" y="37"/>
                      <a:pt x="22" y="37"/>
                    </a:cubicBezTo>
                    <a:cubicBezTo>
                      <a:pt x="23" y="37"/>
                      <a:pt x="23" y="36"/>
                      <a:pt x="23" y="36"/>
                    </a:cubicBezTo>
                    <a:cubicBezTo>
                      <a:pt x="23" y="33"/>
                      <a:pt x="23" y="33"/>
                      <a:pt x="23" y="33"/>
                    </a:cubicBezTo>
                    <a:cubicBezTo>
                      <a:pt x="23" y="32"/>
                      <a:pt x="23" y="32"/>
                      <a:pt x="22" y="32"/>
                    </a:cubicBezTo>
                    <a:cubicBezTo>
                      <a:pt x="22" y="31"/>
                      <a:pt x="21" y="31"/>
                      <a:pt x="20" y="31"/>
                    </a:cubicBezTo>
                    <a:close/>
                  </a:path>
                </a:pathLst>
              </a:custGeom>
              <a:solidFill>
                <a:srgbClr val="F4F4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140" name="Freeform 27"/>
              <p:cNvSpPr>
                <a:spLocks/>
              </p:cNvSpPr>
              <p:nvPr/>
            </p:nvSpPr>
            <p:spPr bwMode="auto">
              <a:xfrm>
                <a:off x="2954" y="2387"/>
                <a:ext cx="45" cy="88"/>
              </a:xfrm>
              <a:custGeom>
                <a:avLst/>
                <a:gdLst>
                  <a:gd name="T0" fmla="*/ 12 w 19"/>
                  <a:gd name="T1" fmla="*/ 1 h 37"/>
                  <a:gd name="T2" fmla="*/ 11 w 19"/>
                  <a:gd name="T3" fmla="*/ 2 h 37"/>
                  <a:gd name="T4" fmla="*/ 1 w 19"/>
                  <a:gd name="T5" fmla="*/ 35 h 37"/>
                  <a:gd name="T6" fmla="*/ 0 w 19"/>
                  <a:gd name="T7" fmla="*/ 37 h 37"/>
                  <a:gd name="T8" fmla="*/ 2 w 19"/>
                  <a:gd name="T9" fmla="*/ 37 h 37"/>
                  <a:gd name="T10" fmla="*/ 5 w 19"/>
                  <a:gd name="T11" fmla="*/ 37 h 37"/>
                  <a:gd name="T12" fmla="*/ 7 w 19"/>
                  <a:gd name="T13" fmla="*/ 37 h 37"/>
                  <a:gd name="T14" fmla="*/ 7 w 19"/>
                  <a:gd name="T15" fmla="*/ 35 h 37"/>
                  <a:gd name="T16" fmla="*/ 9 w 19"/>
                  <a:gd name="T17" fmla="*/ 29 h 37"/>
                  <a:gd name="T18" fmla="*/ 19 w 19"/>
                  <a:gd name="T19" fmla="*/ 29 h 37"/>
                  <a:gd name="T20" fmla="*/ 18 w 19"/>
                  <a:gd name="T21" fmla="*/ 24 h 37"/>
                  <a:gd name="T22" fmla="*/ 11 w 19"/>
                  <a:gd name="T23" fmla="*/ 24 h 37"/>
                  <a:gd name="T24" fmla="*/ 15 w 19"/>
                  <a:gd name="T25" fmla="*/ 10 h 37"/>
                  <a:gd name="T26" fmla="*/ 17 w 19"/>
                  <a:gd name="T27" fmla="*/ 15 h 37"/>
                  <a:gd name="T28" fmla="*/ 14 w 19"/>
                  <a:gd name="T29" fmla="*/ 0 h 37"/>
                  <a:gd name="T30" fmla="*/ 13 w 19"/>
                  <a:gd name="T31" fmla="*/ 0 h 37"/>
                  <a:gd name="T32" fmla="*/ 12 w 19"/>
                  <a:gd name="T33" fmla="*/ 1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9" h="37">
                    <a:moveTo>
                      <a:pt x="12" y="1"/>
                    </a:moveTo>
                    <a:cubicBezTo>
                      <a:pt x="12" y="1"/>
                      <a:pt x="11" y="2"/>
                      <a:pt x="11" y="2"/>
                    </a:cubicBezTo>
                    <a:cubicBezTo>
                      <a:pt x="1" y="35"/>
                      <a:pt x="1" y="35"/>
                      <a:pt x="1" y="35"/>
                    </a:cubicBezTo>
                    <a:cubicBezTo>
                      <a:pt x="0" y="36"/>
                      <a:pt x="0" y="37"/>
                      <a:pt x="0" y="37"/>
                    </a:cubicBezTo>
                    <a:cubicBezTo>
                      <a:pt x="1" y="37"/>
                      <a:pt x="1" y="37"/>
                      <a:pt x="2" y="37"/>
                    </a:cubicBezTo>
                    <a:cubicBezTo>
                      <a:pt x="5" y="37"/>
                      <a:pt x="5" y="37"/>
                      <a:pt x="5" y="37"/>
                    </a:cubicBezTo>
                    <a:cubicBezTo>
                      <a:pt x="6" y="37"/>
                      <a:pt x="6" y="37"/>
                      <a:pt x="7" y="37"/>
                    </a:cubicBezTo>
                    <a:cubicBezTo>
                      <a:pt x="7" y="36"/>
                      <a:pt x="7" y="36"/>
                      <a:pt x="7" y="35"/>
                    </a:cubicBezTo>
                    <a:cubicBezTo>
                      <a:pt x="9" y="29"/>
                      <a:pt x="9" y="29"/>
                      <a:pt x="9" y="29"/>
                    </a:cubicBezTo>
                    <a:cubicBezTo>
                      <a:pt x="19" y="29"/>
                      <a:pt x="19" y="29"/>
                      <a:pt x="19" y="29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1" y="24"/>
                      <a:pt x="11" y="24"/>
                      <a:pt x="11" y="24"/>
                    </a:cubicBezTo>
                    <a:cubicBezTo>
                      <a:pt x="15" y="10"/>
                      <a:pt x="15" y="10"/>
                      <a:pt x="15" y="10"/>
                    </a:cubicBezTo>
                    <a:cubicBezTo>
                      <a:pt x="17" y="15"/>
                      <a:pt x="17" y="15"/>
                      <a:pt x="17" y="15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0"/>
                      <a:pt x="12" y="1"/>
                      <a:pt x="12" y="1"/>
                    </a:cubicBezTo>
                  </a:path>
                </a:pathLst>
              </a:custGeom>
              <a:solidFill>
                <a:srgbClr val="F4F4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141" name="Freeform 28"/>
              <p:cNvSpPr>
                <a:spLocks/>
              </p:cNvSpPr>
              <p:nvPr/>
            </p:nvSpPr>
            <p:spPr bwMode="auto">
              <a:xfrm>
                <a:off x="3222" y="2052"/>
                <a:ext cx="12" cy="2"/>
              </a:xfrm>
              <a:custGeom>
                <a:avLst/>
                <a:gdLst>
                  <a:gd name="T0" fmla="*/ 5 w 5"/>
                  <a:gd name="T1" fmla="*/ 0 h 1"/>
                  <a:gd name="T2" fmla="*/ 5 w 5"/>
                  <a:gd name="T3" fmla="*/ 0 h 1"/>
                  <a:gd name="T4" fmla="*/ 5 w 5"/>
                  <a:gd name="T5" fmla="*/ 0 h 1"/>
                  <a:gd name="T6" fmla="*/ 0 w 5"/>
                  <a:gd name="T7" fmla="*/ 1 h 1"/>
                  <a:gd name="T8" fmla="*/ 0 w 5"/>
                  <a:gd name="T9" fmla="*/ 1 h 1"/>
                  <a:gd name="T10" fmla="*/ 5 w 5"/>
                  <a:gd name="T11" fmla="*/ 0 h 1"/>
                  <a:gd name="T12" fmla="*/ 5 w 5"/>
                  <a:gd name="T13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1">
                    <a:moveTo>
                      <a:pt x="5" y="0"/>
                    </a:move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</a:path>
                </a:pathLst>
              </a:custGeom>
              <a:solidFill>
                <a:srgbClr val="F5B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142" name="Freeform 29"/>
              <p:cNvSpPr>
                <a:spLocks noEditPoints="1"/>
              </p:cNvSpPr>
              <p:nvPr/>
            </p:nvSpPr>
            <p:spPr bwMode="auto">
              <a:xfrm>
                <a:off x="3077" y="2052"/>
                <a:ext cx="164" cy="200"/>
              </a:xfrm>
              <a:custGeom>
                <a:avLst/>
                <a:gdLst>
                  <a:gd name="T0" fmla="*/ 33 w 69"/>
                  <a:gd name="T1" fmla="*/ 42 h 84"/>
                  <a:gd name="T2" fmla="*/ 35 w 69"/>
                  <a:gd name="T3" fmla="*/ 42 h 84"/>
                  <a:gd name="T4" fmla="*/ 35 w 69"/>
                  <a:gd name="T5" fmla="*/ 59 h 84"/>
                  <a:gd name="T6" fmla="*/ 33 w 69"/>
                  <a:gd name="T7" fmla="*/ 42 h 84"/>
                  <a:gd name="T8" fmla="*/ 66 w 69"/>
                  <a:gd name="T9" fmla="*/ 0 h 84"/>
                  <a:gd name="T10" fmla="*/ 64 w 69"/>
                  <a:gd name="T11" fmla="*/ 13 h 84"/>
                  <a:gd name="T12" fmla="*/ 64 w 69"/>
                  <a:gd name="T13" fmla="*/ 13 h 84"/>
                  <a:gd name="T14" fmla="*/ 56 w 69"/>
                  <a:gd name="T15" fmla="*/ 33 h 84"/>
                  <a:gd name="T16" fmla="*/ 45 w 69"/>
                  <a:gd name="T17" fmla="*/ 59 h 84"/>
                  <a:gd name="T18" fmla="*/ 41 w 69"/>
                  <a:gd name="T19" fmla="*/ 42 h 84"/>
                  <a:gd name="T20" fmla="*/ 49 w 69"/>
                  <a:gd name="T21" fmla="*/ 16 h 84"/>
                  <a:gd name="T22" fmla="*/ 48 w 69"/>
                  <a:gd name="T23" fmla="*/ 14 h 84"/>
                  <a:gd name="T24" fmla="*/ 48 w 69"/>
                  <a:gd name="T25" fmla="*/ 14 h 84"/>
                  <a:gd name="T26" fmla="*/ 48 w 69"/>
                  <a:gd name="T27" fmla="*/ 14 h 84"/>
                  <a:gd name="T28" fmla="*/ 48 w 69"/>
                  <a:gd name="T29" fmla="*/ 14 h 84"/>
                  <a:gd name="T30" fmla="*/ 46 w 69"/>
                  <a:gd name="T31" fmla="*/ 15 h 84"/>
                  <a:gd name="T32" fmla="*/ 40 w 69"/>
                  <a:gd name="T33" fmla="*/ 34 h 84"/>
                  <a:gd name="T34" fmla="*/ 39 w 69"/>
                  <a:gd name="T35" fmla="*/ 22 h 84"/>
                  <a:gd name="T36" fmla="*/ 38 w 69"/>
                  <a:gd name="T37" fmla="*/ 38 h 84"/>
                  <a:gd name="T38" fmla="*/ 34 w 69"/>
                  <a:gd name="T39" fmla="*/ 36 h 84"/>
                  <a:gd name="T40" fmla="*/ 30 w 69"/>
                  <a:gd name="T41" fmla="*/ 23 h 84"/>
                  <a:gd name="T42" fmla="*/ 28 w 69"/>
                  <a:gd name="T43" fmla="*/ 23 h 84"/>
                  <a:gd name="T44" fmla="*/ 22 w 69"/>
                  <a:gd name="T45" fmla="*/ 15 h 84"/>
                  <a:gd name="T46" fmla="*/ 21 w 69"/>
                  <a:gd name="T47" fmla="*/ 14 h 84"/>
                  <a:gd name="T48" fmla="*/ 21 w 69"/>
                  <a:gd name="T49" fmla="*/ 14 h 84"/>
                  <a:gd name="T50" fmla="*/ 21 w 69"/>
                  <a:gd name="T51" fmla="*/ 14 h 84"/>
                  <a:gd name="T52" fmla="*/ 21 w 69"/>
                  <a:gd name="T53" fmla="*/ 14 h 84"/>
                  <a:gd name="T54" fmla="*/ 20 w 69"/>
                  <a:gd name="T55" fmla="*/ 16 h 84"/>
                  <a:gd name="T56" fmla="*/ 28 w 69"/>
                  <a:gd name="T57" fmla="*/ 42 h 84"/>
                  <a:gd name="T58" fmla="*/ 28 w 69"/>
                  <a:gd name="T59" fmla="*/ 59 h 84"/>
                  <a:gd name="T60" fmla="*/ 13 w 69"/>
                  <a:gd name="T61" fmla="*/ 33 h 84"/>
                  <a:gd name="T62" fmla="*/ 13 w 69"/>
                  <a:gd name="T63" fmla="*/ 33 h 84"/>
                  <a:gd name="T64" fmla="*/ 5 w 69"/>
                  <a:gd name="T65" fmla="*/ 13 h 84"/>
                  <a:gd name="T66" fmla="*/ 5 w 69"/>
                  <a:gd name="T67" fmla="*/ 10 h 84"/>
                  <a:gd name="T68" fmla="*/ 0 w 69"/>
                  <a:gd name="T69" fmla="*/ 11 h 84"/>
                  <a:gd name="T70" fmla="*/ 9 w 69"/>
                  <a:gd name="T71" fmla="*/ 36 h 84"/>
                  <a:gd name="T72" fmla="*/ 19 w 69"/>
                  <a:gd name="T73" fmla="*/ 61 h 84"/>
                  <a:gd name="T74" fmla="*/ 19 w 69"/>
                  <a:gd name="T75" fmla="*/ 68 h 84"/>
                  <a:gd name="T76" fmla="*/ 19 w 69"/>
                  <a:gd name="T77" fmla="*/ 75 h 84"/>
                  <a:gd name="T78" fmla="*/ 23 w 69"/>
                  <a:gd name="T79" fmla="*/ 84 h 84"/>
                  <a:gd name="T80" fmla="*/ 51 w 69"/>
                  <a:gd name="T81" fmla="*/ 79 h 84"/>
                  <a:gd name="T82" fmla="*/ 51 w 69"/>
                  <a:gd name="T83" fmla="*/ 71 h 84"/>
                  <a:gd name="T84" fmla="*/ 51 w 69"/>
                  <a:gd name="T85" fmla="*/ 64 h 84"/>
                  <a:gd name="T86" fmla="*/ 60 w 69"/>
                  <a:gd name="T87" fmla="*/ 36 h 84"/>
                  <a:gd name="T88" fmla="*/ 69 w 69"/>
                  <a:gd name="T89" fmla="*/ 13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69" h="84">
                    <a:moveTo>
                      <a:pt x="33" y="42"/>
                    </a:moveTo>
                    <a:cubicBezTo>
                      <a:pt x="33" y="42"/>
                      <a:pt x="33" y="42"/>
                      <a:pt x="33" y="42"/>
                    </a:cubicBezTo>
                    <a:cubicBezTo>
                      <a:pt x="33" y="42"/>
                      <a:pt x="34" y="41"/>
                      <a:pt x="34" y="41"/>
                    </a:cubicBezTo>
                    <a:cubicBezTo>
                      <a:pt x="35" y="41"/>
                      <a:pt x="35" y="42"/>
                      <a:pt x="35" y="42"/>
                    </a:cubicBezTo>
                    <a:cubicBezTo>
                      <a:pt x="35" y="42"/>
                      <a:pt x="35" y="42"/>
                      <a:pt x="35" y="42"/>
                    </a:cubicBezTo>
                    <a:cubicBezTo>
                      <a:pt x="35" y="59"/>
                      <a:pt x="35" y="59"/>
                      <a:pt x="35" y="59"/>
                    </a:cubicBezTo>
                    <a:cubicBezTo>
                      <a:pt x="33" y="59"/>
                      <a:pt x="33" y="59"/>
                      <a:pt x="33" y="59"/>
                    </a:cubicBezTo>
                    <a:cubicBezTo>
                      <a:pt x="33" y="42"/>
                      <a:pt x="33" y="42"/>
                      <a:pt x="33" y="42"/>
                    </a:cubicBezTo>
                    <a:cubicBezTo>
                      <a:pt x="33" y="42"/>
                      <a:pt x="33" y="42"/>
                      <a:pt x="33" y="42"/>
                    </a:cubicBezTo>
                    <a:moveTo>
                      <a:pt x="66" y="0"/>
                    </a:moveTo>
                    <a:cubicBezTo>
                      <a:pt x="61" y="1"/>
                      <a:pt x="61" y="1"/>
                      <a:pt x="61" y="1"/>
                    </a:cubicBezTo>
                    <a:cubicBezTo>
                      <a:pt x="62" y="4"/>
                      <a:pt x="64" y="9"/>
                      <a:pt x="64" y="13"/>
                    </a:cubicBezTo>
                    <a:cubicBezTo>
                      <a:pt x="64" y="13"/>
                      <a:pt x="64" y="13"/>
                      <a:pt x="64" y="13"/>
                    </a:cubicBezTo>
                    <a:cubicBezTo>
                      <a:pt x="64" y="13"/>
                      <a:pt x="64" y="13"/>
                      <a:pt x="64" y="13"/>
                    </a:cubicBezTo>
                    <a:cubicBezTo>
                      <a:pt x="64" y="20"/>
                      <a:pt x="61" y="27"/>
                      <a:pt x="56" y="33"/>
                    </a:cubicBezTo>
                    <a:cubicBezTo>
                      <a:pt x="56" y="33"/>
                      <a:pt x="56" y="33"/>
                      <a:pt x="56" y="33"/>
                    </a:cubicBezTo>
                    <a:cubicBezTo>
                      <a:pt x="56" y="33"/>
                      <a:pt x="56" y="33"/>
                      <a:pt x="56" y="33"/>
                    </a:cubicBezTo>
                    <a:cubicBezTo>
                      <a:pt x="55" y="34"/>
                      <a:pt x="46" y="46"/>
                      <a:pt x="45" y="59"/>
                    </a:cubicBezTo>
                    <a:cubicBezTo>
                      <a:pt x="41" y="59"/>
                      <a:pt x="41" y="59"/>
                      <a:pt x="41" y="59"/>
                    </a:cubicBezTo>
                    <a:cubicBezTo>
                      <a:pt x="41" y="42"/>
                      <a:pt x="41" y="42"/>
                      <a:pt x="41" y="42"/>
                    </a:cubicBezTo>
                    <a:cubicBezTo>
                      <a:pt x="41" y="42"/>
                      <a:pt x="41" y="42"/>
                      <a:pt x="41" y="42"/>
                    </a:cubicBezTo>
                    <a:cubicBezTo>
                      <a:pt x="49" y="16"/>
                      <a:pt x="49" y="16"/>
                      <a:pt x="49" y="16"/>
                    </a:cubicBezTo>
                    <a:cubicBezTo>
                      <a:pt x="49" y="16"/>
                      <a:pt x="49" y="16"/>
                      <a:pt x="49" y="16"/>
                    </a:cubicBezTo>
                    <a:cubicBezTo>
                      <a:pt x="49" y="15"/>
                      <a:pt x="49" y="15"/>
                      <a:pt x="48" y="14"/>
                    </a:cubicBezTo>
                    <a:cubicBezTo>
                      <a:pt x="48" y="14"/>
                      <a:pt x="48" y="14"/>
                      <a:pt x="48" y="14"/>
                    </a:cubicBezTo>
                    <a:cubicBezTo>
                      <a:pt x="48" y="14"/>
                      <a:pt x="48" y="14"/>
                      <a:pt x="48" y="14"/>
                    </a:cubicBezTo>
                    <a:cubicBezTo>
                      <a:pt x="48" y="14"/>
                      <a:pt x="48" y="14"/>
                      <a:pt x="48" y="14"/>
                    </a:cubicBezTo>
                    <a:cubicBezTo>
                      <a:pt x="48" y="14"/>
                      <a:pt x="48" y="14"/>
                      <a:pt x="48" y="14"/>
                    </a:cubicBezTo>
                    <a:cubicBezTo>
                      <a:pt x="48" y="14"/>
                      <a:pt x="48" y="14"/>
                      <a:pt x="48" y="14"/>
                    </a:cubicBezTo>
                    <a:cubicBezTo>
                      <a:pt x="48" y="14"/>
                      <a:pt x="48" y="14"/>
                      <a:pt x="48" y="14"/>
                    </a:cubicBezTo>
                    <a:cubicBezTo>
                      <a:pt x="47" y="14"/>
                      <a:pt x="47" y="15"/>
                      <a:pt x="46" y="15"/>
                    </a:cubicBezTo>
                    <a:cubicBezTo>
                      <a:pt x="46" y="15"/>
                      <a:pt x="46" y="15"/>
                      <a:pt x="46" y="15"/>
                    </a:cubicBezTo>
                    <a:cubicBezTo>
                      <a:pt x="46" y="15"/>
                      <a:pt x="46" y="15"/>
                      <a:pt x="46" y="15"/>
                    </a:cubicBezTo>
                    <a:cubicBezTo>
                      <a:pt x="40" y="34"/>
                      <a:pt x="40" y="34"/>
                      <a:pt x="40" y="34"/>
                    </a:cubicBezTo>
                    <a:cubicBezTo>
                      <a:pt x="40" y="23"/>
                      <a:pt x="40" y="23"/>
                      <a:pt x="40" y="23"/>
                    </a:cubicBezTo>
                    <a:cubicBezTo>
                      <a:pt x="40" y="23"/>
                      <a:pt x="40" y="22"/>
                      <a:pt x="39" y="22"/>
                    </a:cubicBezTo>
                    <a:cubicBezTo>
                      <a:pt x="39" y="22"/>
                      <a:pt x="38" y="23"/>
                      <a:pt x="38" y="23"/>
                    </a:cubicBezTo>
                    <a:cubicBezTo>
                      <a:pt x="38" y="38"/>
                      <a:pt x="38" y="38"/>
                      <a:pt x="38" y="38"/>
                    </a:cubicBezTo>
                    <a:cubicBezTo>
                      <a:pt x="38" y="38"/>
                      <a:pt x="38" y="38"/>
                      <a:pt x="38" y="38"/>
                    </a:cubicBezTo>
                    <a:cubicBezTo>
                      <a:pt x="37" y="37"/>
                      <a:pt x="36" y="36"/>
                      <a:pt x="34" y="36"/>
                    </a:cubicBezTo>
                    <a:cubicBezTo>
                      <a:pt x="33" y="36"/>
                      <a:pt x="31" y="37"/>
                      <a:pt x="30" y="38"/>
                    </a:cubicBezTo>
                    <a:cubicBezTo>
                      <a:pt x="30" y="23"/>
                      <a:pt x="30" y="23"/>
                      <a:pt x="30" y="23"/>
                    </a:cubicBezTo>
                    <a:cubicBezTo>
                      <a:pt x="30" y="23"/>
                      <a:pt x="30" y="22"/>
                      <a:pt x="29" y="22"/>
                    </a:cubicBezTo>
                    <a:cubicBezTo>
                      <a:pt x="29" y="22"/>
                      <a:pt x="28" y="23"/>
                      <a:pt x="28" y="23"/>
                    </a:cubicBezTo>
                    <a:cubicBezTo>
                      <a:pt x="28" y="34"/>
                      <a:pt x="28" y="34"/>
                      <a:pt x="28" y="34"/>
                    </a:cubicBezTo>
                    <a:cubicBezTo>
                      <a:pt x="22" y="15"/>
                      <a:pt x="22" y="15"/>
                      <a:pt x="22" y="15"/>
                    </a:cubicBezTo>
                    <a:cubicBezTo>
                      <a:pt x="22" y="15"/>
                      <a:pt x="22" y="15"/>
                      <a:pt x="22" y="15"/>
                    </a:cubicBezTo>
                    <a:cubicBezTo>
                      <a:pt x="22" y="15"/>
                      <a:pt x="21" y="14"/>
                      <a:pt x="21" y="14"/>
                    </a:cubicBezTo>
                    <a:cubicBezTo>
                      <a:pt x="21" y="14"/>
                      <a:pt x="21" y="14"/>
                      <a:pt x="21" y="14"/>
                    </a:cubicBezTo>
                    <a:cubicBezTo>
                      <a:pt x="21" y="14"/>
                      <a:pt x="21" y="14"/>
                      <a:pt x="21" y="14"/>
                    </a:cubicBezTo>
                    <a:cubicBezTo>
                      <a:pt x="21" y="14"/>
                      <a:pt x="21" y="14"/>
                      <a:pt x="21" y="14"/>
                    </a:cubicBezTo>
                    <a:cubicBezTo>
                      <a:pt x="21" y="14"/>
                      <a:pt x="21" y="14"/>
                      <a:pt x="21" y="14"/>
                    </a:cubicBezTo>
                    <a:cubicBezTo>
                      <a:pt x="21" y="14"/>
                      <a:pt x="21" y="14"/>
                      <a:pt x="21" y="14"/>
                    </a:cubicBezTo>
                    <a:cubicBezTo>
                      <a:pt x="21" y="14"/>
                      <a:pt x="21" y="14"/>
                      <a:pt x="21" y="14"/>
                    </a:cubicBezTo>
                    <a:cubicBezTo>
                      <a:pt x="21" y="14"/>
                      <a:pt x="21" y="14"/>
                      <a:pt x="21" y="14"/>
                    </a:cubicBezTo>
                    <a:cubicBezTo>
                      <a:pt x="20" y="15"/>
                      <a:pt x="20" y="15"/>
                      <a:pt x="20" y="16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28" y="42"/>
                      <a:pt x="28" y="42"/>
                      <a:pt x="28" y="42"/>
                    </a:cubicBezTo>
                    <a:cubicBezTo>
                      <a:pt x="28" y="42"/>
                      <a:pt x="28" y="42"/>
                      <a:pt x="28" y="42"/>
                    </a:cubicBezTo>
                    <a:cubicBezTo>
                      <a:pt x="28" y="59"/>
                      <a:pt x="28" y="59"/>
                      <a:pt x="28" y="59"/>
                    </a:cubicBezTo>
                    <a:cubicBezTo>
                      <a:pt x="24" y="59"/>
                      <a:pt x="24" y="59"/>
                      <a:pt x="24" y="59"/>
                    </a:cubicBezTo>
                    <a:cubicBezTo>
                      <a:pt x="23" y="46"/>
                      <a:pt x="13" y="34"/>
                      <a:pt x="13" y="33"/>
                    </a:cubicBezTo>
                    <a:cubicBezTo>
                      <a:pt x="13" y="33"/>
                      <a:pt x="13" y="33"/>
                      <a:pt x="13" y="33"/>
                    </a:cubicBezTo>
                    <a:cubicBezTo>
                      <a:pt x="13" y="33"/>
                      <a:pt x="13" y="33"/>
                      <a:pt x="13" y="33"/>
                    </a:cubicBezTo>
                    <a:cubicBezTo>
                      <a:pt x="8" y="27"/>
                      <a:pt x="5" y="20"/>
                      <a:pt x="5" y="13"/>
                    </a:cubicBezTo>
                    <a:cubicBezTo>
                      <a:pt x="5" y="13"/>
                      <a:pt x="5" y="13"/>
                      <a:pt x="5" y="13"/>
                    </a:cubicBezTo>
                    <a:cubicBezTo>
                      <a:pt x="5" y="13"/>
                      <a:pt x="5" y="13"/>
                      <a:pt x="5" y="13"/>
                    </a:cubicBezTo>
                    <a:cubicBezTo>
                      <a:pt x="5" y="12"/>
                      <a:pt x="5" y="11"/>
                      <a:pt x="5" y="1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2"/>
                      <a:pt x="0" y="12"/>
                      <a:pt x="0" y="13"/>
                    </a:cubicBezTo>
                    <a:cubicBezTo>
                      <a:pt x="0" y="22"/>
                      <a:pt x="3" y="30"/>
                      <a:pt x="9" y="36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9" y="36"/>
                      <a:pt x="18" y="49"/>
                      <a:pt x="19" y="61"/>
                    </a:cubicBezTo>
                    <a:cubicBezTo>
                      <a:pt x="18" y="61"/>
                      <a:pt x="17" y="63"/>
                      <a:pt x="17" y="64"/>
                    </a:cubicBezTo>
                    <a:cubicBezTo>
                      <a:pt x="17" y="65"/>
                      <a:pt x="18" y="67"/>
                      <a:pt x="19" y="68"/>
                    </a:cubicBezTo>
                    <a:cubicBezTo>
                      <a:pt x="18" y="68"/>
                      <a:pt x="17" y="70"/>
                      <a:pt x="17" y="71"/>
                    </a:cubicBezTo>
                    <a:cubicBezTo>
                      <a:pt x="17" y="73"/>
                      <a:pt x="18" y="74"/>
                      <a:pt x="19" y="75"/>
                    </a:cubicBezTo>
                    <a:cubicBezTo>
                      <a:pt x="18" y="76"/>
                      <a:pt x="17" y="77"/>
                      <a:pt x="17" y="79"/>
                    </a:cubicBezTo>
                    <a:cubicBezTo>
                      <a:pt x="17" y="81"/>
                      <a:pt x="20" y="84"/>
                      <a:pt x="23" y="84"/>
                    </a:cubicBezTo>
                    <a:cubicBezTo>
                      <a:pt x="46" y="84"/>
                      <a:pt x="46" y="84"/>
                      <a:pt x="46" y="84"/>
                    </a:cubicBezTo>
                    <a:cubicBezTo>
                      <a:pt x="49" y="84"/>
                      <a:pt x="51" y="81"/>
                      <a:pt x="51" y="79"/>
                    </a:cubicBezTo>
                    <a:cubicBezTo>
                      <a:pt x="51" y="77"/>
                      <a:pt x="50" y="76"/>
                      <a:pt x="49" y="75"/>
                    </a:cubicBezTo>
                    <a:cubicBezTo>
                      <a:pt x="50" y="74"/>
                      <a:pt x="51" y="73"/>
                      <a:pt x="51" y="71"/>
                    </a:cubicBezTo>
                    <a:cubicBezTo>
                      <a:pt x="51" y="70"/>
                      <a:pt x="50" y="68"/>
                      <a:pt x="49" y="68"/>
                    </a:cubicBezTo>
                    <a:cubicBezTo>
                      <a:pt x="50" y="67"/>
                      <a:pt x="51" y="65"/>
                      <a:pt x="51" y="64"/>
                    </a:cubicBezTo>
                    <a:cubicBezTo>
                      <a:pt x="51" y="63"/>
                      <a:pt x="51" y="61"/>
                      <a:pt x="50" y="61"/>
                    </a:cubicBezTo>
                    <a:cubicBezTo>
                      <a:pt x="50" y="49"/>
                      <a:pt x="60" y="36"/>
                      <a:pt x="60" y="36"/>
                    </a:cubicBezTo>
                    <a:cubicBezTo>
                      <a:pt x="60" y="36"/>
                      <a:pt x="60" y="36"/>
                      <a:pt x="60" y="36"/>
                    </a:cubicBezTo>
                    <a:cubicBezTo>
                      <a:pt x="65" y="30"/>
                      <a:pt x="69" y="22"/>
                      <a:pt x="69" y="13"/>
                    </a:cubicBezTo>
                    <a:cubicBezTo>
                      <a:pt x="69" y="8"/>
                      <a:pt x="68" y="4"/>
                      <a:pt x="66" y="0"/>
                    </a:cubicBezTo>
                  </a:path>
                </a:pathLst>
              </a:custGeom>
              <a:solidFill>
                <a:srgbClr val="E6AE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143" name="Freeform 30"/>
              <p:cNvSpPr>
                <a:spLocks noEditPoints="1"/>
              </p:cNvSpPr>
              <p:nvPr/>
            </p:nvSpPr>
            <p:spPr bwMode="auto">
              <a:xfrm>
                <a:off x="3089" y="2083"/>
                <a:ext cx="140" cy="109"/>
              </a:xfrm>
              <a:custGeom>
                <a:avLst/>
                <a:gdLst>
                  <a:gd name="T0" fmla="*/ 23 w 59"/>
                  <a:gd name="T1" fmla="*/ 29 h 46"/>
                  <a:gd name="T2" fmla="*/ 24 w 59"/>
                  <a:gd name="T3" fmla="*/ 9 h 46"/>
                  <a:gd name="T4" fmla="*/ 23 w 59"/>
                  <a:gd name="T5" fmla="*/ 10 h 46"/>
                  <a:gd name="T6" fmla="*/ 25 w 59"/>
                  <a:gd name="T7" fmla="*/ 10 h 46"/>
                  <a:gd name="T8" fmla="*/ 29 w 59"/>
                  <a:gd name="T9" fmla="*/ 23 h 46"/>
                  <a:gd name="T10" fmla="*/ 33 w 59"/>
                  <a:gd name="T11" fmla="*/ 25 h 46"/>
                  <a:gd name="T12" fmla="*/ 25 w 59"/>
                  <a:gd name="T13" fmla="*/ 25 h 46"/>
                  <a:gd name="T14" fmla="*/ 24 w 59"/>
                  <a:gd name="T15" fmla="*/ 9 h 46"/>
                  <a:gd name="T16" fmla="*/ 17 w 59"/>
                  <a:gd name="T17" fmla="*/ 2 h 46"/>
                  <a:gd name="T18" fmla="*/ 17 w 59"/>
                  <a:gd name="T19" fmla="*/ 2 h 46"/>
                  <a:gd name="T20" fmla="*/ 41 w 59"/>
                  <a:gd name="T21" fmla="*/ 2 h 46"/>
                  <a:gd name="T22" fmla="*/ 35 w 59"/>
                  <a:gd name="T23" fmla="*/ 21 h 46"/>
                  <a:gd name="T24" fmla="*/ 34 w 59"/>
                  <a:gd name="T25" fmla="*/ 9 h 46"/>
                  <a:gd name="T26" fmla="*/ 33 w 59"/>
                  <a:gd name="T27" fmla="*/ 10 h 46"/>
                  <a:gd name="T28" fmla="*/ 35 w 59"/>
                  <a:gd name="T29" fmla="*/ 10 h 46"/>
                  <a:gd name="T30" fmla="*/ 41 w 59"/>
                  <a:gd name="T31" fmla="*/ 2 h 46"/>
                  <a:gd name="T32" fmla="*/ 16 w 59"/>
                  <a:gd name="T33" fmla="*/ 1 h 46"/>
                  <a:gd name="T34" fmla="*/ 15 w 59"/>
                  <a:gd name="T35" fmla="*/ 3 h 46"/>
                  <a:gd name="T36" fmla="*/ 16 w 59"/>
                  <a:gd name="T37" fmla="*/ 1 h 46"/>
                  <a:gd name="T38" fmla="*/ 43 w 59"/>
                  <a:gd name="T39" fmla="*/ 1 h 46"/>
                  <a:gd name="T40" fmla="*/ 43 w 59"/>
                  <a:gd name="T41" fmla="*/ 1 h 46"/>
                  <a:gd name="T42" fmla="*/ 16 w 59"/>
                  <a:gd name="T43" fmla="*/ 1 h 46"/>
                  <a:gd name="T44" fmla="*/ 16 w 59"/>
                  <a:gd name="T45" fmla="*/ 1 h 46"/>
                  <a:gd name="T46" fmla="*/ 43 w 59"/>
                  <a:gd name="T47" fmla="*/ 1 h 46"/>
                  <a:gd name="T48" fmla="*/ 43 w 59"/>
                  <a:gd name="T49" fmla="*/ 1 h 46"/>
                  <a:gd name="T50" fmla="*/ 43 w 59"/>
                  <a:gd name="T51" fmla="*/ 1 h 46"/>
                  <a:gd name="T52" fmla="*/ 16 w 59"/>
                  <a:gd name="T53" fmla="*/ 1 h 46"/>
                  <a:gd name="T54" fmla="*/ 16 w 59"/>
                  <a:gd name="T55" fmla="*/ 1 h 46"/>
                  <a:gd name="T56" fmla="*/ 16 w 59"/>
                  <a:gd name="T57" fmla="*/ 1 h 46"/>
                  <a:gd name="T58" fmla="*/ 43 w 59"/>
                  <a:gd name="T59" fmla="*/ 1 h 46"/>
                  <a:gd name="T60" fmla="*/ 43 w 59"/>
                  <a:gd name="T61" fmla="*/ 1 h 46"/>
                  <a:gd name="T62" fmla="*/ 0 w 59"/>
                  <a:gd name="T63" fmla="*/ 0 h 46"/>
                  <a:gd name="T64" fmla="*/ 8 w 59"/>
                  <a:gd name="T65" fmla="*/ 20 h 46"/>
                  <a:gd name="T66" fmla="*/ 8 w 59"/>
                  <a:gd name="T67" fmla="*/ 20 h 46"/>
                  <a:gd name="T68" fmla="*/ 23 w 59"/>
                  <a:gd name="T69" fmla="*/ 46 h 46"/>
                  <a:gd name="T70" fmla="*/ 8 w 59"/>
                  <a:gd name="T71" fmla="*/ 20 h 46"/>
                  <a:gd name="T72" fmla="*/ 8 w 59"/>
                  <a:gd name="T73" fmla="*/ 20 h 46"/>
                  <a:gd name="T74" fmla="*/ 59 w 59"/>
                  <a:gd name="T75" fmla="*/ 0 h 46"/>
                  <a:gd name="T76" fmla="*/ 51 w 59"/>
                  <a:gd name="T77" fmla="*/ 20 h 46"/>
                  <a:gd name="T78" fmla="*/ 40 w 59"/>
                  <a:gd name="T79" fmla="*/ 46 h 46"/>
                  <a:gd name="T80" fmla="*/ 36 w 59"/>
                  <a:gd name="T81" fmla="*/ 29 h 46"/>
                  <a:gd name="T82" fmla="*/ 36 w 59"/>
                  <a:gd name="T83" fmla="*/ 29 h 46"/>
                  <a:gd name="T84" fmla="*/ 40 w 59"/>
                  <a:gd name="T85" fmla="*/ 46 h 46"/>
                  <a:gd name="T86" fmla="*/ 51 w 59"/>
                  <a:gd name="T87" fmla="*/ 20 h 46"/>
                  <a:gd name="T88" fmla="*/ 59 w 59"/>
                  <a:gd name="T89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59" h="46">
                    <a:moveTo>
                      <a:pt x="23" y="29"/>
                    </a:moveTo>
                    <a:cubicBezTo>
                      <a:pt x="23" y="29"/>
                      <a:pt x="23" y="29"/>
                      <a:pt x="23" y="29"/>
                    </a:cubicBezTo>
                    <a:cubicBezTo>
                      <a:pt x="23" y="29"/>
                      <a:pt x="23" y="29"/>
                      <a:pt x="23" y="29"/>
                    </a:cubicBezTo>
                    <a:moveTo>
                      <a:pt x="24" y="9"/>
                    </a:moveTo>
                    <a:cubicBezTo>
                      <a:pt x="24" y="9"/>
                      <a:pt x="23" y="10"/>
                      <a:pt x="23" y="10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3" y="10"/>
                      <a:pt x="24" y="9"/>
                      <a:pt x="24" y="9"/>
                    </a:cubicBezTo>
                    <a:cubicBezTo>
                      <a:pt x="25" y="9"/>
                      <a:pt x="25" y="10"/>
                      <a:pt x="25" y="10"/>
                    </a:cubicBezTo>
                    <a:cubicBezTo>
                      <a:pt x="25" y="25"/>
                      <a:pt x="25" y="25"/>
                      <a:pt x="25" y="25"/>
                    </a:cubicBezTo>
                    <a:cubicBezTo>
                      <a:pt x="26" y="24"/>
                      <a:pt x="28" y="23"/>
                      <a:pt x="29" y="23"/>
                    </a:cubicBezTo>
                    <a:cubicBezTo>
                      <a:pt x="31" y="23"/>
                      <a:pt x="32" y="24"/>
                      <a:pt x="33" y="25"/>
                    </a:cubicBezTo>
                    <a:cubicBezTo>
                      <a:pt x="33" y="25"/>
                      <a:pt x="33" y="25"/>
                      <a:pt x="33" y="25"/>
                    </a:cubicBezTo>
                    <a:cubicBezTo>
                      <a:pt x="32" y="24"/>
                      <a:pt x="31" y="23"/>
                      <a:pt x="29" y="23"/>
                    </a:cubicBezTo>
                    <a:cubicBezTo>
                      <a:pt x="28" y="23"/>
                      <a:pt x="26" y="24"/>
                      <a:pt x="25" y="25"/>
                    </a:cubicBezTo>
                    <a:cubicBezTo>
                      <a:pt x="25" y="10"/>
                      <a:pt x="25" y="10"/>
                      <a:pt x="25" y="10"/>
                    </a:cubicBezTo>
                    <a:cubicBezTo>
                      <a:pt x="25" y="10"/>
                      <a:pt x="25" y="9"/>
                      <a:pt x="24" y="9"/>
                    </a:cubicBezTo>
                    <a:moveTo>
                      <a:pt x="17" y="2"/>
                    </a:moveTo>
                    <a:cubicBezTo>
                      <a:pt x="17" y="2"/>
                      <a:pt x="17" y="2"/>
                      <a:pt x="17" y="2"/>
                    </a:cubicBezTo>
                    <a:cubicBezTo>
                      <a:pt x="23" y="21"/>
                      <a:pt x="23" y="21"/>
                      <a:pt x="23" y="21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17" y="2"/>
                      <a:pt x="17" y="2"/>
                      <a:pt x="17" y="2"/>
                    </a:cubicBezTo>
                    <a:moveTo>
                      <a:pt x="41" y="2"/>
                    </a:moveTo>
                    <a:cubicBezTo>
                      <a:pt x="41" y="2"/>
                      <a:pt x="41" y="2"/>
                      <a:pt x="41" y="2"/>
                    </a:cubicBezTo>
                    <a:cubicBezTo>
                      <a:pt x="35" y="21"/>
                      <a:pt x="35" y="21"/>
                      <a:pt x="35" y="21"/>
                    </a:cubicBezTo>
                    <a:cubicBezTo>
                      <a:pt x="35" y="10"/>
                      <a:pt x="35" y="10"/>
                      <a:pt x="35" y="10"/>
                    </a:cubicBezTo>
                    <a:cubicBezTo>
                      <a:pt x="35" y="10"/>
                      <a:pt x="35" y="9"/>
                      <a:pt x="34" y="9"/>
                    </a:cubicBezTo>
                    <a:cubicBezTo>
                      <a:pt x="34" y="9"/>
                      <a:pt x="33" y="10"/>
                      <a:pt x="33" y="10"/>
                    </a:cubicBezTo>
                    <a:cubicBezTo>
                      <a:pt x="33" y="10"/>
                      <a:pt x="33" y="10"/>
                      <a:pt x="33" y="10"/>
                    </a:cubicBezTo>
                    <a:cubicBezTo>
                      <a:pt x="33" y="10"/>
                      <a:pt x="34" y="9"/>
                      <a:pt x="34" y="9"/>
                    </a:cubicBezTo>
                    <a:cubicBezTo>
                      <a:pt x="35" y="9"/>
                      <a:pt x="35" y="10"/>
                      <a:pt x="35" y="10"/>
                    </a:cubicBezTo>
                    <a:cubicBezTo>
                      <a:pt x="35" y="21"/>
                      <a:pt x="35" y="21"/>
                      <a:pt x="35" y="21"/>
                    </a:cubicBezTo>
                    <a:cubicBezTo>
                      <a:pt x="41" y="2"/>
                      <a:pt x="41" y="2"/>
                      <a:pt x="41" y="2"/>
                    </a:cubicBezTo>
                    <a:cubicBezTo>
                      <a:pt x="41" y="2"/>
                      <a:pt x="41" y="2"/>
                      <a:pt x="41" y="2"/>
                    </a:cubicBezTo>
                    <a:moveTo>
                      <a:pt x="16" y="1"/>
                    </a:moveTo>
                    <a:cubicBezTo>
                      <a:pt x="16" y="1"/>
                      <a:pt x="16" y="1"/>
                      <a:pt x="16" y="1"/>
                    </a:cubicBezTo>
                    <a:cubicBezTo>
                      <a:pt x="15" y="2"/>
                      <a:pt x="15" y="2"/>
                      <a:pt x="15" y="3"/>
                    </a:cubicBezTo>
                    <a:cubicBezTo>
                      <a:pt x="15" y="2"/>
                      <a:pt x="15" y="2"/>
                      <a:pt x="16" y="1"/>
                    </a:cubicBezTo>
                    <a:cubicBezTo>
                      <a:pt x="16" y="1"/>
                      <a:pt x="16" y="1"/>
                      <a:pt x="16" y="1"/>
                    </a:cubicBezTo>
                    <a:moveTo>
                      <a:pt x="43" y="1"/>
                    </a:moveTo>
                    <a:cubicBezTo>
                      <a:pt x="43" y="1"/>
                      <a:pt x="43" y="1"/>
                      <a:pt x="43" y="1"/>
                    </a:cubicBezTo>
                    <a:cubicBezTo>
                      <a:pt x="44" y="2"/>
                      <a:pt x="44" y="2"/>
                      <a:pt x="44" y="3"/>
                    </a:cubicBezTo>
                    <a:cubicBezTo>
                      <a:pt x="44" y="2"/>
                      <a:pt x="44" y="2"/>
                      <a:pt x="43" y="1"/>
                    </a:cubicBezTo>
                    <a:cubicBezTo>
                      <a:pt x="43" y="1"/>
                      <a:pt x="43" y="1"/>
                      <a:pt x="43" y="1"/>
                    </a:cubicBezTo>
                    <a:moveTo>
                      <a:pt x="16" y="1"/>
                    </a:moveTo>
                    <a:cubicBezTo>
                      <a:pt x="16" y="1"/>
                      <a:pt x="16" y="1"/>
                      <a:pt x="16" y="1"/>
                    </a:cubicBezTo>
                    <a:cubicBezTo>
                      <a:pt x="16" y="1"/>
                      <a:pt x="16" y="1"/>
                      <a:pt x="16" y="1"/>
                    </a:cubicBezTo>
                    <a:moveTo>
                      <a:pt x="43" y="1"/>
                    </a:moveTo>
                    <a:cubicBezTo>
                      <a:pt x="43" y="1"/>
                      <a:pt x="43" y="1"/>
                      <a:pt x="43" y="1"/>
                    </a:cubicBezTo>
                    <a:cubicBezTo>
                      <a:pt x="43" y="1"/>
                      <a:pt x="43" y="1"/>
                      <a:pt x="43" y="1"/>
                    </a:cubicBezTo>
                    <a:moveTo>
                      <a:pt x="43" y="1"/>
                    </a:moveTo>
                    <a:cubicBezTo>
                      <a:pt x="42" y="1"/>
                      <a:pt x="42" y="2"/>
                      <a:pt x="41" y="2"/>
                    </a:cubicBezTo>
                    <a:cubicBezTo>
                      <a:pt x="42" y="2"/>
                      <a:pt x="42" y="1"/>
                      <a:pt x="43" y="1"/>
                    </a:cubicBezTo>
                    <a:moveTo>
                      <a:pt x="16" y="1"/>
                    </a:moveTo>
                    <a:cubicBezTo>
                      <a:pt x="16" y="1"/>
                      <a:pt x="16" y="1"/>
                      <a:pt x="16" y="1"/>
                    </a:cubicBezTo>
                    <a:cubicBezTo>
                      <a:pt x="16" y="1"/>
                      <a:pt x="16" y="1"/>
                      <a:pt x="16" y="1"/>
                    </a:cubicBezTo>
                    <a:moveTo>
                      <a:pt x="16" y="1"/>
                    </a:moveTo>
                    <a:cubicBezTo>
                      <a:pt x="16" y="1"/>
                      <a:pt x="16" y="1"/>
                      <a:pt x="16" y="1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6" y="1"/>
                      <a:pt x="16" y="1"/>
                      <a:pt x="16" y="1"/>
                    </a:cubicBezTo>
                    <a:moveTo>
                      <a:pt x="43" y="1"/>
                    </a:moveTo>
                    <a:cubicBezTo>
                      <a:pt x="43" y="1"/>
                      <a:pt x="43" y="1"/>
                      <a:pt x="43" y="1"/>
                    </a:cubicBezTo>
                    <a:cubicBezTo>
                      <a:pt x="43" y="1"/>
                      <a:pt x="43" y="1"/>
                      <a:pt x="43" y="1"/>
                    </a:cubicBezTo>
                    <a:cubicBezTo>
                      <a:pt x="43" y="1"/>
                      <a:pt x="43" y="1"/>
                      <a:pt x="43" y="1"/>
                    </a:cubicBezTo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7"/>
                      <a:pt x="3" y="14"/>
                      <a:pt x="8" y="20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8" y="21"/>
                      <a:pt x="18" y="33"/>
                      <a:pt x="19" y="46"/>
                    </a:cubicBezTo>
                    <a:cubicBezTo>
                      <a:pt x="23" y="46"/>
                      <a:pt x="23" y="46"/>
                      <a:pt x="23" y="46"/>
                    </a:cubicBezTo>
                    <a:cubicBezTo>
                      <a:pt x="19" y="46"/>
                      <a:pt x="19" y="46"/>
                      <a:pt x="19" y="46"/>
                    </a:cubicBezTo>
                    <a:cubicBezTo>
                      <a:pt x="18" y="33"/>
                      <a:pt x="8" y="21"/>
                      <a:pt x="8" y="20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3" y="14"/>
                      <a:pt x="0" y="7"/>
                      <a:pt x="0" y="0"/>
                    </a:cubicBezTo>
                    <a:moveTo>
                      <a:pt x="59" y="0"/>
                    </a:moveTo>
                    <a:cubicBezTo>
                      <a:pt x="59" y="7"/>
                      <a:pt x="56" y="14"/>
                      <a:pt x="51" y="20"/>
                    </a:cubicBezTo>
                    <a:cubicBezTo>
                      <a:pt x="51" y="20"/>
                      <a:pt x="51" y="20"/>
                      <a:pt x="51" y="20"/>
                    </a:cubicBezTo>
                    <a:cubicBezTo>
                      <a:pt x="51" y="20"/>
                      <a:pt x="51" y="20"/>
                      <a:pt x="51" y="20"/>
                    </a:cubicBezTo>
                    <a:cubicBezTo>
                      <a:pt x="50" y="21"/>
                      <a:pt x="41" y="33"/>
                      <a:pt x="40" y="46"/>
                    </a:cubicBezTo>
                    <a:cubicBezTo>
                      <a:pt x="36" y="46"/>
                      <a:pt x="36" y="46"/>
                      <a:pt x="36" y="46"/>
                    </a:cubicBezTo>
                    <a:cubicBezTo>
                      <a:pt x="36" y="29"/>
                      <a:pt x="36" y="29"/>
                      <a:pt x="36" y="29"/>
                    </a:cubicBezTo>
                    <a:cubicBezTo>
                      <a:pt x="36" y="29"/>
                      <a:pt x="36" y="29"/>
                      <a:pt x="36" y="29"/>
                    </a:cubicBezTo>
                    <a:cubicBezTo>
                      <a:pt x="36" y="29"/>
                      <a:pt x="36" y="29"/>
                      <a:pt x="36" y="29"/>
                    </a:cubicBezTo>
                    <a:cubicBezTo>
                      <a:pt x="36" y="46"/>
                      <a:pt x="36" y="46"/>
                      <a:pt x="36" y="46"/>
                    </a:cubicBezTo>
                    <a:cubicBezTo>
                      <a:pt x="40" y="46"/>
                      <a:pt x="40" y="46"/>
                      <a:pt x="40" y="46"/>
                    </a:cubicBezTo>
                    <a:cubicBezTo>
                      <a:pt x="41" y="33"/>
                      <a:pt x="50" y="21"/>
                      <a:pt x="51" y="20"/>
                    </a:cubicBezTo>
                    <a:cubicBezTo>
                      <a:pt x="51" y="20"/>
                      <a:pt x="51" y="20"/>
                      <a:pt x="51" y="20"/>
                    </a:cubicBezTo>
                    <a:cubicBezTo>
                      <a:pt x="51" y="20"/>
                      <a:pt x="51" y="20"/>
                      <a:pt x="51" y="20"/>
                    </a:cubicBezTo>
                    <a:cubicBezTo>
                      <a:pt x="56" y="14"/>
                      <a:pt x="59" y="7"/>
                      <a:pt x="59" y="0"/>
                    </a:cubicBezTo>
                    <a:cubicBezTo>
                      <a:pt x="59" y="0"/>
                      <a:pt x="59" y="0"/>
                      <a:pt x="59" y="0"/>
                    </a:cubicBezTo>
                  </a:path>
                </a:pathLst>
              </a:custGeom>
              <a:solidFill>
                <a:srgbClr val="E6AE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144" name="Freeform 31"/>
              <p:cNvSpPr>
                <a:spLocks/>
              </p:cNvSpPr>
              <p:nvPr/>
            </p:nvSpPr>
            <p:spPr bwMode="auto">
              <a:xfrm>
                <a:off x="3134" y="2254"/>
                <a:ext cx="48" cy="19"/>
              </a:xfrm>
              <a:custGeom>
                <a:avLst/>
                <a:gdLst>
                  <a:gd name="T0" fmla="*/ 20 w 20"/>
                  <a:gd name="T1" fmla="*/ 0 h 8"/>
                  <a:gd name="T2" fmla="*/ 0 w 20"/>
                  <a:gd name="T3" fmla="*/ 0 h 8"/>
                  <a:gd name="T4" fmla="*/ 9 w 20"/>
                  <a:gd name="T5" fmla="*/ 8 h 8"/>
                  <a:gd name="T6" fmla="*/ 12 w 20"/>
                  <a:gd name="T7" fmla="*/ 8 h 8"/>
                  <a:gd name="T8" fmla="*/ 20 w 20"/>
                  <a:gd name="T9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">
                    <a:moveTo>
                      <a:pt x="2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5"/>
                      <a:pt x="4" y="8"/>
                      <a:pt x="9" y="8"/>
                    </a:cubicBezTo>
                    <a:cubicBezTo>
                      <a:pt x="12" y="8"/>
                      <a:pt x="12" y="8"/>
                      <a:pt x="12" y="8"/>
                    </a:cubicBezTo>
                    <a:cubicBezTo>
                      <a:pt x="16" y="8"/>
                      <a:pt x="20" y="5"/>
                      <a:pt x="20" y="0"/>
                    </a:cubicBezTo>
                  </a:path>
                </a:pathLst>
              </a:custGeom>
              <a:solidFill>
                <a:srgbClr val="E6AE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145" name="Freeform 32"/>
              <p:cNvSpPr>
                <a:spLocks noEditPoints="1"/>
              </p:cNvSpPr>
              <p:nvPr/>
            </p:nvSpPr>
            <p:spPr bwMode="auto">
              <a:xfrm>
                <a:off x="2987" y="2387"/>
                <a:ext cx="12" cy="69"/>
              </a:xfrm>
              <a:custGeom>
                <a:avLst/>
                <a:gdLst>
                  <a:gd name="T0" fmla="*/ 9 w 12"/>
                  <a:gd name="T1" fmla="*/ 57 h 69"/>
                  <a:gd name="T2" fmla="*/ 9 w 12"/>
                  <a:gd name="T3" fmla="*/ 57 h 69"/>
                  <a:gd name="T4" fmla="*/ 12 w 12"/>
                  <a:gd name="T5" fmla="*/ 69 h 69"/>
                  <a:gd name="T6" fmla="*/ 12 w 12"/>
                  <a:gd name="T7" fmla="*/ 69 h 69"/>
                  <a:gd name="T8" fmla="*/ 9 w 12"/>
                  <a:gd name="T9" fmla="*/ 57 h 69"/>
                  <a:gd name="T10" fmla="*/ 0 w 12"/>
                  <a:gd name="T11" fmla="*/ 0 h 69"/>
                  <a:gd name="T12" fmla="*/ 0 w 12"/>
                  <a:gd name="T13" fmla="*/ 0 h 69"/>
                  <a:gd name="T14" fmla="*/ 7 w 12"/>
                  <a:gd name="T15" fmla="*/ 36 h 69"/>
                  <a:gd name="T16" fmla="*/ 7 w 12"/>
                  <a:gd name="T17" fmla="*/ 36 h 69"/>
                  <a:gd name="T18" fmla="*/ 0 w 12"/>
                  <a:gd name="T19" fmla="*/ 0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" h="69">
                    <a:moveTo>
                      <a:pt x="9" y="57"/>
                    </a:moveTo>
                    <a:lnTo>
                      <a:pt x="9" y="57"/>
                    </a:lnTo>
                    <a:lnTo>
                      <a:pt x="12" y="69"/>
                    </a:lnTo>
                    <a:lnTo>
                      <a:pt x="12" y="69"/>
                    </a:lnTo>
                    <a:lnTo>
                      <a:pt x="9" y="57"/>
                    </a:lnTo>
                    <a:close/>
                    <a:moveTo>
                      <a:pt x="0" y="0"/>
                    </a:moveTo>
                    <a:lnTo>
                      <a:pt x="0" y="0"/>
                    </a:lnTo>
                    <a:lnTo>
                      <a:pt x="7" y="36"/>
                    </a:lnTo>
                    <a:lnTo>
                      <a:pt x="7" y="3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FADB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146" name="Freeform 33"/>
              <p:cNvSpPr>
                <a:spLocks noEditPoints="1"/>
              </p:cNvSpPr>
              <p:nvPr/>
            </p:nvSpPr>
            <p:spPr bwMode="auto">
              <a:xfrm>
                <a:off x="2987" y="2387"/>
                <a:ext cx="12" cy="69"/>
              </a:xfrm>
              <a:custGeom>
                <a:avLst/>
                <a:gdLst>
                  <a:gd name="T0" fmla="*/ 9 w 12"/>
                  <a:gd name="T1" fmla="*/ 57 h 69"/>
                  <a:gd name="T2" fmla="*/ 9 w 12"/>
                  <a:gd name="T3" fmla="*/ 57 h 69"/>
                  <a:gd name="T4" fmla="*/ 12 w 12"/>
                  <a:gd name="T5" fmla="*/ 69 h 69"/>
                  <a:gd name="T6" fmla="*/ 12 w 12"/>
                  <a:gd name="T7" fmla="*/ 69 h 69"/>
                  <a:gd name="T8" fmla="*/ 9 w 12"/>
                  <a:gd name="T9" fmla="*/ 57 h 69"/>
                  <a:gd name="T10" fmla="*/ 0 w 12"/>
                  <a:gd name="T11" fmla="*/ 0 h 69"/>
                  <a:gd name="T12" fmla="*/ 0 w 12"/>
                  <a:gd name="T13" fmla="*/ 0 h 69"/>
                  <a:gd name="T14" fmla="*/ 7 w 12"/>
                  <a:gd name="T15" fmla="*/ 36 h 69"/>
                  <a:gd name="T16" fmla="*/ 7 w 12"/>
                  <a:gd name="T17" fmla="*/ 36 h 69"/>
                  <a:gd name="T18" fmla="*/ 0 w 12"/>
                  <a:gd name="T19" fmla="*/ 0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" h="69">
                    <a:moveTo>
                      <a:pt x="9" y="57"/>
                    </a:moveTo>
                    <a:lnTo>
                      <a:pt x="9" y="57"/>
                    </a:lnTo>
                    <a:lnTo>
                      <a:pt x="12" y="69"/>
                    </a:lnTo>
                    <a:lnTo>
                      <a:pt x="12" y="69"/>
                    </a:lnTo>
                    <a:lnTo>
                      <a:pt x="9" y="57"/>
                    </a:lnTo>
                    <a:moveTo>
                      <a:pt x="0" y="0"/>
                    </a:moveTo>
                    <a:lnTo>
                      <a:pt x="0" y="0"/>
                    </a:lnTo>
                    <a:lnTo>
                      <a:pt x="7" y="36"/>
                    </a:lnTo>
                    <a:lnTo>
                      <a:pt x="7" y="36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147" name="Freeform 34"/>
              <p:cNvSpPr>
                <a:spLocks/>
              </p:cNvSpPr>
              <p:nvPr/>
            </p:nvSpPr>
            <p:spPr bwMode="auto">
              <a:xfrm>
                <a:off x="2987" y="2387"/>
                <a:ext cx="38" cy="88"/>
              </a:xfrm>
              <a:custGeom>
                <a:avLst/>
                <a:gdLst>
                  <a:gd name="T0" fmla="*/ 3 w 16"/>
                  <a:gd name="T1" fmla="*/ 0 h 37"/>
                  <a:gd name="T2" fmla="*/ 0 w 16"/>
                  <a:gd name="T3" fmla="*/ 0 h 37"/>
                  <a:gd name="T4" fmla="*/ 3 w 16"/>
                  <a:gd name="T5" fmla="*/ 15 h 37"/>
                  <a:gd name="T6" fmla="*/ 5 w 16"/>
                  <a:gd name="T7" fmla="*/ 24 h 37"/>
                  <a:gd name="T8" fmla="*/ 4 w 16"/>
                  <a:gd name="T9" fmla="*/ 24 h 37"/>
                  <a:gd name="T10" fmla="*/ 5 w 16"/>
                  <a:gd name="T11" fmla="*/ 29 h 37"/>
                  <a:gd name="T12" fmla="*/ 7 w 16"/>
                  <a:gd name="T13" fmla="*/ 29 h 37"/>
                  <a:gd name="T14" fmla="*/ 9 w 16"/>
                  <a:gd name="T15" fmla="*/ 36 h 37"/>
                  <a:gd name="T16" fmla="*/ 10 w 16"/>
                  <a:gd name="T17" fmla="*/ 37 h 37"/>
                  <a:gd name="T18" fmla="*/ 11 w 16"/>
                  <a:gd name="T19" fmla="*/ 37 h 37"/>
                  <a:gd name="T20" fmla="*/ 14 w 16"/>
                  <a:gd name="T21" fmla="*/ 37 h 37"/>
                  <a:gd name="T22" fmla="*/ 16 w 16"/>
                  <a:gd name="T23" fmla="*/ 37 h 37"/>
                  <a:gd name="T24" fmla="*/ 16 w 16"/>
                  <a:gd name="T25" fmla="*/ 35 h 37"/>
                  <a:gd name="T26" fmla="*/ 6 w 16"/>
                  <a:gd name="T27" fmla="*/ 2 h 37"/>
                  <a:gd name="T28" fmla="*/ 5 w 16"/>
                  <a:gd name="T29" fmla="*/ 1 h 37"/>
                  <a:gd name="T30" fmla="*/ 3 w 16"/>
                  <a:gd name="T31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6" h="37">
                    <a:moveTo>
                      <a:pt x="3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3" y="15"/>
                      <a:pt x="3" y="15"/>
                      <a:pt x="3" y="15"/>
                    </a:cubicBezTo>
                    <a:cubicBezTo>
                      <a:pt x="5" y="24"/>
                      <a:pt x="5" y="24"/>
                      <a:pt x="5" y="24"/>
                    </a:cubicBezTo>
                    <a:cubicBezTo>
                      <a:pt x="4" y="24"/>
                      <a:pt x="4" y="24"/>
                      <a:pt x="4" y="24"/>
                    </a:cubicBezTo>
                    <a:cubicBezTo>
                      <a:pt x="5" y="29"/>
                      <a:pt x="5" y="29"/>
                      <a:pt x="5" y="29"/>
                    </a:cubicBezTo>
                    <a:cubicBezTo>
                      <a:pt x="7" y="29"/>
                      <a:pt x="7" y="29"/>
                      <a:pt x="7" y="29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9" y="36"/>
                      <a:pt x="9" y="37"/>
                      <a:pt x="10" y="37"/>
                    </a:cubicBezTo>
                    <a:cubicBezTo>
                      <a:pt x="10" y="37"/>
                      <a:pt x="10" y="37"/>
                      <a:pt x="11" y="37"/>
                    </a:cubicBezTo>
                    <a:cubicBezTo>
                      <a:pt x="14" y="37"/>
                      <a:pt x="14" y="37"/>
                      <a:pt x="14" y="37"/>
                    </a:cubicBezTo>
                    <a:cubicBezTo>
                      <a:pt x="15" y="37"/>
                      <a:pt x="16" y="37"/>
                      <a:pt x="16" y="37"/>
                    </a:cubicBezTo>
                    <a:cubicBezTo>
                      <a:pt x="16" y="37"/>
                      <a:pt x="16" y="36"/>
                      <a:pt x="16" y="35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5" y="2"/>
                      <a:pt x="5" y="1"/>
                      <a:pt x="5" y="1"/>
                    </a:cubicBezTo>
                    <a:cubicBezTo>
                      <a:pt x="4" y="1"/>
                      <a:pt x="4" y="0"/>
                      <a:pt x="3" y="0"/>
                    </a:cubicBezTo>
                  </a:path>
                </a:pathLst>
              </a:custGeom>
              <a:solidFill>
                <a:srgbClr val="E6AE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148" name="Rectangle 35"/>
              <p:cNvSpPr>
                <a:spLocks noChangeArrowheads="1"/>
              </p:cNvSpPr>
              <p:nvPr/>
            </p:nvSpPr>
            <p:spPr bwMode="auto">
              <a:xfrm>
                <a:off x="2996" y="2444"/>
                <a:ext cx="3" cy="1"/>
              </a:xfrm>
              <a:prstGeom prst="rect">
                <a:avLst/>
              </a:prstGeom>
              <a:solidFill>
                <a:srgbClr val="E6AE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149" name="Freeform 36"/>
              <p:cNvSpPr>
                <a:spLocks/>
              </p:cNvSpPr>
              <p:nvPr/>
            </p:nvSpPr>
            <p:spPr bwMode="auto">
              <a:xfrm>
                <a:off x="2996" y="2444"/>
                <a:ext cx="3" cy="0"/>
              </a:xfrm>
              <a:custGeom>
                <a:avLst/>
                <a:gdLst>
                  <a:gd name="T0" fmla="*/ 3 w 3"/>
                  <a:gd name="T1" fmla="*/ 0 w 3"/>
                  <a:gd name="T2" fmla="*/ 0 w 3"/>
                  <a:gd name="T3" fmla="*/ 3 w 3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3">
                    <a:moveTo>
                      <a:pt x="3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3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150" name="Freeform 37"/>
              <p:cNvSpPr>
                <a:spLocks/>
              </p:cNvSpPr>
              <p:nvPr/>
            </p:nvSpPr>
            <p:spPr bwMode="auto">
              <a:xfrm>
                <a:off x="3023" y="2387"/>
                <a:ext cx="68" cy="88"/>
              </a:xfrm>
              <a:custGeom>
                <a:avLst/>
                <a:gdLst>
                  <a:gd name="T0" fmla="*/ 26 w 29"/>
                  <a:gd name="T1" fmla="*/ 0 h 37"/>
                  <a:gd name="T2" fmla="*/ 2 w 29"/>
                  <a:gd name="T3" fmla="*/ 0 h 37"/>
                  <a:gd name="T4" fmla="*/ 1 w 29"/>
                  <a:gd name="T5" fmla="*/ 1 h 37"/>
                  <a:gd name="T6" fmla="*/ 0 w 29"/>
                  <a:gd name="T7" fmla="*/ 2 h 37"/>
                  <a:gd name="T8" fmla="*/ 0 w 29"/>
                  <a:gd name="T9" fmla="*/ 5 h 37"/>
                  <a:gd name="T10" fmla="*/ 1 w 29"/>
                  <a:gd name="T11" fmla="*/ 6 h 37"/>
                  <a:gd name="T12" fmla="*/ 2 w 29"/>
                  <a:gd name="T13" fmla="*/ 6 h 37"/>
                  <a:gd name="T14" fmla="*/ 10 w 29"/>
                  <a:gd name="T15" fmla="*/ 6 h 37"/>
                  <a:gd name="T16" fmla="*/ 11 w 29"/>
                  <a:gd name="T17" fmla="*/ 6 h 37"/>
                  <a:gd name="T18" fmla="*/ 11 w 29"/>
                  <a:gd name="T19" fmla="*/ 35 h 37"/>
                  <a:gd name="T20" fmla="*/ 11 w 29"/>
                  <a:gd name="T21" fmla="*/ 37 h 37"/>
                  <a:gd name="T22" fmla="*/ 13 w 29"/>
                  <a:gd name="T23" fmla="*/ 37 h 37"/>
                  <a:gd name="T24" fmla="*/ 16 w 29"/>
                  <a:gd name="T25" fmla="*/ 37 h 37"/>
                  <a:gd name="T26" fmla="*/ 18 w 29"/>
                  <a:gd name="T27" fmla="*/ 37 h 37"/>
                  <a:gd name="T28" fmla="*/ 18 w 29"/>
                  <a:gd name="T29" fmla="*/ 35 h 37"/>
                  <a:gd name="T30" fmla="*/ 18 w 29"/>
                  <a:gd name="T31" fmla="*/ 6 h 37"/>
                  <a:gd name="T32" fmla="*/ 18 w 29"/>
                  <a:gd name="T33" fmla="*/ 6 h 37"/>
                  <a:gd name="T34" fmla="*/ 18 w 29"/>
                  <a:gd name="T35" fmla="*/ 6 h 37"/>
                  <a:gd name="T36" fmla="*/ 27 w 29"/>
                  <a:gd name="T37" fmla="*/ 6 h 37"/>
                  <a:gd name="T38" fmla="*/ 28 w 29"/>
                  <a:gd name="T39" fmla="*/ 6 h 37"/>
                  <a:gd name="T40" fmla="*/ 29 w 29"/>
                  <a:gd name="T41" fmla="*/ 5 h 37"/>
                  <a:gd name="T42" fmla="*/ 29 w 29"/>
                  <a:gd name="T43" fmla="*/ 2 h 37"/>
                  <a:gd name="T44" fmla="*/ 28 w 29"/>
                  <a:gd name="T45" fmla="*/ 1 h 37"/>
                  <a:gd name="T46" fmla="*/ 26 w 29"/>
                  <a:gd name="T47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9" h="37">
                    <a:moveTo>
                      <a:pt x="26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1" y="1"/>
                      <a:pt x="1" y="1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6"/>
                      <a:pt x="1" y="6"/>
                    </a:cubicBezTo>
                    <a:cubicBezTo>
                      <a:pt x="1" y="6"/>
                      <a:pt x="1" y="6"/>
                      <a:pt x="2" y="6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11" y="6"/>
                      <a:pt x="11" y="6"/>
                      <a:pt x="11" y="6"/>
                    </a:cubicBezTo>
                    <a:cubicBezTo>
                      <a:pt x="11" y="35"/>
                      <a:pt x="11" y="35"/>
                      <a:pt x="11" y="35"/>
                    </a:cubicBezTo>
                    <a:cubicBezTo>
                      <a:pt x="11" y="36"/>
                      <a:pt x="11" y="37"/>
                      <a:pt x="11" y="37"/>
                    </a:cubicBezTo>
                    <a:cubicBezTo>
                      <a:pt x="11" y="37"/>
                      <a:pt x="12" y="37"/>
                      <a:pt x="13" y="37"/>
                    </a:cubicBezTo>
                    <a:cubicBezTo>
                      <a:pt x="16" y="37"/>
                      <a:pt x="16" y="37"/>
                      <a:pt x="16" y="37"/>
                    </a:cubicBezTo>
                    <a:cubicBezTo>
                      <a:pt x="17" y="37"/>
                      <a:pt x="17" y="37"/>
                      <a:pt x="18" y="37"/>
                    </a:cubicBezTo>
                    <a:cubicBezTo>
                      <a:pt x="18" y="36"/>
                      <a:pt x="18" y="36"/>
                      <a:pt x="18" y="35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27" y="6"/>
                      <a:pt x="27" y="6"/>
                      <a:pt x="27" y="6"/>
                    </a:cubicBezTo>
                    <a:cubicBezTo>
                      <a:pt x="28" y="6"/>
                      <a:pt x="28" y="6"/>
                      <a:pt x="28" y="6"/>
                    </a:cubicBezTo>
                    <a:cubicBezTo>
                      <a:pt x="28" y="6"/>
                      <a:pt x="29" y="5"/>
                      <a:pt x="29" y="5"/>
                    </a:cubicBezTo>
                    <a:cubicBezTo>
                      <a:pt x="29" y="2"/>
                      <a:pt x="29" y="2"/>
                      <a:pt x="29" y="2"/>
                    </a:cubicBezTo>
                    <a:cubicBezTo>
                      <a:pt x="29" y="1"/>
                      <a:pt x="28" y="1"/>
                      <a:pt x="28" y="1"/>
                    </a:cubicBezTo>
                    <a:cubicBezTo>
                      <a:pt x="28" y="0"/>
                      <a:pt x="27" y="0"/>
                      <a:pt x="26" y="0"/>
                    </a:cubicBezTo>
                  </a:path>
                </a:pathLst>
              </a:custGeom>
              <a:solidFill>
                <a:srgbClr val="E6AE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151" name="Freeform 38"/>
              <p:cNvSpPr>
                <a:spLocks/>
              </p:cNvSpPr>
              <p:nvPr/>
            </p:nvSpPr>
            <p:spPr bwMode="auto">
              <a:xfrm>
                <a:off x="3103" y="2387"/>
                <a:ext cx="17" cy="88"/>
              </a:xfrm>
              <a:custGeom>
                <a:avLst/>
                <a:gdLst>
                  <a:gd name="T0" fmla="*/ 6 w 7"/>
                  <a:gd name="T1" fmla="*/ 0 h 37"/>
                  <a:gd name="T2" fmla="*/ 2 w 7"/>
                  <a:gd name="T3" fmla="*/ 0 h 37"/>
                  <a:gd name="T4" fmla="*/ 1 w 7"/>
                  <a:gd name="T5" fmla="*/ 1 h 37"/>
                  <a:gd name="T6" fmla="*/ 0 w 7"/>
                  <a:gd name="T7" fmla="*/ 2 h 37"/>
                  <a:gd name="T8" fmla="*/ 0 w 7"/>
                  <a:gd name="T9" fmla="*/ 35 h 37"/>
                  <a:gd name="T10" fmla="*/ 1 w 7"/>
                  <a:gd name="T11" fmla="*/ 37 h 37"/>
                  <a:gd name="T12" fmla="*/ 2 w 7"/>
                  <a:gd name="T13" fmla="*/ 37 h 37"/>
                  <a:gd name="T14" fmla="*/ 6 w 7"/>
                  <a:gd name="T15" fmla="*/ 37 h 37"/>
                  <a:gd name="T16" fmla="*/ 7 w 7"/>
                  <a:gd name="T17" fmla="*/ 37 h 37"/>
                  <a:gd name="T18" fmla="*/ 7 w 7"/>
                  <a:gd name="T19" fmla="*/ 35 h 37"/>
                  <a:gd name="T20" fmla="*/ 7 w 7"/>
                  <a:gd name="T21" fmla="*/ 2 h 37"/>
                  <a:gd name="T22" fmla="*/ 7 w 7"/>
                  <a:gd name="T23" fmla="*/ 1 h 37"/>
                  <a:gd name="T24" fmla="*/ 6 w 7"/>
                  <a:gd name="T25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" h="37">
                    <a:moveTo>
                      <a:pt x="6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1" y="0"/>
                      <a:pt x="1" y="1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36"/>
                      <a:pt x="0" y="36"/>
                      <a:pt x="1" y="37"/>
                    </a:cubicBezTo>
                    <a:cubicBezTo>
                      <a:pt x="1" y="37"/>
                      <a:pt x="1" y="37"/>
                      <a:pt x="2" y="37"/>
                    </a:cubicBezTo>
                    <a:cubicBezTo>
                      <a:pt x="6" y="37"/>
                      <a:pt x="6" y="37"/>
                      <a:pt x="6" y="37"/>
                    </a:cubicBezTo>
                    <a:cubicBezTo>
                      <a:pt x="6" y="37"/>
                      <a:pt x="7" y="37"/>
                      <a:pt x="7" y="37"/>
                    </a:cubicBezTo>
                    <a:cubicBezTo>
                      <a:pt x="7" y="36"/>
                      <a:pt x="7" y="36"/>
                      <a:pt x="7" y="35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7" y="2"/>
                      <a:pt x="7" y="1"/>
                      <a:pt x="7" y="1"/>
                    </a:cubicBezTo>
                    <a:cubicBezTo>
                      <a:pt x="7" y="1"/>
                      <a:pt x="6" y="0"/>
                      <a:pt x="6" y="0"/>
                    </a:cubicBezTo>
                  </a:path>
                </a:pathLst>
              </a:custGeom>
              <a:solidFill>
                <a:srgbClr val="E6AE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152" name="Freeform 39"/>
              <p:cNvSpPr>
                <a:spLocks/>
              </p:cNvSpPr>
              <p:nvPr/>
            </p:nvSpPr>
            <p:spPr bwMode="auto">
              <a:xfrm>
                <a:off x="3136" y="2387"/>
                <a:ext cx="72" cy="88"/>
              </a:xfrm>
              <a:custGeom>
                <a:avLst/>
                <a:gdLst>
                  <a:gd name="T0" fmla="*/ 28 w 30"/>
                  <a:gd name="T1" fmla="*/ 0 h 37"/>
                  <a:gd name="T2" fmla="*/ 25 w 30"/>
                  <a:gd name="T3" fmla="*/ 0 h 37"/>
                  <a:gd name="T4" fmla="*/ 23 w 30"/>
                  <a:gd name="T5" fmla="*/ 1 h 37"/>
                  <a:gd name="T6" fmla="*/ 23 w 30"/>
                  <a:gd name="T7" fmla="*/ 2 h 37"/>
                  <a:gd name="T8" fmla="*/ 15 w 30"/>
                  <a:gd name="T9" fmla="*/ 27 h 37"/>
                  <a:gd name="T10" fmla="*/ 13 w 30"/>
                  <a:gd name="T11" fmla="*/ 21 h 37"/>
                  <a:gd name="T12" fmla="*/ 11 w 30"/>
                  <a:gd name="T13" fmla="*/ 15 h 37"/>
                  <a:gd name="T14" fmla="*/ 9 w 30"/>
                  <a:gd name="T15" fmla="*/ 9 h 37"/>
                  <a:gd name="T16" fmla="*/ 7 w 30"/>
                  <a:gd name="T17" fmla="*/ 2 h 37"/>
                  <a:gd name="T18" fmla="*/ 6 w 30"/>
                  <a:gd name="T19" fmla="*/ 1 h 37"/>
                  <a:gd name="T20" fmla="*/ 5 w 30"/>
                  <a:gd name="T21" fmla="*/ 0 h 37"/>
                  <a:gd name="T22" fmla="*/ 2 w 30"/>
                  <a:gd name="T23" fmla="*/ 0 h 37"/>
                  <a:gd name="T24" fmla="*/ 0 w 30"/>
                  <a:gd name="T25" fmla="*/ 1 h 37"/>
                  <a:gd name="T26" fmla="*/ 0 w 30"/>
                  <a:gd name="T27" fmla="*/ 3 h 37"/>
                  <a:gd name="T28" fmla="*/ 10 w 30"/>
                  <a:gd name="T29" fmla="*/ 36 h 37"/>
                  <a:gd name="T30" fmla="*/ 11 w 30"/>
                  <a:gd name="T31" fmla="*/ 37 h 37"/>
                  <a:gd name="T32" fmla="*/ 13 w 30"/>
                  <a:gd name="T33" fmla="*/ 37 h 37"/>
                  <a:gd name="T34" fmla="*/ 17 w 30"/>
                  <a:gd name="T35" fmla="*/ 37 h 37"/>
                  <a:gd name="T36" fmla="*/ 18 w 30"/>
                  <a:gd name="T37" fmla="*/ 37 h 37"/>
                  <a:gd name="T38" fmla="*/ 19 w 30"/>
                  <a:gd name="T39" fmla="*/ 36 h 37"/>
                  <a:gd name="T40" fmla="*/ 30 w 30"/>
                  <a:gd name="T41" fmla="*/ 2 h 37"/>
                  <a:gd name="T42" fmla="*/ 29 w 30"/>
                  <a:gd name="T43" fmla="*/ 1 h 37"/>
                  <a:gd name="T44" fmla="*/ 28 w 30"/>
                  <a:gd name="T45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" h="37">
                    <a:moveTo>
                      <a:pt x="28" y="0"/>
                    </a:moveTo>
                    <a:cubicBezTo>
                      <a:pt x="25" y="0"/>
                      <a:pt x="25" y="0"/>
                      <a:pt x="25" y="0"/>
                    </a:cubicBezTo>
                    <a:cubicBezTo>
                      <a:pt x="24" y="0"/>
                      <a:pt x="24" y="0"/>
                      <a:pt x="23" y="1"/>
                    </a:cubicBezTo>
                    <a:cubicBezTo>
                      <a:pt x="23" y="1"/>
                      <a:pt x="23" y="1"/>
                      <a:pt x="23" y="2"/>
                    </a:cubicBezTo>
                    <a:cubicBezTo>
                      <a:pt x="15" y="27"/>
                      <a:pt x="15" y="27"/>
                      <a:pt x="15" y="27"/>
                    </a:cubicBezTo>
                    <a:cubicBezTo>
                      <a:pt x="14" y="25"/>
                      <a:pt x="14" y="23"/>
                      <a:pt x="13" y="21"/>
                    </a:cubicBezTo>
                    <a:cubicBezTo>
                      <a:pt x="12" y="19"/>
                      <a:pt x="12" y="17"/>
                      <a:pt x="11" y="15"/>
                    </a:cubicBezTo>
                    <a:cubicBezTo>
                      <a:pt x="10" y="13"/>
                      <a:pt x="10" y="11"/>
                      <a:pt x="9" y="9"/>
                    </a:cubicBezTo>
                    <a:cubicBezTo>
                      <a:pt x="8" y="6"/>
                      <a:pt x="8" y="4"/>
                      <a:pt x="7" y="2"/>
                    </a:cubicBezTo>
                    <a:cubicBezTo>
                      <a:pt x="7" y="1"/>
                      <a:pt x="7" y="1"/>
                      <a:pt x="6" y="1"/>
                    </a:cubicBezTo>
                    <a:cubicBezTo>
                      <a:pt x="6" y="0"/>
                      <a:pt x="6" y="0"/>
                      <a:pt x="5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0"/>
                      <a:pt x="0" y="1"/>
                    </a:cubicBezTo>
                    <a:cubicBezTo>
                      <a:pt x="0" y="1"/>
                      <a:pt x="0" y="2"/>
                      <a:pt x="0" y="3"/>
                    </a:cubicBezTo>
                    <a:cubicBezTo>
                      <a:pt x="10" y="36"/>
                      <a:pt x="10" y="36"/>
                      <a:pt x="10" y="36"/>
                    </a:cubicBezTo>
                    <a:cubicBezTo>
                      <a:pt x="11" y="36"/>
                      <a:pt x="11" y="37"/>
                      <a:pt x="11" y="37"/>
                    </a:cubicBezTo>
                    <a:cubicBezTo>
                      <a:pt x="11" y="37"/>
                      <a:pt x="12" y="37"/>
                      <a:pt x="13" y="37"/>
                    </a:cubicBezTo>
                    <a:cubicBezTo>
                      <a:pt x="17" y="37"/>
                      <a:pt x="17" y="37"/>
                      <a:pt x="17" y="37"/>
                    </a:cubicBezTo>
                    <a:cubicBezTo>
                      <a:pt x="18" y="37"/>
                      <a:pt x="18" y="37"/>
                      <a:pt x="18" y="37"/>
                    </a:cubicBezTo>
                    <a:cubicBezTo>
                      <a:pt x="18" y="37"/>
                      <a:pt x="19" y="36"/>
                      <a:pt x="19" y="36"/>
                    </a:cubicBezTo>
                    <a:cubicBezTo>
                      <a:pt x="30" y="2"/>
                      <a:pt x="30" y="2"/>
                      <a:pt x="30" y="2"/>
                    </a:cubicBezTo>
                    <a:cubicBezTo>
                      <a:pt x="30" y="2"/>
                      <a:pt x="30" y="1"/>
                      <a:pt x="29" y="1"/>
                    </a:cubicBezTo>
                    <a:cubicBezTo>
                      <a:pt x="29" y="0"/>
                      <a:pt x="29" y="0"/>
                      <a:pt x="28" y="0"/>
                    </a:cubicBezTo>
                  </a:path>
                </a:pathLst>
              </a:custGeom>
              <a:solidFill>
                <a:srgbClr val="E6AE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153" name="Freeform 40"/>
              <p:cNvSpPr>
                <a:spLocks/>
              </p:cNvSpPr>
              <p:nvPr/>
            </p:nvSpPr>
            <p:spPr bwMode="auto">
              <a:xfrm>
                <a:off x="3224" y="2387"/>
                <a:ext cx="52" cy="88"/>
              </a:xfrm>
              <a:custGeom>
                <a:avLst/>
                <a:gdLst>
                  <a:gd name="T0" fmla="*/ 20 w 22"/>
                  <a:gd name="T1" fmla="*/ 0 h 37"/>
                  <a:gd name="T2" fmla="*/ 2 w 22"/>
                  <a:gd name="T3" fmla="*/ 0 h 37"/>
                  <a:gd name="T4" fmla="*/ 0 w 22"/>
                  <a:gd name="T5" fmla="*/ 1 h 37"/>
                  <a:gd name="T6" fmla="*/ 0 w 22"/>
                  <a:gd name="T7" fmla="*/ 3 h 37"/>
                  <a:gd name="T8" fmla="*/ 0 w 22"/>
                  <a:gd name="T9" fmla="*/ 35 h 37"/>
                  <a:gd name="T10" fmla="*/ 1 w 22"/>
                  <a:gd name="T11" fmla="*/ 37 h 37"/>
                  <a:gd name="T12" fmla="*/ 2 w 22"/>
                  <a:gd name="T13" fmla="*/ 37 h 37"/>
                  <a:gd name="T14" fmla="*/ 21 w 22"/>
                  <a:gd name="T15" fmla="*/ 37 h 37"/>
                  <a:gd name="T16" fmla="*/ 22 w 22"/>
                  <a:gd name="T17" fmla="*/ 37 h 37"/>
                  <a:gd name="T18" fmla="*/ 22 w 22"/>
                  <a:gd name="T19" fmla="*/ 36 h 37"/>
                  <a:gd name="T20" fmla="*/ 22 w 22"/>
                  <a:gd name="T21" fmla="*/ 33 h 37"/>
                  <a:gd name="T22" fmla="*/ 22 w 22"/>
                  <a:gd name="T23" fmla="*/ 32 h 37"/>
                  <a:gd name="T24" fmla="*/ 20 w 22"/>
                  <a:gd name="T25" fmla="*/ 31 h 37"/>
                  <a:gd name="T26" fmla="*/ 8 w 22"/>
                  <a:gd name="T27" fmla="*/ 31 h 37"/>
                  <a:gd name="T28" fmla="*/ 7 w 22"/>
                  <a:gd name="T29" fmla="*/ 31 h 37"/>
                  <a:gd name="T30" fmla="*/ 7 w 22"/>
                  <a:gd name="T31" fmla="*/ 31 h 37"/>
                  <a:gd name="T32" fmla="*/ 7 w 22"/>
                  <a:gd name="T33" fmla="*/ 21 h 37"/>
                  <a:gd name="T34" fmla="*/ 8 w 22"/>
                  <a:gd name="T35" fmla="*/ 21 h 37"/>
                  <a:gd name="T36" fmla="*/ 16 w 22"/>
                  <a:gd name="T37" fmla="*/ 21 h 37"/>
                  <a:gd name="T38" fmla="*/ 18 w 22"/>
                  <a:gd name="T39" fmla="*/ 21 h 37"/>
                  <a:gd name="T40" fmla="*/ 19 w 22"/>
                  <a:gd name="T41" fmla="*/ 19 h 37"/>
                  <a:gd name="T42" fmla="*/ 19 w 22"/>
                  <a:gd name="T43" fmla="*/ 18 h 37"/>
                  <a:gd name="T44" fmla="*/ 19 w 22"/>
                  <a:gd name="T45" fmla="*/ 17 h 37"/>
                  <a:gd name="T46" fmla="*/ 19 w 22"/>
                  <a:gd name="T47" fmla="*/ 16 h 37"/>
                  <a:gd name="T48" fmla="*/ 17 w 22"/>
                  <a:gd name="T49" fmla="*/ 15 h 37"/>
                  <a:gd name="T50" fmla="*/ 7 w 22"/>
                  <a:gd name="T51" fmla="*/ 15 h 37"/>
                  <a:gd name="T52" fmla="*/ 7 w 22"/>
                  <a:gd name="T53" fmla="*/ 15 h 37"/>
                  <a:gd name="T54" fmla="*/ 7 w 22"/>
                  <a:gd name="T55" fmla="*/ 6 h 37"/>
                  <a:gd name="T56" fmla="*/ 7 w 22"/>
                  <a:gd name="T57" fmla="*/ 6 h 37"/>
                  <a:gd name="T58" fmla="*/ 19 w 22"/>
                  <a:gd name="T59" fmla="*/ 6 h 37"/>
                  <a:gd name="T60" fmla="*/ 21 w 22"/>
                  <a:gd name="T61" fmla="*/ 6 h 37"/>
                  <a:gd name="T62" fmla="*/ 22 w 22"/>
                  <a:gd name="T63" fmla="*/ 5 h 37"/>
                  <a:gd name="T64" fmla="*/ 22 w 22"/>
                  <a:gd name="T65" fmla="*/ 2 h 37"/>
                  <a:gd name="T66" fmla="*/ 21 w 22"/>
                  <a:gd name="T67" fmla="*/ 1 h 37"/>
                  <a:gd name="T68" fmla="*/ 20 w 22"/>
                  <a:gd name="T69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2" h="37">
                    <a:moveTo>
                      <a:pt x="20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1"/>
                    </a:cubicBezTo>
                    <a:cubicBezTo>
                      <a:pt x="0" y="1"/>
                      <a:pt x="0" y="2"/>
                      <a:pt x="0" y="3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36"/>
                      <a:pt x="0" y="36"/>
                      <a:pt x="1" y="37"/>
                    </a:cubicBezTo>
                    <a:cubicBezTo>
                      <a:pt x="1" y="37"/>
                      <a:pt x="1" y="37"/>
                      <a:pt x="2" y="37"/>
                    </a:cubicBezTo>
                    <a:cubicBezTo>
                      <a:pt x="21" y="37"/>
                      <a:pt x="21" y="37"/>
                      <a:pt x="21" y="37"/>
                    </a:cubicBezTo>
                    <a:cubicBezTo>
                      <a:pt x="21" y="37"/>
                      <a:pt x="22" y="37"/>
                      <a:pt x="22" y="37"/>
                    </a:cubicBezTo>
                    <a:cubicBezTo>
                      <a:pt x="22" y="37"/>
                      <a:pt x="22" y="36"/>
                      <a:pt x="22" y="36"/>
                    </a:cubicBezTo>
                    <a:cubicBezTo>
                      <a:pt x="22" y="33"/>
                      <a:pt x="22" y="33"/>
                      <a:pt x="22" y="33"/>
                    </a:cubicBezTo>
                    <a:cubicBezTo>
                      <a:pt x="22" y="32"/>
                      <a:pt x="22" y="32"/>
                      <a:pt x="22" y="32"/>
                    </a:cubicBezTo>
                    <a:cubicBezTo>
                      <a:pt x="21" y="31"/>
                      <a:pt x="21" y="31"/>
                      <a:pt x="20" y="31"/>
                    </a:cubicBezTo>
                    <a:cubicBezTo>
                      <a:pt x="8" y="31"/>
                      <a:pt x="8" y="31"/>
                      <a:pt x="8" y="31"/>
                    </a:cubicBezTo>
                    <a:cubicBezTo>
                      <a:pt x="7" y="31"/>
                      <a:pt x="7" y="31"/>
                      <a:pt x="7" y="31"/>
                    </a:cubicBezTo>
                    <a:cubicBezTo>
                      <a:pt x="7" y="31"/>
                      <a:pt x="7" y="31"/>
                      <a:pt x="7" y="31"/>
                    </a:cubicBezTo>
                    <a:cubicBezTo>
                      <a:pt x="7" y="21"/>
                      <a:pt x="7" y="21"/>
                      <a:pt x="7" y="21"/>
                    </a:cubicBezTo>
                    <a:cubicBezTo>
                      <a:pt x="7" y="21"/>
                      <a:pt x="7" y="21"/>
                      <a:pt x="8" y="21"/>
                    </a:cubicBezTo>
                    <a:cubicBezTo>
                      <a:pt x="16" y="21"/>
                      <a:pt x="16" y="21"/>
                      <a:pt x="16" y="21"/>
                    </a:cubicBezTo>
                    <a:cubicBezTo>
                      <a:pt x="17" y="21"/>
                      <a:pt x="17" y="21"/>
                      <a:pt x="18" y="21"/>
                    </a:cubicBezTo>
                    <a:cubicBezTo>
                      <a:pt x="19" y="21"/>
                      <a:pt x="19" y="20"/>
                      <a:pt x="19" y="19"/>
                    </a:cubicBezTo>
                    <a:cubicBezTo>
                      <a:pt x="19" y="19"/>
                      <a:pt x="19" y="19"/>
                      <a:pt x="19" y="18"/>
                    </a:cubicBezTo>
                    <a:cubicBezTo>
                      <a:pt x="19" y="18"/>
                      <a:pt x="19" y="17"/>
                      <a:pt x="19" y="17"/>
                    </a:cubicBezTo>
                    <a:cubicBezTo>
                      <a:pt x="19" y="16"/>
                      <a:pt x="19" y="16"/>
                      <a:pt x="19" y="16"/>
                    </a:cubicBezTo>
                    <a:cubicBezTo>
                      <a:pt x="19" y="15"/>
                      <a:pt x="18" y="15"/>
                      <a:pt x="17" y="15"/>
                    </a:cubicBezTo>
                    <a:cubicBezTo>
                      <a:pt x="7" y="15"/>
                      <a:pt x="7" y="15"/>
                      <a:pt x="7" y="15"/>
                    </a:cubicBezTo>
                    <a:cubicBezTo>
                      <a:pt x="7" y="15"/>
                      <a:pt x="7" y="15"/>
                      <a:pt x="7" y="15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20" y="6"/>
                      <a:pt x="20" y="6"/>
                      <a:pt x="21" y="6"/>
                    </a:cubicBezTo>
                    <a:cubicBezTo>
                      <a:pt x="21" y="6"/>
                      <a:pt x="22" y="5"/>
                      <a:pt x="22" y="5"/>
                    </a:cubicBezTo>
                    <a:cubicBezTo>
                      <a:pt x="22" y="2"/>
                      <a:pt x="22" y="2"/>
                      <a:pt x="22" y="2"/>
                    </a:cubicBezTo>
                    <a:cubicBezTo>
                      <a:pt x="22" y="1"/>
                      <a:pt x="22" y="1"/>
                      <a:pt x="21" y="1"/>
                    </a:cubicBezTo>
                    <a:cubicBezTo>
                      <a:pt x="21" y="1"/>
                      <a:pt x="21" y="0"/>
                      <a:pt x="20" y="0"/>
                    </a:cubicBezTo>
                  </a:path>
                </a:pathLst>
              </a:custGeom>
              <a:solidFill>
                <a:srgbClr val="E6AE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53" name="组合 52"/>
            <p:cNvGrpSpPr/>
            <p:nvPr/>
          </p:nvGrpSpPr>
          <p:grpSpPr>
            <a:xfrm>
              <a:off x="8880718" y="1432505"/>
              <a:ext cx="411163" cy="608013"/>
              <a:chOff x="4712375" y="3360617"/>
              <a:chExt cx="411163" cy="608013"/>
            </a:xfrm>
          </p:grpSpPr>
          <p:sp>
            <p:nvSpPr>
              <p:cNvPr id="114" name="Oval 48"/>
              <p:cNvSpPr>
                <a:spLocks noChangeArrowheads="1"/>
              </p:cNvSpPr>
              <p:nvPr/>
            </p:nvSpPr>
            <p:spPr bwMode="auto">
              <a:xfrm>
                <a:off x="4821912" y="3360617"/>
                <a:ext cx="150813" cy="155575"/>
              </a:xfrm>
              <a:prstGeom prst="ellipse">
                <a:avLst/>
              </a:prstGeom>
              <a:solidFill>
                <a:srgbClr val="F4F4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115" name="Freeform 49"/>
              <p:cNvSpPr>
                <a:spLocks/>
              </p:cNvSpPr>
              <p:nvPr/>
            </p:nvSpPr>
            <p:spPr bwMode="auto">
              <a:xfrm>
                <a:off x="4767937" y="3524130"/>
                <a:ext cx="300038" cy="128588"/>
              </a:xfrm>
              <a:custGeom>
                <a:avLst/>
                <a:gdLst>
                  <a:gd name="T0" fmla="*/ 79 w 79"/>
                  <a:gd name="T1" fmla="*/ 23 h 34"/>
                  <a:gd name="T2" fmla="*/ 79 w 79"/>
                  <a:gd name="T3" fmla="*/ 22 h 34"/>
                  <a:gd name="T4" fmla="*/ 79 w 79"/>
                  <a:gd name="T5" fmla="*/ 21 h 34"/>
                  <a:gd name="T6" fmla="*/ 79 w 79"/>
                  <a:gd name="T7" fmla="*/ 21 h 34"/>
                  <a:gd name="T8" fmla="*/ 44 w 79"/>
                  <a:gd name="T9" fmla="*/ 1 h 34"/>
                  <a:gd name="T10" fmla="*/ 42 w 79"/>
                  <a:gd name="T11" fmla="*/ 1 h 34"/>
                  <a:gd name="T12" fmla="*/ 29 w 79"/>
                  <a:gd name="T13" fmla="*/ 1 h 34"/>
                  <a:gd name="T14" fmla="*/ 0 w 79"/>
                  <a:gd name="T15" fmla="*/ 6 h 34"/>
                  <a:gd name="T16" fmla="*/ 79 w 79"/>
                  <a:gd name="T17" fmla="*/ 34 h 34"/>
                  <a:gd name="T18" fmla="*/ 79 w 79"/>
                  <a:gd name="T19" fmla="*/ 2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9" h="34">
                    <a:moveTo>
                      <a:pt x="79" y="23"/>
                    </a:moveTo>
                    <a:cubicBezTo>
                      <a:pt x="79" y="22"/>
                      <a:pt x="79" y="22"/>
                      <a:pt x="79" y="22"/>
                    </a:cubicBezTo>
                    <a:cubicBezTo>
                      <a:pt x="79" y="21"/>
                      <a:pt x="79" y="21"/>
                      <a:pt x="79" y="21"/>
                    </a:cubicBezTo>
                    <a:cubicBezTo>
                      <a:pt x="79" y="21"/>
                      <a:pt x="79" y="21"/>
                      <a:pt x="79" y="21"/>
                    </a:cubicBezTo>
                    <a:cubicBezTo>
                      <a:pt x="76" y="5"/>
                      <a:pt x="54" y="2"/>
                      <a:pt x="44" y="1"/>
                    </a:cubicBezTo>
                    <a:cubicBezTo>
                      <a:pt x="44" y="1"/>
                      <a:pt x="43" y="1"/>
                      <a:pt x="42" y="1"/>
                    </a:cubicBezTo>
                    <a:cubicBezTo>
                      <a:pt x="29" y="1"/>
                      <a:pt x="29" y="1"/>
                      <a:pt x="29" y="1"/>
                    </a:cubicBezTo>
                    <a:cubicBezTo>
                      <a:pt x="29" y="1"/>
                      <a:pt x="12" y="0"/>
                      <a:pt x="0" y="6"/>
                    </a:cubicBezTo>
                    <a:cubicBezTo>
                      <a:pt x="79" y="34"/>
                      <a:pt x="79" y="34"/>
                      <a:pt x="79" y="34"/>
                    </a:cubicBezTo>
                    <a:cubicBezTo>
                      <a:pt x="79" y="23"/>
                      <a:pt x="79" y="23"/>
                      <a:pt x="79" y="23"/>
                    </a:cubicBezTo>
                  </a:path>
                </a:pathLst>
              </a:custGeom>
              <a:solidFill>
                <a:srgbClr val="F4F4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116" name="Freeform 50"/>
              <p:cNvSpPr>
                <a:spLocks/>
              </p:cNvSpPr>
              <p:nvPr/>
            </p:nvSpPr>
            <p:spPr bwMode="auto">
              <a:xfrm>
                <a:off x="4726662" y="3546355"/>
                <a:ext cx="341313" cy="173038"/>
              </a:xfrm>
              <a:custGeom>
                <a:avLst/>
                <a:gdLst>
                  <a:gd name="T0" fmla="*/ 11 w 90"/>
                  <a:gd name="T1" fmla="*/ 0 h 46"/>
                  <a:gd name="T2" fmla="*/ 0 w 90"/>
                  <a:gd name="T3" fmla="*/ 18 h 46"/>
                  <a:gd name="T4" fmla="*/ 0 w 90"/>
                  <a:gd name="T5" fmla="*/ 46 h 46"/>
                  <a:gd name="T6" fmla="*/ 18 w 90"/>
                  <a:gd name="T7" fmla="*/ 46 h 46"/>
                  <a:gd name="T8" fmla="*/ 18 w 90"/>
                  <a:gd name="T9" fmla="*/ 30 h 46"/>
                  <a:gd name="T10" fmla="*/ 22 w 90"/>
                  <a:gd name="T11" fmla="*/ 30 h 46"/>
                  <a:gd name="T12" fmla="*/ 22 w 90"/>
                  <a:gd name="T13" fmla="*/ 46 h 46"/>
                  <a:gd name="T14" fmla="*/ 68 w 90"/>
                  <a:gd name="T15" fmla="*/ 46 h 46"/>
                  <a:gd name="T16" fmla="*/ 68 w 90"/>
                  <a:gd name="T17" fmla="*/ 30 h 46"/>
                  <a:gd name="T18" fmla="*/ 71 w 90"/>
                  <a:gd name="T19" fmla="*/ 30 h 46"/>
                  <a:gd name="T20" fmla="*/ 71 w 90"/>
                  <a:gd name="T21" fmla="*/ 46 h 46"/>
                  <a:gd name="T22" fmla="*/ 90 w 90"/>
                  <a:gd name="T23" fmla="*/ 46 h 46"/>
                  <a:gd name="T24" fmla="*/ 90 w 90"/>
                  <a:gd name="T25" fmla="*/ 28 h 46"/>
                  <a:gd name="T26" fmla="*/ 65 w 90"/>
                  <a:gd name="T27" fmla="*/ 19 h 46"/>
                  <a:gd name="T28" fmla="*/ 11 w 90"/>
                  <a:gd name="T29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90" h="46">
                    <a:moveTo>
                      <a:pt x="11" y="0"/>
                    </a:moveTo>
                    <a:cubicBezTo>
                      <a:pt x="5" y="3"/>
                      <a:pt x="0" y="9"/>
                      <a:pt x="0" y="18"/>
                    </a:cubicBezTo>
                    <a:cubicBezTo>
                      <a:pt x="0" y="46"/>
                      <a:pt x="0" y="46"/>
                      <a:pt x="0" y="46"/>
                    </a:cubicBezTo>
                    <a:cubicBezTo>
                      <a:pt x="18" y="46"/>
                      <a:pt x="18" y="46"/>
                      <a:pt x="18" y="46"/>
                    </a:cubicBezTo>
                    <a:cubicBezTo>
                      <a:pt x="18" y="30"/>
                      <a:pt x="18" y="30"/>
                      <a:pt x="18" y="30"/>
                    </a:cubicBezTo>
                    <a:cubicBezTo>
                      <a:pt x="22" y="30"/>
                      <a:pt x="22" y="30"/>
                      <a:pt x="22" y="30"/>
                    </a:cubicBezTo>
                    <a:cubicBezTo>
                      <a:pt x="22" y="46"/>
                      <a:pt x="22" y="46"/>
                      <a:pt x="22" y="46"/>
                    </a:cubicBezTo>
                    <a:cubicBezTo>
                      <a:pt x="68" y="46"/>
                      <a:pt x="68" y="46"/>
                      <a:pt x="68" y="46"/>
                    </a:cubicBezTo>
                    <a:cubicBezTo>
                      <a:pt x="68" y="30"/>
                      <a:pt x="68" y="30"/>
                      <a:pt x="68" y="30"/>
                    </a:cubicBezTo>
                    <a:cubicBezTo>
                      <a:pt x="71" y="30"/>
                      <a:pt x="71" y="30"/>
                      <a:pt x="71" y="30"/>
                    </a:cubicBezTo>
                    <a:cubicBezTo>
                      <a:pt x="71" y="46"/>
                      <a:pt x="71" y="46"/>
                      <a:pt x="71" y="46"/>
                    </a:cubicBezTo>
                    <a:cubicBezTo>
                      <a:pt x="90" y="46"/>
                      <a:pt x="90" y="46"/>
                      <a:pt x="90" y="46"/>
                    </a:cubicBezTo>
                    <a:cubicBezTo>
                      <a:pt x="90" y="28"/>
                      <a:pt x="90" y="28"/>
                      <a:pt x="90" y="28"/>
                    </a:cubicBezTo>
                    <a:cubicBezTo>
                      <a:pt x="65" y="19"/>
                      <a:pt x="65" y="19"/>
                      <a:pt x="65" y="19"/>
                    </a:cubicBezTo>
                    <a:cubicBezTo>
                      <a:pt x="11" y="0"/>
                      <a:pt x="11" y="0"/>
                      <a:pt x="11" y="0"/>
                    </a:cubicBezTo>
                  </a:path>
                </a:pathLst>
              </a:custGeom>
              <a:solidFill>
                <a:srgbClr val="F5DB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117" name="Freeform 51"/>
              <p:cNvSpPr>
                <a:spLocks/>
              </p:cNvSpPr>
              <p:nvPr/>
            </p:nvSpPr>
            <p:spPr bwMode="auto">
              <a:xfrm>
                <a:off x="4767937" y="3546355"/>
                <a:ext cx="300038" cy="106363"/>
              </a:xfrm>
              <a:custGeom>
                <a:avLst/>
                <a:gdLst>
                  <a:gd name="T0" fmla="*/ 0 w 189"/>
                  <a:gd name="T1" fmla="*/ 0 h 67"/>
                  <a:gd name="T2" fmla="*/ 0 w 189"/>
                  <a:gd name="T3" fmla="*/ 0 h 67"/>
                  <a:gd name="T4" fmla="*/ 129 w 189"/>
                  <a:gd name="T5" fmla="*/ 45 h 67"/>
                  <a:gd name="T6" fmla="*/ 189 w 189"/>
                  <a:gd name="T7" fmla="*/ 67 h 67"/>
                  <a:gd name="T8" fmla="*/ 0 w 189"/>
                  <a:gd name="T9" fmla="*/ 0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9" h="67">
                    <a:moveTo>
                      <a:pt x="0" y="0"/>
                    </a:moveTo>
                    <a:lnTo>
                      <a:pt x="0" y="0"/>
                    </a:lnTo>
                    <a:lnTo>
                      <a:pt x="129" y="45"/>
                    </a:lnTo>
                    <a:lnTo>
                      <a:pt x="189" y="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4F4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118" name="Freeform 52"/>
              <p:cNvSpPr>
                <a:spLocks/>
              </p:cNvSpPr>
              <p:nvPr/>
            </p:nvSpPr>
            <p:spPr bwMode="auto">
              <a:xfrm>
                <a:off x="4767937" y="3546355"/>
                <a:ext cx="300038" cy="106363"/>
              </a:xfrm>
              <a:custGeom>
                <a:avLst/>
                <a:gdLst>
                  <a:gd name="T0" fmla="*/ 0 w 189"/>
                  <a:gd name="T1" fmla="*/ 0 h 67"/>
                  <a:gd name="T2" fmla="*/ 0 w 189"/>
                  <a:gd name="T3" fmla="*/ 0 h 67"/>
                  <a:gd name="T4" fmla="*/ 129 w 189"/>
                  <a:gd name="T5" fmla="*/ 45 h 67"/>
                  <a:gd name="T6" fmla="*/ 189 w 189"/>
                  <a:gd name="T7" fmla="*/ 67 h 67"/>
                  <a:gd name="T8" fmla="*/ 0 w 189"/>
                  <a:gd name="T9" fmla="*/ 0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9" h="67">
                    <a:moveTo>
                      <a:pt x="0" y="0"/>
                    </a:moveTo>
                    <a:lnTo>
                      <a:pt x="0" y="0"/>
                    </a:lnTo>
                    <a:lnTo>
                      <a:pt x="129" y="45"/>
                    </a:lnTo>
                    <a:lnTo>
                      <a:pt x="189" y="67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119" name="Freeform 53"/>
              <p:cNvSpPr>
                <a:spLocks/>
              </p:cNvSpPr>
              <p:nvPr/>
            </p:nvSpPr>
            <p:spPr bwMode="auto">
              <a:xfrm>
                <a:off x="4712375" y="3828930"/>
                <a:ext cx="25400" cy="139700"/>
              </a:xfrm>
              <a:custGeom>
                <a:avLst/>
                <a:gdLst>
                  <a:gd name="T0" fmla="*/ 5 w 7"/>
                  <a:gd name="T1" fmla="*/ 0 h 37"/>
                  <a:gd name="T2" fmla="*/ 2 w 7"/>
                  <a:gd name="T3" fmla="*/ 0 h 37"/>
                  <a:gd name="T4" fmla="*/ 1 w 7"/>
                  <a:gd name="T5" fmla="*/ 1 h 37"/>
                  <a:gd name="T6" fmla="*/ 0 w 7"/>
                  <a:gd name="T7" fmla="*/ 2 h 37"/>
                  <a:gd name="T8" fmla="*/ 0 w 7"/>
                  <a:gd name="T9" fmla="*/ 35 h 37"/>
                  <a:gd name="T10" fmla="*/ 1 w 7"/>
                  <a:gd name="T11" fmla="*/ 37 h 37"/>
                  <a:gd name="T12" fmla="*/ 2 w 7"/>
                  <a:gd name="T13" fmla="*/ 37 h 37"/>
                  <a:gd name="T14" fmla="*/ 5 w 7"/>
                  <a:gd name="T15" fmla="*/ 37 h 37"/>
                  <a:gd name="T16" fmla="*/ 7 w 7"/>
                  <a:gd name="T17" fmla="*/ 37 h 37"/>
                  <a:gd name="T18" fmla="*/ 7 w 7"/>
                  <a:gd name="T19" fmla="*/ 35 h 37"/>
                  <a:gd name="T20" fmla="*/ 7 w 7"/>
                  <a:gd name="T21" fmla="*/ 2 h 37"/>
                  <a:gd name="T22" fmla="*/ 7 w 7"/>
                  <a:gd name="T23" fmla="*/ 1 h 37"/>
                  <a:gd name="T24" fmla="*/ 5 w 7"/>
                  <a:gd name="T25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" h="37">
                    <a:moveTo>
                      <a:pt x="5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0"/>
                      <a:pt x="1" y="1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36"/>
                      <a:pt x="0" y="36"/>
                      <a:pt x="1" y="37"/>
                    </a:cubicBezTo>
                    <a:cubicBezTo>
                      <a:pt x="1" y="37"/>
                      <a:pt x="1" y="37"/>
                      <a:pt x="2" y="37"/>
                    </a:cubicBezTo>
                    <a:cubicBezTo>
                      <a:pt x="5" y="37"/>
                      <a:pt x="5" y="37"/>
                      <a:pt x="5" y="37"/>
                    </a:cubicBezTo>
                    <a:cubicBezTo>
                      <a:pt x="6" y="37"/>
                      <a:pt x="7" y="37"/>
                      <a:pt x="7" y="37"/>
                    </a:cubicBezTo>
                    <a:cubicBezTo>
                      <a:pt x="7" y="36"/>
                      <a:pt x="7" y="36"/>
                      <a:pt x="7" y="35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7" y="0"/>
                      <a:pt x="6" y="0"/>
                      <a:pt x="5" y="0"/>
                    </a:cubicBezTo>
                  </a:path>
                </a:pathLst>
              </a:custGeom>
              <a:solidFill>
                <a:srgbClr val="F5DB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120" name="Freeform 54"/>
              <p:cNvSpPr>
                <a:spLocks noEditPoints="1"/>
              </p:cNvSpPr>
              <p:nvPr/>
            </p:nvSpPr>
            <p:spPr bwMode="auto">
              <a:xfrm>
                <a:off x="4767937" y="3828930"/>
                <a:ext cx="103188" cy="139700"/>
              </a:xfrm>
              <a:custGeom>
                <a:avLst/>
                <a:gdLst>
                  <a:gd name="T0" fmla="*/ 8 w 27"/>
                  <a:gd name="T1" fmla="*/ 31 h 37"/>
                  <a:gd name="T2" fmla="*/ 7 w 27"/>
                  <a:gd name="T3" fmla="*/ 31 h 37"/>
                  <a:gd name="T4" fmla="*/ 7 w 27"/>
                  <a:gd name="T5" fmla="*/ 6 h 37"/>
                  <a:gd name="T6" fmla="*/ 8 w 27"/>
                  <a:gd name="T7" fmla="*/ 6 h 37"/>
                  <a:gd name="T8" fmla="*/ 12 w 27"/>
                  <a:gd name="T9" fmla="*/ 6 h 37"/>
                  <a:gd name="T10" fmla="*/ 18 w 27"/>
                  <a:gd name="T11" fmla="*/ 8 h 37"/>
                  <a:gd name="T12" fmla="*/ 20 w 27"/>
                  <a:gd name="T13" fmla="*/ 13 h 37"/>
                  <a:gd name="T14" fmla="*/ 20 w 27"/>
                  <a:gd name="T15" fmla="*/ 25 h 37"/>
                  <a:gd name="T16" fmla="*/ 19 w 27"/>
                  <a:gd name="T17" fmla="*/ 28 h 37"/>
                  <a:gd name="T18" fmla="*/ 17 w 27"/>
                  <a:gd name="T19" fmla="*/ 30 h 37"/>
                  <a:gd name="T20" fmla="*/ 15 w 27"/>
                  <a:gd name="T21" fmla="*/ 31 h 37"/>
                  <a:gd name="T22" fmla="*/ 12 w 27"/>
                  <a:gd name="T23" fmla="*/ 31 h 37"/>
                  <a:gd name="T24" fmla="*/ 8 w 27"/>
                  <a:gd name="T25" fmla="*/ 31 h 37"/>
                  <a:gd name="T26" fmla="*/ 12 w 27"/>
                  <a:gd name="T27" fmla="*/ 0 h 37"/>
                  <a:gd name="T28" fmla="*/ 2 w 27"/>
                  <a:gd name="T29" fmla="*/ 0 h 37"/>
                  <a:gd name="T30" fmla="*/ 1 w 27"/>
                  <a:gd name="T31" fmla="*/ 1 h 37"/>
                  <a:gd name="T32" fmla="*/ 0 w 27"/>
                  <a:gd name="T33" fmla="*/ 2 h 37"/>
                  <a:gd name="T34" fmla="*/ 0 w 27"/>
                  <a:gd name="T35" fmla="*/ 35 h 37"/>
                  <a:gd name="T36" fmla="*/ 1 w 27"/>
                  <a:gd name="T37" fmla="*/ 36 h 37"/>
                  <a:gd name="T38" fmla="*/ 2 w 27"/>
                  <a:gd name="T39" fmla="*/ 37 h 37"/>
                  <a:gd name="T40" fmla="*/ 14 w 27"/>
                  <a:gd name="T41" fmla="*/ 37 h 37"/>
                  <a:gd name="T42" fmla="*/ 18 w 27"/>
                  <a:gd name="T43" fmla="*/ 37 h 37"/>
                  <a:gd name="T44" fmla="*/ 22 w 27"/>
                  <a:gd name="T45" fmla="*/ 35 h 37"/>
                  <a:gd name="T46" fmla="*/ 25 w 27"/>
                  <a:gd name="T47" fmla="*/ 31 h 37"/>
                  <a:gd name="T48" fmla="*/ 27 w 27"/>
                  <a:gd name="T49" fmla="*/ 25 h 37"/>
                  <a:gd name="T50" fmla="*/ 27 w 27"/>
                  <a:gd name="T51" fmla="*/ 12 h 37"/>
                  <a:gd name="T52" fmla="*/ 26 w 27"/>
                  <a:gd name="T53" fmla="*/ 6 h 37"/>
                  <a:gd name="T54" fmla="*/ 22 w 27"/>
                  <a:gd name="T55" fmla="*/ 3 h 37"/>
                  <a:gd name="T56" fmla="*/ 18 w 27"/>
                  <a:gd name="T57" fmla="*/ 1 h 37"/>
                  <a:gd name="T58" fmla="*/ 12 w 27"/>
                  <a:gd name="T59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7" h="37">
                    <a:moveTo>
                      <a:pt x="8" y="31"/>
                    </a:moveTo>
                    <a:cubicBezTo>
                      <a:pt x="8" y="31"/>
                      <a:pt x="7" y="31"/>
                      <a:pt x="7" y="31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4" y="6"/>
                      <a:pt x="16" y="7"/>
                      <a:pt x="18" y="8"/>
                    </a:cubicBezTo>
                    <a:cubicBezTo>
                      <a:pt x="19" y="9"/>
                      <a:pt x="20" y="10"/>
                      <a:pt x="20" y="13"/>
                    </a:cubicBezTo>
                    <a:cubicBezTo>
                      <a:pt x="20" y="25"/>
                      <a:pt x="20" y="25"/>
                      <a:pt x="20" y="25"/>
                    </a:cubicBezTo>
                    <a:cubicBezTo>
                      <a:pt x="20" y="26"/>
                      <a:pt x="20" y="27"/>
                      <a:pt x="19" y="28"/>
                    </a:cubicBezTo>
                    <a:cubicBezTo>
                      <a:pt x="19" y="29"/>
                      <a:pt x="18" y="30"/>
                      <a:pt x="17" y="30"/>
                    </a:cubicBezTo>
                    <a:cubicBezTo>
                      <a:pt x="17" y="30"/>
                      <a:pt x="16" y="31"/>
                      <a:pt x="15" y="31"/>
                    </a:cubicBezTo>
                    <a:cubicBezTo>
                      <a:pt x="14" y="31"/>
                      <a:pt x="13" y="31"/>
                      <a:pt x="12" y="31"/>
                    </a:cubicBezTo>
                    <a:cubicBezTo>
                      <a:pt x="8" y="31"/>
                      <a:pt x="8" y="31"/>
                      <a:pt x="8" y="31"/>
                    </a:cubicBezTo>
                    <a:moveTo>
                      <a:pt x="12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0"/>
                      <a:pt x="1" y="1"/>
                    </a:cubicBezTo>
                    <a:cubicBezTo>
                      <a:pt x="1" y="1"/>
                      <a:pt x="0" y="2"/>
                      <a:pt x="0" y="2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35"/>
                      <a:pt x="1" y="36"/>
                      <a:pt x="1" y="36"/>
                    </a:cubicBezTo>
                    <a:cubicBezTo>
                      <a:pt x="1" y="37"/>
                      <a:pt x="2" y="37"/>
                      <a:pt x="2" y="37"/>
                    </a:cubicBezTo>
                    <a:cubicBezTo>
                      <a:pt x="14" y="37"/>
                      <a:pt x="14" y="37"/>
                      <a:pt x="14" y="37"/>
                    </a:cubicBezTo>
                    <a:cubicBezTo>
                      <a:pt x="15" y="37"/>
                      <a:pt x="16" y="37"/>
                      <a:pt x="18" y="37"/>
                    </a:cubicBezTo>
                    <a:cubicBezTo>
                      <a:pt x="19" y="36"/>
                      <a:pt x="21" y="36"/>
                      <a:pt x="22" y="35"/>
                    </a:cubicBezTo>
                    <a:cubicBezTo>
                      <a:pt x="23" y="34"/>
                      <a:pt x="24" y="33"/>
                      <a:pt x="25" y="31"/>
                    </a:cubicBezTo>
                    <a:cubicBezTo>
                      <a:pt x="26" y="30"/>
                      <a:pt x="27" y="28"/>
                      <a:pt x="27" y="25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27" y="10"/>
                      <a:pt x="26" y="8"/>
                      <a:pt x="26" y="6"/>
                    </a:cubicBezTo>
                    <a:cubicBezTo>
                      <a:pt x="25" y="5"/>
                      <a:pt x="24" y="3"/>
                      <a:pt x="22" y="3"/>
                    </a:cubicBezTo>
                    <a:cubicBezTo>
                      <a:pt x="21" y="2"/>
                      <a:pt x="19" y="1"/>
                      <a:pt x="18" y="1"/>
                    </a:cubicBezTo>
                    <a:cubicBezTo>
                      <a:pt x="16" y="0"/>
                      <a:pt x="14" y="0"/>
                      <a:pt x="12" y="0"/>
                    </a:cubicBezTo>
                  </a:path>
                </a:pathLst>
              </a:custGeom>
              <a:solidFill>
                <a:srgbClr val="F5DB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121" name="Freeform 55"/>
              <p:cNvSpPr>
                <a:spLocks/>
              </p:cNvSpPr>
              <p:nvPr/>
            </p:nvSpPr>
            <p:spPr bwMode="auto">
              <a:xfrm>
                <a:off x="4901287" y="3828930"/>
                <a:ext cx="82550" cy="139700"/>
              </a:xfrm>
              <a:custGeom>
                <a:avLst/>
                <a:gdLst>
                  <a:gd name="T0" fmla="*/ 20 w 22"/>
                  <a:gd name="T1" fmla="*/ 0 h 37"/>
                  <a:gd name="T2" fmla="*/ 2 w 22"/>
                  <a:gd name="T3" fmla="*/ 0 h 37"/>
                  <a:gd name="T4" fmla="*/ 0 w 22"/>
                  <a:gd name="T5" fmla="*/ 1 h 37"/>
                  <a:gd name="T6" fmla="*/ 0 w 22"/>
                  <a:gd name="T7" fmla="*/ 3 h 37"/>
                  <a:gd name="T8" fmla="*/ 0 w 22"/>
                  <a:gd name="T9" fmla="*/ 35 h 37"/>
                  <a:gd name="T10" fmla="*/ 0 w 22"/>
                  <a:gd name="T11" fmla="*/ 37 h 37"/>
                  <a:gd name="T12" fmla="*/ 2 w 22"/>
                  <a:gd name="T13" fmla="*/ 37 h 37"/>
                  <a:gd name="T14" fmla="*/ 21 w 22"/>
                  <a:gd name="T15" fmla="*/ 37 h 37"/>
                  <a:gd name="T16" fmla="*/ 22 w 22"/>
                  <a:gd name="T17" fmla="*/ 37 h 37"/>
                  <a:gd name="T18" fmla="*/ 22 w 22"/>
                  <a:gd name="T19" fmla="*/ 35 h 37"/>
                  <a:gd name="T20" fmla="*/ 22 w 22"/>
                  <a:gd name="T21" fmla="*/ 33 h 37"/>
                  <a:gd name="T22" fmla="*/ 22 w 22"/>
                  <a:gd name="T23" fmla="*/ 31 h 37"/>
                  <a:gd name="T24" fmla="*/ 20 w 22"/>
                  <a:gd name="T25" fmla="*/ 31 h 37"/>
                  <a:gd name="T26" fmla="*/ 8 w 22"/>
                  <a:gd name="T27" fmla="*/ 31 h 37"/>
                  <a:gd name="T28" fmla="*/ 7 w 22"/>
                  <a:gd name="T29" fmla="*/ 31 h 37"/>
                  <a:gd name="T30" fmla="*/ 7 w 22"/>
                  <a:gd name="T31" fmla="*/ 31 h 37"/>
                  <a:gd name="T32" fmla="*/ 7 w 22"/>
                  <a:gd name="T33" fmla="*/ 21 h 37"/>
                  <a:gd name="T34" fmla="*/ 7 w 22"/>
                  <a:gd name="T35" fmla="*/ 21 h 37"/>
                  <a:gd name="T36" fmla="*/ 16 w 22"/>
                  <a:gd name="T37" fmla="*/ 21 h 37"/>
                  <a:gd name="T38" fmla="*/ 18 w 22"/>
                  <a:gd name="T39" fmla="*/ 21 h 37"/>
                  <a:gd name="T40" fmla="*/ 19 w 22"/>
                  <a:gd name="T41" fmla="*/ 19 h 37"/>
                  <a:gd name="T42" fmla="*/ 19 w 22"/>
                  <a:gd name="T43" fmla="*/ 18 h 37"/>
                  <a:gd name="T44" fmla="*/ 19 w 22"/>
                  <a:gd name="T45" fmla="*/ 17 h 37"/>
                  <a:gd name="T46" fmla="*/ 19 w 22"/>
                  <a:gd name="T47" fmla="*/ 15 h 37"/>
                  <a:gd name="T48" fmla="*/ 17 w 22"/>
                  <a:gd name="T49" fmla="*/ 15 h 37"/>
                  <a:gd name="T50" fmla="*/ 7 w 22"/>
                  <a:gd name="T51" fmla="*/ 15 h 37"/>
                  <a:gd name="T52" fmla="*/ 7 w 22"/>
                  <a:gd name="T53" fmla="*/ 14 h 37"/>
                  <a:gd name="T54" fmla="*/ 7 w 22"/>
                  <a:gd name="T55" fmla="*/ 6 h 37"/>
                  <a:gd name="T56" fmla="*/ 7 w 22"/>
                  <a:gd name="T57" fmla="*/ 6 h 37"/>
                  <a:gd name="T58" fmla="*/ 19 w 22"/>
                  <a:gd name="T59" fmla="*/ 6 h 37"/>
                  <a:gd name="T60" fmla="*/ 21 w 22"/>
                  <a:gd name="T61" fmla="*/ 6 h 37"/>
                  <a:gd name="T62" fmla="*/ 22 w 22"/>
                  <a:gd name="T63" fmla="*/ 5 h 37"/>
                  <a:gd name="T64" fmla="*/ 22 w 22"/>
                  <a:gd name="T65" fmla="*/ 2 h 37"/>
                  <a:gd name="T66" fmla="*/ 21 w 22"/>
                  <a:gd name="T67" fmla="*/ 1 h 37"/>
                  <a:gd name="T68" fmla="*/ 20 w 22"/>
                  <a:gd name="T69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2" h="37">
                    <a:moveTo>
                      <a:pt x="20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0"/>
                      <a:pt x="0" y="1"/>
                    </a:cubicBezTo>
                    <a:cubicBezTo>
                      <a:pt x="0" y="1"/>
                      <a:pt x="0" y="2"/>
                      <a:pt x="0" y="3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36"/>
                      <a:pt x="0" y="36"/>
                      <a:pt x="0" y="37"/>
                    </a:cubicBezTo>
                    <a:cubicBezTo>
                      <a:pt x="1" y="37"/>
                      <a:pt x="1" y="37"/>
                      <a:pt x="2" y="37"/>
                    </a:cubicBezTo>
                    <a:cubicBezTo>
                      <a:pt x="21" y="37"/>
                      <a:pt x="21" y="37"/>
                      <a:pt x="21" y="37"/>
                    </a:cubicBezTo>
                    <a:cubicBezTo>
                      <a:pt x="21" y="37"/>
                      <a:pt x="21" y="37"/>
                      <a:pt x="22" y="37"/>
                    </a:cubicBezTo>
                    <a:cubicBezTo>
                      <a:pt x="22" y="36"/>
                      <a:pt x="22" y="36"/>
                      <a:pt x="22" y="35"/>
                    </a:cubicBezTo>
                    <a:cubicBezTo>
                      <a:pt x="22" y="33"/>
                      <a:pt x="22" y="33"/>
                      <a:pt x="22" y="33"/>
                    </a:cubicBezTo>
                    <a:cubicBezTo>
                      <a:pt x="22" y="32"/>
                      <a:pt x="22" y="32"/>
                      <a:pt x="22" y="31"/>
                    </a:cubicBezTo>
                    <a:cubicBezTo>
                      <a:pt x="21" y="31"/>
                      <a:pt x="21" y="31"/>
                      <a:pt x="20" y="31"/>
                    </a:cubicBezTo>
                    <a:cubicBezTo>
                      <a:pt x="8" y="31"/>
                      <a:pt x="8" y="31"/>
                      <a:pt x="8" y="31"/>
                    </a:cubicBezTo>
                    <a:cubicBezTo>
                      <a:pt x="7" y="31"/>
                      <a:pt x="7" y="31"/>
                      <a:pt x="7" y="31"/>
                    </a:cubicBezTo>
                    <a:cubicBezTo>
                      <a:pt x="7" y="31"/>
                      <a:pt x="7" y="31"/>
                      <a:pt x="7" y="31"/>
                    </a:cubicBezTo>
                    <a:cubicBezTo>
                      <a:pt x="7" y="21"/>
                      <a:pt x="7" y="21"/>
                      <a:pt x="7" y="21"/>
                    </a:cubicBezTo>
                    <a:cubicBezTo>
                      <a:pt x="7" y="21"/>
                      <a:pt x="7" y="21"/>
                      <a:pt x="7" y="21"/>
                    </a:cubicBezTo>
                    <a:cubicBezTo>
                      <a:pt x="16" y="21"/>
                      <a:pt x="16" y="21"/>
                      <a:pt x="16" y="21"/>
                    </a:cubicBezTo>
                    <a:cubicBezTo>
                      <a:pt x="17" y="21"/>
                      <a:pt x="17" y="21"/>
                      <a:pt x="18" y="21"/>
                    </a:cubicBezTo>
                    <a:cubicBezTo>
                      <a:pt x="18" y="20"/>
                      <a:pt x="19" y="20"/>
                      <a:pt x="19" y="19"/>
                    </a:cubicBezTo>
                    <a:cubicBezTo>
                      <a:pt x="19" y="19"/>
                      <a:pt x="19" y="18"/>
                      <a:pt x="19" y="18"/>
                    </a:cubicBezTo>
                    <a:cubicBezTo>
                      <a:pt x="19" y="17"/>
                      <a:pt x="19" y="17"/>
                      <a:pt x="19" y="17"/>
                    </a:cubicBezTo>
                    <a:cubicBezTo>
                      <a:pt x="19" y="16"/>
                      <a:pt x="19" y="16"/>
                      <a:pt x="19" y="15"/>
                    </a:cubicBezTo>
                    <a:cubicBezTo>
                      <a:pt x="19" y="15"/>
                      <a:pt x="18" y="15"/>
                      <a:pt x="17" y="15"/>
                    </a:cubicBezTo>
                    <a:cubicBezTo>
                      <a:pt x="7" y="15"/>
                      <a:pt x="7" y="15"/>
                      <a:pt x="7" y="15"/>
                    </a:cubicBezTo>
                    <a:cubicBezTo>
                      <a:pt x="7" y="14"/>
                      <a:pt x="7" y="14"/>
                      <a:pt x="7" y="14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9" y="6"/>
                      <a:pt x="20" y="6"/>
                      <a:pt x="21" y="6"/>
                    </a:cubicBezTo>
                    <a:cubicBezTo>
                      <a:pt x="21" y="6"/>
                      <a:pt x="22" y="5"/>
                      <a:pt x="22" y="5"/>
                    </a:cubicBezTo>
                    <a:cubicBezTo>
                      <a:pt x="22" y="2"/>
                      <a:pt x="22" y="2"/>
                      <a:pt x="22" y="2"/>
                    </a:cubicBezTo>
                    <a:cubicBezTo>
                      <a:pt x="22" y="1"/>
                      <a:pt x="21" y="1"/>
                      <a:pt x="21" y="1"/>
                    </a:cubicBezTo>
                    <a:cubicBezTo>
                      <a:pt x="21" y="0"/>
                      <a:pt x="20" y="0"/>
                      <a:pt x="20" y="0"/>
                    </a:cubicBezTo>
                  </a:path>
                </a:pathLst>
              </a:custGeom>
              <a:solidFill>
                <a:srgbClr val="F5DB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122" name="Freeform 56"/>
              <p:cNvSpPr>
                <a:spLocks noEditPoints="1"/>
              </p:cNvSpPr>
              <p:nvPr/>
            </p:nvSpPr>
            <p:spPr bwMode="auto">
              <a:xfrm>
                <a:off x="5010825" y="3828930"/>
                <a:ext cx="112713" cy="139700"/>
              </a:xfrm>
              <a:custGeom>
                <a:avLst/>
                <a:gdLst>
                  <a:gd name="T0" fmla="*/ 11 w 30"/>
                  <a:gd name="T1" fmla="*/ 23 h 37"/>
                  <a:gd name="T2" fmla="*/ 15 w 30"/>
                  <a:gd name="T3" fmla="*/ 10 h 37"/>
                  <a:gd name="T4" fmla="*/ 19 w 30"/>
                  <a:gd name="T5" fmla="*/ 23 h 37"/>
                  <a:gd name="T6" fmla="*/ 11 w 30"/>
                  <a:gd name="T7" fmla="*/ 23 h 37"/>
                  <a:gd name="T8" fmla="*/ 17 w 30"/>
                  <a:gd name="T9" fmla="*/ 0 h 37"/>
                  <a:gd name="T10" fmla="*/ 13 w 30"/>
                  <a:gd name="T11" fmla="*/ 0 h 37"/>
                  <a:gd name="T12" fmla="*/ 11 w 30"/>
                  <a:gd name="T13" fmla="*/ 1 h 37"/>
                  <a:gd name="T14" fmla="*/ 11 w 30"/>
                  <a:gd name="T15" fmla="*/ 2 h 37"/>
                  <a:gd name="T16" fmla="*/ 0 w 30"/>
                  <a:gd name="T17" fmla="*/ 35 h 37"/>
                  <a:gd name="T18" fmla="*/ 0 w 30"/>
                  <a:gd name="T19" fmla="*/ 37 h 37"/>
                  <a:gd name="T20" fmla="*/ 1 w 30"/>
                  <a:gd name="T21" fmla="*/ 37 h 37"/>
                  <a:gd name="T22" fmla="*/ 5 w 30"/>
                  <a:gd name="T23" fmla="*/ 37 h 37"/>
                  <a:gd name="T24" fmla="*/ 6 w 30"/>
                  <a:gd name="T25" fmla="*/ 37 h 37"/>
                  <a:gd name="T26" fmla="*/ 7 w 30"/>
                  <a:gd name="T27" fmla="*/ 35 h 37"/>
                  <a:gd name="T28" fmla="*/ 9 w 30"/>
                  <a:gd name="T29" fmla="*/ 29 h 37"/>
                  <a:gd name="T30" fmla="*/ 21 w 30"/>
                  <a:gd name="T31" fmla="*/ 29 h 37"/>
                  <a:gd name="T32" fmla="*/ 23 w 30"/>
                  <a:gd name="T33" fmla="*/ 36 h 37"/>
                  <a:gd name="T34" fmla="*/ 23 w 30"/>
                  <a:gd name="T35" fmla="*/ 37 h 37"/>
                  <a:gd name="T36" fmla="*/ 24 w 30"/>
                  <a:gd name="T37" fmla="*/ 37 h 37"/>
                  <a:gd name="T38" fmla="*/ 28 w 30"/>
                  <a:gd name="T39" fmla="*/ 37 h 37"/>
                  <a:gd name="T40" fmla="*/ 30 w 30"/>
                  <a:gd name="T41" fmla="*/ 37 h 37"/>
                  <a:gd name="T42" fmla="*/ 30 w 30"/>
                  <a:gd name="T43" fmla="*/ 35 h 37"/>
                  <a:gd name="T44" fmla="*/ 19 w 30"/>
                  <a:gd name="T45" fmla="*/ 2 h 37"/>
                  <a:gd name="T46" fmla="*/ 18 w 30"/>
                  <a:gd name="T47" fmla="*/ 1 h 37"/>
                  <a:gd name="T48" fmla="*/ 17 w 30"/>
                  <a:gd name="T49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0" h="37">
                    <a:moveTo>
                      <a:pt x="11" y="23"/>
                    </a:moveTo>
                    <a:cubicBezTo>
                      <a:pt x="15" y="10"/>
                      <a:pt x="15" y="10"/>
                      <a:pt x="15" y="10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1" y="23"/>
                      <a:pt x="11" y="23"/>
                      <a:pt x="11" y="23"/>
                    </a:cubicBezTo>
                    <a:moveTo>
                      <a:pt x="17" y="0"/>
                    </a:moveTo>
                    <a:cubicBezTo>
                      <a:pt x="13" y="0"/>
                      <a:pt x="13" y="0"/>
                      <a:pt x="13" y="0"/>
                    </a:cubicBezTo>
                    <a:cubicBezTo>
                      <a:pt x="12" y="0"/>
                      <a:pt x="12" y="0"/>
                      <a:pt x="11" y="1"/>
                    </a:cubicBezTo>
                    <a:cubicBezTo>
                      <a:pt x="11" y="1"/>
                      <a:pt x="11" y="2"/>
                      <a:pt x="11" y="2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36"/>
                      <a:pt x="0" y="36"/>
                      <a:pt x="0" y="37"/>
                    </a:cubicBezTo>
                    <a:cubicBezTo>
                      <a:pt x="0" y="37"/>
                      <a:pt x="1" y="37"/>
                      <a:pt x="1" y="37"/>
                    </a:cubicBezTo>
                    <a:cubicBezTo>
                      <a:pt x="5" y="37"/>
                      <a:pt x="5" y="37"/>
                      <a:pt x="5" y="37"/>
                    </a:cubicBezTo>
                    <a:cubicBezTo>
                      <a:pt x="5" y="37"/>
                      <a:pt x="6" y="37"/>
                      <a:pt x="6" y="37"/>
                    </a:cubicBezTo>
                    <a:cubicBezTo>
                      <a:pt x="6" y="36"/>
                      <a:pt x="7" y="36"/>
                      <a:pt x="7" y="35"/>
                    </a:cubicBezTo>
                    <a:cubicBezTo>
                      <a:pt x="9" y="29"/>
                      <a:pt x="9" y="29"/>
                      <a:pt x="9" y="29"/>
                    </a:cubicBezTo>
                    <a:cubicBezTo>
                      <a:pt x="21" y="29"/>
                      <a:pt x="21" y="29"/>
                      <a:pt x="21" y="29"/>
                    </a:cubicBezTo>
                    <a:cubicBezTo>
                      <a:pt x="23" y="36"/>
                      <a:pt x="23" y="36"/>
                      <a:pt x="23" y="36"/>
                    </a:cubicBezTo>
                    <a:cubicBezTo>
                      <a:pt x="23" y="36"/>
                      <a:pt x="23" y="37"/>
                      <a:pt x="23" y="37"/>
                    </a:cubicBezTo>
                    <a:cubicBezTo>
                      <a:pt x="23" y="37"/>
                      <a:pt x="24" y="37"/>
                      <a:pt x="24" y="37"/>
                    </a:cubicBezTo>
                    <a:cubicBezTo>
                      <a:pt x="28" y="37"/>
                      <a:pt x="28" y="37"/>
                      <a:pt x="28" y="37"/>
                    </a:cubicBezTo>
                    <a:cubicBezTo>
                      <a:pt x="29" y="37"/>
                      <a:pt x="29" y="37"/>
                      <a:pt x="30" y="37"/>
                    </a:cubicBezTo>
                    <a:cubicBezTo>
                      <a:pt x="30" y="36"/>
                      <a:pt x="30" y="36"/>
                      <a:pt x="30" y="35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19" y="2"/>
                      <a:pt x="19" y="1"/>
                      <a:pt x="18" y="1"/>
                    </a:cubicBezTo>
                    <a:cubicBezTo>
                      <a:pt x="18" y="0"/>
                      <a:pt x="18" y="0"/>
                      <a:pt x="17" y="0"/>
                    </a:cubicBezTo>
                  </a:path>
                </a:pathLst>
              </a:custGeom>
              <a:solidFill>
                <a:srgbClr val="F5DB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54" name="组合 53"/>
            <p:cNvGrpSpPr/>
            <p:nvPr/>
          </p:nvGrpSpPr>
          <p:grpSpPr>
            <a:xfrm>
              <a:off x="10062650" y="2962497"/>
              <a:ext cx="411163" cy="401637"/>
              <a:chOff x="6016625" y="3511551"/>
              <a:chExt cx="411163" cy="401637"/>
            </a:xfrm>
          </p:grpSpPr>
          <p:sp>
            <p:nvSpPr>
              <p:cNvPr id="104" name="Freeform 64"/>
              <p:cNvSpPr>
                <a:spLocks/>
              </p:cNvSpPr>
              <p:nvPr/>
            </p:nvSpPr>
            <p:spPr bwMode="auto">
              <a:xfrm>
                <a:off x="6061075" y="3540126"/>
                <a:ext cx="338138" cy="174625"/>
              </a:xfrm>
              <a:custGeom>
                <a:avLst/>
                <a:gdLst>
                  <a:gd name="T0" fmla="*/ 83 w 89"/>
                  <a:gd name="T1" fmla="*/ 4 h 46"/>
                  <a:gd name="T2" fmla="*/ 85 w 89"/>
                  <a:gd name="T3" fmla="*/ 6 h 46"/>
                  <a:gd name="T4" fmla="*/ 85 w 89"/>
                  <a:gd name="T5" fmla="*/ 44 h 46"/>
                  <a:gd name="T6" fmla="*/ 89 w 89"/>
                  <a:gd name="T7" fmla="*/ 46 h 46"/>
                  <a:gd name="T8" fmla="*/ 89 w 89"/>
                  <a:gd name="T9" fmla="*/ 6 h 46"/>
                  <a:gd name="T10" fmla="*/ 83 w 89"/>
                  <a:gd name="T11" fmla="*/ 0 h 46"/>
                  <a:gd name="T12" fmla="*/ 3 w 89"/>
                  <a:gd name="T13" fmla="*/ 0 h 46"/>
                  <a:gd name="T14" fmla="*/ 0 w 89"/>
                  <a:gd name="T15" fmla="*/ 1 h 46"/>
                  <a:gd name="T16" fmla="*/ 7 w 89"/>
                  <a:gd name="T17" fmla="*/ 4 h 46"/>
                  <a:gd name="T18" fmla="*/ 83 w 89"/>
                  <a:gd name="T19" fmla="*/ 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9" h="46">
                    <a:moveTo>
                      <a:pt x="83" y="4"/>
                    </a:moveTo>
                    <a:cubicBezTo>
                      <a:pt x="84" y="4"/>
                      <a:pt x="85" y="5"/>
                      <a:pt x="85" y="6"/>
                    </a:cubicBezTo>
                    <a:cubicBezTo>
                      <a:pt x="85" y="44"/>
                      <a:pt x="85" y="44"/>
                      <a:pt x="85" y="44"/>
                    </a:cubicBezTo>
                    <a:cubicBezTo>
                      <a:pt x="89" y="46"/>
                      <a:pt x="89" y="46"/>
                      <a:pt x="89" y="46"/>
                    </a:cubicBezTo>
                    <a:cubicBezTo>
                      <a:pt x="89" y="6"/>
                      <a:pt x="89" y="6"/>
                      <a:pt x="89" y="6"/>
                    </a:cubicBezTo>
                    <a:cubicBezTo>
                      <a:pt x="89" y="3"/>
                      <a:pt x="86" y="0"/>
                      <a:pt x="8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1" y="0"/>
                      <a:pt x="0" y="1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83" y="4"/>
                      <a:pt x="83" y="4"/>
                      <a:pt x="83" y="4"/>
                    </a:cubicBezTo>
                  </a:path>
                </a:pathLst>
              </a:custGeom>
              <a:solidFill>
                <a:srgbClr val="00B4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105" name="Freeform 65"/>
              <p:cNvSpPr>
                <a:spLocks/>
              </p:cNvSpPr>
              <p:nvPr/>
            </p:nvSpPr>
            <p:spPr bwMode="auto">
              <a:xfrm>
                <a:off x="6049963" y="3544888"/>
                <a:ext cx="349250" cy="222250"/>
              </a:xfrm>
              <a:custGeom>
                <a:avLst/>
                <a:gdLst>
                  <a:gd name="T0" fmla="*/ 0 w 92"/>
                  <a:gd name="T1" fmla="*/ 5 h 59"/>
                  <a:gd name="T2" fmla="*/ 0 w 92"/>
                  <a:gd name="T3" fmla="*/ 53 h 59"/>
                  <a:gd name="T4" fmla="*/ 6 w 92"/>
                  <a:gd name="T5" fmla="*/ 59 h 59"/>
                  <a:gd name="T6" fmla="*/ 86 w 92"/>
                  <a:gd name="T7" fmla="*/ 59 h 59"/>
                  <a:gd name="T8" fmla="*/ 92 w 92"/>
                  <a:gd name="T9" fmla="*/ 53 h 59"/>
                  <a:gd name="T10" fmla="*/ 92 w 92"/>
                  <a:gd name="T11" fmla="*/ 45 h 59"/>
                  <a:gd name="T12" fmla="*/ 88 w 92"/>
                  <a:gd name="T13" fmla="*/ 43 h 59"/>
                  <a:gd name="T14" fmla="*/ 88 w 92"/>
                  <a:gd name="T15" fmla="*/ 53 h 59"/>
                  <a:gd name="T16" fmla="*/ 86 w 92"/>
                  <a:gd name="T17" fmla="*/ 55 h 59"/>
                  <a:gd name="T18" fmla="*/ 6 w 92"/>
                  <a:gd name="T19" fmla="*/ 55 h 59"/>
                  <a:gd name="T20" fmla="*/ 4 w 92"/>
                  <a:gd name="T21" fmla="*/ 53 h 59"/>
                  <a:gd name="T22" fmla="*/ 4 w 92"/>
                  <a:gd name="T23" fmla="*/ 5 h 59"/>
                  <a:gd name="T24" fmla="*/ 6 w 92"/>
                  <a:gd name="T25" fmla="*/ 3 h 59"/>
                  <a:gd name="T26" fmla="*/ 10 w 92"/>
                  <a:gd name="T27" fmla="*/ 3 h 59"/>
                  <a:gd name="T28" fmla="*/ 3 w 92"/>
                  <a:gd name="T29" fmla="*/ 0 h 59"/>
                  <a:gd name="T30" fmla="*/ 0 w 92"/>
                  <a:gd name="T31" fmla="*/ 5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92" h="59">
                    <a:moveTo>
                      <a:pt x="0" y="5"/>
                    </a:moveTo>
                    <a:cubicBezTo>
                      <a:pt x="0" y="53"/>
                      <a:pt x="0" y="53"/>
                      <a:pt x="0" y="53"/>
                    </a:cubicBezTo>
                    <a:cubicBezTo>
                      <a:pt x="0" y="57"/>
                      <a:pt x="2" y="59"/>
                      <a:pt x="6" y="59"/>
                    </a:cubicBezTo>
                    <a:cubicBezTo>
                      <a:pt x="86" y="59"/>
                      <a:pt x="86" y="59"/>
                      <a:pt x="86" y="59"/>
                    </a:cubicBezTo>
                    <a:cubicBezTo>
                      <a:pt x="89" y="59"/>
                      <a:pt x="92" y="57"/>
                      <a:pt x="92" y="53"/>
                    </a:cubicBezTo>
                    <a:cubicBezTo>
                      <a:pt x="92" y="45"/>
                      <a:pt x="92" y="45"/>
                      <a:pt x="92" y="45"/>
                    </a:cubicBezTo>
                    <a:cubicBezTo>
                      <a:pt x="88" y="43"/>
                      <a:pt x="88" y="43"/>
                      <a:pt x="88" y="43"/>
                    </a:cubicBezTo>
                    <a:cubicBezTo>
                      <a:pt x="88" y="53"/>
                      <a:pt x="88" y="53"/>
                      <a:pt x="88" y="53"/>
                    </a:cubicBezTo>
                    <a:cubicBezTo>
                      <a:pt x="88" y="54"/>
                      <a:pt x="87" y="55"/>
                      <a:pt x="86" y="55"/>
                    </a:cubicBezTo>
                    <a:cubicBezTo>
                      <a:pt x="6" y="55"/>
                      <a:pt x="6" y="55"/>
                      <a:pt x="6" y="55"/>
                    </a:cubicBezTo>
                    <a:cubicBezTo>
                      <a:pt x="5" y="55"/>
                      <a:pt x="4" y="54"/>
                      <a:pt x="4" y="53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4"/>
                      <a:pt x="5" y="3"/>
                      <a:pt x="6" y="3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1" y="1"/>
                      <a:pt x="0" y="3"/>
                      <a:pt x="0" y="5"/>
                    </a:cubicBezTo>
                  </a:path>
                </a:pathLst>
              </a:custGeom>
              <a:solidFill>
                <a:srgbClr val="0059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106" name="Freeform 66"/>
              <p:cNvSpPr>
                <a:spLocks/>
              </p:cNvSpPr>
              <p:nvPr/>
            </p:nvSpPr>
            <p:spPr bwMode="auto">
              <a:xfrm>
                <a:off x="6046788" y="3525838"/>
                <a:ext cx="371475" cy="196850"/>
              </a:xfrm>
              <a:custGeom>
                <a:avLst/>
                <a:gdLst>
                  <a:gd name="T0" fmla="*/ 87 w 98"/>
                  <a:gd name="T1" fmla="*/ 0 h 52"/>
                  <a:gd name="T2" fmla="*/ 7 w 98"/>
                  <a:gd name="T3" fmla="*/ 0 h 52"/>
                  <a:gd name="T4" fmla="*/ 0 w 98"/>
                  <a:gd name="T5" fmla="*/ 2 h 52"/>
                  <a:gd name="T6" fmla="*/ 4 w 98"/>
                  <a:gd name="T7" fmla="*/ 5 h 52"/>
                  <a:gd name="T8" fmla="*/ 7 w 98"/>
                  <a:gd name="T9" fmla="*/ 4 h 52"/>
                  <a:gd name="T10" fmla="*/ 87 w 98"/>
                  <a:gd name="T11" fmla="*/ 4 h 52"/>
                  <a:gd name="T12" fmla="*/ 93 w 98"/>
                  <a:gd name="T13" fmla="*/ 10 h 52"/>
                  <a:gd name="T14" fmla="*/ 93 w 98"/>
                  <a:gd name="T15" fmla="*/ 50 h 52"/>
                  <a:gd name="T16" fmla="*/ 98 w 98"/>
                  <a:gd name="T17" fmla="*/ 52 h 52"/>
                  <a:gd name="T18" fmla="*/ 98 w 98"/>
                  <a:gd name="T19" fmla="*/ 10 h 52"/>
                  <a:gd name="T20" fmla="*/ 87 w 98"/>
                  <a:gd name="T21" fmla="*/ 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8" h="52">
                    <a:moveTo>
                      <a:pt x="87" y="0"/>
                    </a:moveTo>
                    <a:cubicBezTo>
                      <a:pt x="7" y="0"/>
                      <a:pt x="7" y="0"/>
                      <a:pt x="7" y="0"/>
                    </a:cubicBezTo>
                    <a:cubicBezTo>
                      <a:pt x="4" y="0"/>
                      <a:pt x="1" y="1"/>
                      <a:pt x="0" y="2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5" y="4"/>
                      <a:pt x="6" y="4"/>
                      <a:pt x="7" y="4"/>
                    </a:cubicBezTo>
                    <a:cubicBezTo>
                      <a:pt x="87" y="4"/>
                      <a:pt x="87" y="4"/>
                      <a:pt x="87" y="4"/>
                    </a:cubicBezTo>
                    <a:cubicBezTo>
                      <a:pt x="90" y="4"/>
                      <a:pt x="93" y="7"/>
                      <a:pt x="93" y="10"/>
                    </a:cubicBezTo>
                    <a:cubicBezTo>
                      <a:pt x="93" y="50"/>
                      <a:pt x="93" y="50"/>
                      <a:pt x="93" y="50"/>
                    </a:cubicBezTo>
                    <a:cubicBezTo>
                      <a:pt x="98" y="52"/>
                      <a:pt x="98" y="52"/>
                      <a:pt x="98" y="52"/>
                    </a:cubicBezTo>
                    <a:cubicBezTo>
                      <a:pt x="98" y="10"/>
                      <a:pt x="98" y="10"/>
                      <a:pt x="98" y="10"/>
                    </a:cubicBezTo>
                    <a:cubicBezTo>
                      <a:pt x="98" y="4"/>
                      <a:pt x="93" y="0"/>
                      <a:pt x="87" y="0"/>
                    </a:cubicBezTo>
                  </a:path>
                </a:pathLst>
              </a:custGeom>
              <a:solidFill>
                <a:srgbClr val="00B4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pic>
            <p:nvPicPr>
              <p:cNvPr id="107" name="Picture 67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29325" y="3511551"/>
                <a:ext cx="398463" cy="2270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08" name="Freeform 68"/>
              <p:cNvSpPr>
                <a:spLocks/>
              </p:cNvSpPr>
              <p:nvPr/>
            </p:nvSpPr>
            <p:spPr bwMode="auto">
              <a:xfrm>
                <a:off x="6030913" y="3532188"/>
                <a:ext cx="387350" cy="368300"/>
              </a:xfrm>
              <a:custGeom>
                <a:avLst/>
                <a:gdLst>
                  <a:gd name="T0" fmla="*/ 97 w 102"/>
                  <a:gd name="T1" fmla="*/ 56 h 97"/>
                  <a:gd name="T2" fmla="*/ 91 w 102"/>
                  <a:gd name="T3" fmla="*/ 62 h 97"/>
                  <a:gd name="T4" fmla="*/ 11 w 102"/>
                  <a:gd name="T5" fmla="*/ 62 h 97"/>
                  <a:gd name="T6" fmla="*/ 5 w 102"/>
                  <a:gd name="T7" fmla="*/ 56 h 97"/>
                  <a:gd name="T8" fmla="*/ 5 w 102"/>
                  <a:gd name="T9" fmla="*/ 8 h 97"/>
                  <a:gd name="T10" fmla="*/ 8 w 102"/>
                  <a:gd name="T11" fmla="*/ 3 h 97"/>
                  <a:gd name="T12" fmla="*/ 4 w 102"/>
                  <a:gd name="T13" fmla="*/ 0 h 97"/>
                  <a:gd name="T14" fmla="*/ 0 w 102"/>
                  <a:gd name="T15" fmla="*/ 8 h 97"/>
                  <a:gd name="T16" fmla="*/ 0 w 102"/>
                  <a:gd name="T17" fmla="*/ 56 h 97"/>
                  <a:gd name="T18" fmla="*/ 11 w 102"/>
                  <a:gd name="T19" fmla="*/ 67 h 97"/>
                  <a:gd name="T20" fmla="*/ 42 w 102"/>
                  <a:gd name="T21" fmla="*/ 67 h 97"/>
                  <a:gd name="T22" fmla="*/ 42 w 102"/>
                  <a:gd name="T23" fmla="*/ 76 h 97"/>
                  <a:gd name="T24" fmla="*/ 11 w 102"/>
                  <a:gd name="T25" fmla="*/ 76 h 97"/>
                  <a:gd name="T26" fmla="*/ 0 w 102"/>
                  <a:gd name="T27" fmla="*/ 87 h 97"/>
                  <a:gd name="T28" fmla="*/ 0 w 102"/>
                  <a:gd name="T29" fmla="*/ 94 h 97"/>
                  <a:gd name="T30" fmla="*/ 2 w 102"/>
                  <a:gd name="T31" fmla="*/ 97 h 97"/>
                  <a:gd name="T32" fmla="*/ 99 w 102"/>
                  <a:gd name="T33" fmla="*/ 97 h 97"/>
                  <a:gd name="T34" fmla="*/ 102 w 102"/>
                  <a:gd name="T35" fmla="*/ 94 h 97"/>
                  <a:gd name="T36" fmla="*/ 102 w 102"/>
                  <a:gd name="T37" fmla="*/ 87 h 97"/>
                  <a:gd name="T38" fmla="*/ 91 w 102"/>
                  <a:gd name="T39" fmla="*/ 76 h 97"/>
                  <a:gd name="T40" fmla="*/ 60 w 102"/>
                  <a:gd name="T41" fmla="*/ 76 h 97"/>
                  <a:gd name="T42" fmla="*/ 60 w 102"/>
                  <a:gd name="T43" fmla="*/ 67 h 97"/>
                  <a:gd name="T44" fmla="*/ 91 w 102"/>
                  <a:gd name="T45" fmla="*/ 67 h 97"/>
                  <a:gd name="T46" fmla="*/ 102 w 102"/>
                  <a:gd name="T47" fmla="*/ 56 h 97"/>
                  <a:gd name="T48" fmla="*/ 102 w 102"/>
                  <a:gd name="T49" fmla="*/ 50 h 97"/>
                  <a:gd name="T50" fmla="*/ 97 w 102"/>
                  <a:gd name="T51" fmla="*/ 48 h 97"/>
                  <a:gd name="T52" fmla="*/ 97 w 102"/>
                  <a:gd name="T53" fmla="*/ 56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02" h="97">
                    <a:moveTo>
                      <a:pt x="97" y="56"/>
                    </a:moveTo>
                    <a:cubicBezTo>
                      <a:pt x="97" y="60"/>
                      <a:pt x="94" y="62"/>
                      <a:pt x="91" y="62"/>
                    </a:cubicBezTo>
                    <a:cubicBezTo>
                      <a:pt x="11" y="62"/>
                      <a:pt x="11" y="62"/>
                      <a:pt x="11" y="62"/>
                    </a:cubicBezTo>
                    <a:cubicBezTo>
                      <a:pt x="7" y="62"/>
                      <a:pt x="5" y="60"/>
                      <a:pt x="5" y="56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5" y="6"/>
                      <a:pt x="6" y="4"/>
                      <a:pt x="8" y="3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1" y="2"/>
                      <a:pt x="0" y="5"/>
                      <a:pt x="0" y="8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0" y="62"/>
                      <a:pt x="5" y="67"/>
                      <a:pt x="11" y="67"/>
                    </a:cubicBezTo>
                    <a:cubicBezTo>
                      <a:pt x="42" y="67"/>
                      <a:pt x="42" y="67"/>
                      <a:pt x="42" y="67"/>
                    </a:cubicBezTo>
                    <a:cubicBezTo>
                      <a:pt x="42" y="76"/>
                      <a:pt x="42" y="76"/>
                      <a:pt x="42" y="76"/>
                    </a:cubicBezTo>
                    <a:cubicBezTo>
                      <a:pt x="11" y="76"/>
                      <a:pt x="11" y="76"/>
                      <a:pt x="11" y="76"/>
                    </a:cubicBezTo>
                    <a:cubicBezTo>
                      <a:pt x="5" y="76"/>
                      <a:pt x="0" y="81"/>
                      <a:pt x="0" y="87"/>
                    </a:cubicBezTo>
                    <a:cubicBezTo>
                      <a:pt x="0" y="94"/>
                      <a:pt x="0" y="94"/>
                      <a:pt x="0" y="94"/>
                    </a:cubicBezTo>
                    <a:cubicBezTo>
                      <a:pt x="0" y="96"/>
                      <a:pt x="1" y="97"/>
                      <a:pt x="2" y="97"/>
                    </a:cubicBezTo>
                    <a:cubicBezTo>
                      <a:pt x="99" y="97"/>
                      <a:pt x="99" y="97"/>
                      <a:pt x="99" y="97"/>
                    </a:cubicBezTo>
                    <a:cubicBezTo>
                      <a:pt x="101" y="97"/>
                      <a:pt x="102" y="96"/>
                      <a:pt x="102" y="94"/>
                    </a:cubicBezTo>
                    <a:cubicBezTo>
                      <a:pt x="102" y="87"/>
                      <a:pt x="102" y="87"/>
                      <a:pt x="102" y="87"/>
                    </a:cubicBezTo>
                    <a:cubicBezTo>
                      <a:pt x="102" y="81"/>
                      <a:pt x="97" y="76"/>
                      <a:pt x="91" y="76"/>
                    </a:cubicBezTo>
                    <a:cubicBezTo>
                      <a:pt x="60" y="76"/>
                      <a:pt x="60" y="76"/>
                      <a:pt x="60" y="76"/>
                    </a:cubicBezTo>
                    <a:cubicBezTo>
                      <a:pt x="60" y="67"/>
                      <a:pt x="60" y="67"/>
                      <a:pt x="60" y="67"/>
                    </a:cubicBezTo>
                    <a:cubicBezTo>
                      <a:pt x="91" y="67"/>
                      <a:pt x="91" y="67"/>
                      <a:pt x="91" y="67"/>
                    </a:cubicBezTo>
                    <a:cubicBezTo>
                      <a:pt x="97" y="67"/>
                      <a:pt x="102" y="62"/>
                      <a:pt x="102" y="56"/>
                    </a:cubicBezTo>
                    <a:cubicBezTo>
                      <a:pt x="102" y="50"/>
                      <a:pt x="102" y="50"/>
                      <a:pt x="102" y="50"/>
                    </a:cubicBezTo>
                    <a:cubicBezTo>
                      <a:pt x="97" y="48"/>
                      <a:pt x="97" y="48"/>
                      <a:pt x="97" y="48"/>
                    </a:cubicBezTo>
                    <a:cubicBezTo>
                      <a:pt x="97" y="56"/>
                      <a:pt x="97" y="56"/>
                      <a:pt x="97" y="56"/>
                    </a:cubicBezTo>
                  </a:path>
                </a:pathLst>
              </a:custGeom>
              <a:solidFill>
                <a:srgbClr val="0059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109" name="Freeform 69"/>
              <p:cNvSpPr>
                <a:spLocks/>
              </p:cNvSpPr>
              <p:nvPr/>
            </p:nvSpPr>
            <p:spPr bwMode="auto">
              <a:xfrm>
                <a:off x="6088063" y="3556001"/>
                <a:ext cx="295275" cy="150813"/>
              </a:xfrm>
              <a:custGeom>
                <a:avLst/>
                <a:gdLst>
                  <a:gd name="T0" fmla="*/ 76 w 78"/>
                  <a:gd name="T1" fmla="*/ 0 h 40"/>
                  <a:gd name="T2" fmla="*/ 0 w 78"/>
                  <a:gd name="T3" fmla="*/ 0 h 40"/>
                  <a:gd name="T4" fmla="*/ 78 w 78"/>
                  <a:gd name="T5" fmla="*/ 40 h 40"/>
                  <a:gd name="T6" fmla="*/ 78 w 78"/>
                  <a:gd name="T7" fmla="*/ 2 h 40"/>
                  <a:gd name="T8" fmla="*/ 76 w 78"/>
                  <a:gd name="T9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8" h="40">
                    <a:moveTo>
                      <a:pt x="76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78" y="40"/>
                      <a:pt x="78" y="40"/>
                      <a:pt x="78" y="40"/>
                    </a:cubicBezTo>
                    <a:cubicBezTo>
                      <a:pt x="78" y="2"/>
                      <a:pt x="78" y="2"/>
                      <a:pt x="78" y="2"/>
                    </a:cubicBezTo>
                    <a:cubicBezTo>
                      <a:pt x="78" y="1"/>
                      <a:pt x="77" y="0"/>
                      <a:pt x="76" y="0"/>
                    </a:cubicBezTo>
                  </a:path>
                </a:pathLst>
              </a:custGeom>
              <a:solidFill>
                <a:srgbClr val="00B4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pic>
            <p:nvPicPr>
              <p:cNvPr id="110" name="Picture 70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73775" y="3540126"/>
                <a:ext cx="330200" cy="1809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11" name="Freeform 71"/>
              <p:cNvSpPr>
                <a:spLocks/>
              </p:cNvSpPr>
              <p:nvPr/>
            </p:nvSpPr>
            <p:spPr bwMode="auto">
              <a:xfrm>
                <a:off x="6065838" y="3556001"/>
                <a:ext cx="317500" cy="196850"/>
              </a:xfrm>
              <a:custGeom>
                <a:avLst/>
                <a:gdLst>
                  <a:gd name="T0" fmla="*/ 2 w 84"/>
                  <a:gd name="T1" fmla="*/ 0 h 52"/>
                  <a:gd name="T2" fmla="*/ 0 w 84"/>
                  <a:gd name="T3" fmla="*/ 2 h 52"/>
                  <a:gd name="T4" fmla="*/ 0 w 84"/>
                  <a:gd name="T5" fmla="*/ 50 h 52"/>
                  <a:gd name="T6" fmla="*/ 2 w 84"/>
                  <a:gd name="T7" fmla="*/ 52 h 52"/>
                  <a:gd name="T8" fmla="*/ 82 w 84"/>
                  <a:gd name="T9" fmla="*/ 52 h 52"/>
                  <a:gd name="T10" fmla="*/ 84 w 84"/>
                  <a:gd name="T11" fmla="*/ 50 h 52"/>
                  <a:gd name="T12" fmla="*/ 84 w 84"/>
                  <a:gd name="T13" fmla="*/ 40 h 52"/>
                  <a:gd name="T14" fmla="*/ 6 w 84"/>
                  <a:gd name="T15" fmla="*/ 0 h 52"/>
                  <a:gd name="T16" fmla="*/ 2 w 84"/>
                  <a:gd name="T17" fmla="*/ 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4" h="52">
                    <a:moveTo>
                      <a:pt x="2" y="0"/>
                    </a:moveTo>
                    <a:cubicBezTo>
                      <a:pt x="1" y="0"/>
                      <a:pt x="0" y="1"/>
                      <a:pt x="0" y="2"/>
                    </a:cubicBezTo>
                    <a:cubicBezTo>
                      <a:pt x="0" y="50"/>
                      <a:pt x="0" y="50"/>
                      <a:pt x="0" y="50"/>
                    </a:cubicBezTo>
                    <a:cubicBezTo>
                      <a:pt x="0" y="51"/>
                      <a:pt x="1" y="52"/>
                      <a:pt x="2" y="52"/>
                    </a:cubicBezTo>
                    <a:cubicBezTo>
                      <a:pt x="82" y="52"/>
                      <a:pt x="82" y="52"/>
                      <a:pt x="82" y="52"/>
                    </a:cubicBezTo>
                    <a:cubicBezTo>
                      <a:pt x="83" y="52"/>
                      <a:pt x="84" y="51"/>
                      <a:pt x="84" y="50"/>
                    </a:cubicBezTo>
                    <a:cubicBezTo>
                      <a:pt x="84" y="40"/>
                      <a:pt x="84" y="40"/>
                      <a:pt x="84" y="4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solidFill>
                <a:srgbClr val="0059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pic>
            <p:nvPicPr>
              <p:cNvPr id="112" name="Picture 72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16625" y="3516313"/>
                <a:ext cx="409575" cy="3968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3" name="Picture 73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49963" y="3540126"/>
                <a:ext cx="352425" cy="2270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55" name="Group 76"/>
            <p:cNvGrpSpPr>
              <a:grpSpLocks noChangeAspect="1"/>
            </p:cNvGrpSpPr>
            <p:nvPr/>
          </p:nvGrpSpPr>
          <p:grpSpPr bwMode="auto">
            <a:xfrm>
              <a:off x="7867039" y="2959969"/>
              <a:ext cx="606425" cy="536575"/>
              <a:chOff x="1568" y="1279"/>
              <a:chExt cx="382" cy="338"/>
            </a:xfrm>
          </p:grpSpPr>
          <p:sp>
            <p:nvSpPr>
              <p:cNvPr id="85" name="Freeform 92"/>
              <p:cNvSpPr>
                <a:spLocks/>
              </p:cNvSpPr>
              <p:nvPr/>
            </p:nvSpPr>
            <p:spPr bwMode="auto">
              <a:xfrm>
                <a:off x="1698" y="1394"/>
                <a:ext cx="7" cy="19"/>
              </a:xfrm>
              <a:custGeom>
                <a:avLst/>
                <a:gdLst>
                  <a:gd name="T0" fmla="*/ 3 w 3"/>
                  <a:gd name="T1" fmla="*/ 0 h 8"/>
                  <a:gd name="T2" fmla="*/ 0 w 3"/>
                  <a:gd name="T3" fmla="*/ 1 h 8"/>
                  <a:gd name="T4" fmla="*/ 3 w 3"/>
                  <a:gd name="T5" fmla="*/ 8 h 8"/>
                  <a:gd name="T6" fmla="*/ 3 w 3"/>
                  <a:gd name="T7" fmla="*/ 3 h 8"/>
                  <a:gd name="T8" fmla="*/ 3 w 3"/>
                  <a:gd name="T9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8">
                    <a:moveTo>
                      <a:pt x="3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3" y="8"/>
                      <a:pt x="3" y="8"/>
                      <a:pt x="3" y="8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3" y="2"/>
                      <a:pt x="3" y="1"/>
                      <a:pt x="3" y="0"/>
                    </a:cubicBezTo>
                  </a:path>
                </a:pathLst>
              </a:custGeom>
              <a:solidFill>
                <a:srgbClr val="792B8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86" name="Freeform 93"/>
              <p:cNvSpPr>
                <a:spLocks/>
              </p:cNvSpPr>
              <p:nvPr/>
            </p:nvSpPr>
            <p:spPr bwMode="auto">
              <a:xfrm>
                <a:off x="1568" y="1520"/>
                <a:ext cx="50" cy="88"/>
              </a:xfrm>
              <a:custGeom>
                <a:avLst/>
                <a:gdLst>
                  <a:gd name="T0" fmla="*/ 20 w 21"/>
                  <a:gd name="T1" fmla="*/ 31 h 37"/>
                  <a:gd name="T2" fmla="*/ 7 w 21"/>
                  <a:gd name="T3" fmla="*/ 31 h 37"/>
                  <a:gd name="T4" fmla="*/ 7 w 21"/>
                  <a:gd name="T5" fmla="*/ 31 h 37"/>
                  <a:gd name="T6" fmla="*/ 7 w 21"/>
                  <a:gd name="T7" fmla="*/ 2 h 37"/>
                  <a:gd name="T8" fmla="*/ 6 w 21"/>
                  <a:gd name="T9" fmla="*/ 0 h 37"/>
                  <a:gd name="T10" fmla="*/ 5 w 21"/>
                  <a:gd name="T11" fmla="*/ 0 h 37"/>
                  <a:gd name="T12" fmla="*/ 2 w 21"/>
                  <a:gd name="T13" fmla="*/ 0 h 37"/>
                  <a:gd name="T14" fmla="*/ 0 w 21"/>
                  <a:gd name="T15" fmla="*/ 0 h 37"/>
                  <a:gd name="T16" fmla="*/ 0 w 21"/>
                  <a:gd name="T17" fmla="*/ 2 h 37"/>
                  <a:gd name="T18" fmla="*/ 0 w 21"/>
                  <a:gd name="T19" fmla="*/ 34 h 37"/>
                  <a:gd name="T20" fmla="*/ 0 w 21"/>
                  <a:gd name="T21" fmla="*/ 36 h 37"/>
                  <a:gd name="T22" fmla="*/ 1 w 21"/>
                  <a:gd name="T23" fmla="*/ 37 h 37"/>
                  <a:gd name="T24" fmla="*/ 20 w 21"/>
                  <a:gd name="T25" fmla="*/ 37 h 37"/>
                  <a:gd name="T26" fmla="*/ 21 w 21"/>
                  <a:gd name="T27" fmla="*/ 36 h 37"/>
                  <a:gd name="T28" fmla="*/ 21 w 21"/>
                  <a:gd name="T29" fmla="*/ 35 h 37"/>
                  <a:gd name="T30" fmla="*/ 21 w 21"/>
                  <a:gd name="T31" fmla="*/ 33 h 37"/>
                  <a:gd name="T32" fmla="*/ 21 w 21"/>
                  <a:gd name="T33" fmla="*/ 31 h 37"/>
                  <a:gd name="T34" fmla="*/ 20 w 21"/>
                  <a:gd name="T35" fmla="*/ 31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1" h="37">
                    <a:moveTo>
                      <a:pt x="20" y="31"/>
                    </a:moveTo>
                    <a:cubicBezTo>
                      <a:pt x="7" y="31"/>
                      <a:pt x="7" y="31"/>
                      <a:pt x="7" y="31"/>
                    </a:cubicBezTo>
                    <a:cubicBezTo>
                      <a:pt x="7" y="31"/>
                      <a:pt x="7" y="31"/>
                      <a:pt x="7" y="31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7" y="1"/>
                      <a:pt x="7" y="1"/>
                      <a:pt x="6" y="0"/>
                    </a:cubicBezTo>
                    <a:cubicBezTo>
                      <a:pt x="6" y="0"/>
                      <a:pt x="5" y="0"/>
                      <a:pt x="5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0" y="35"/>
                      <a:pt x="0" y="36"/>
                      <a:pt x="0" y="36"/>
                    </a:cubicBezTo>
                    <a:cubicBezTo>
                      <a:pt x="0" y="37"/>
                      <a:pt x="1" y="37"/>
                      <a:pt x="1" y="37"/>
                    </a:cubicBezTo>
                    <a:cubicBezTo>
                      <a:pt x="20" y="37"/>
                      <a:pt x="20" y="37"/>
                      <a:pt x="20" y="37"/>
                    </a:cubicBezTo>
                    <a:cubicBezTo>
                      <a:pt x="20" y="37"/>
                      <a:pt x="21" y="37"/>
                      <a:pt x="21" y="36"/>
                    </a:cubicBezTo>
                    <a:cubicBezTo>
                      <a:pt x="21" y="36"/>
                      <a:pt x="21" y="36"/>
                      <a:pt x="21" y="35"/>
                    </a:cubicBezTo>
                    <a:cubicBezTo>
                      <a:pt x="21" y="33"/>
                      <a:pt x="21" y="33"/>
                      <a:pt x="21" y="33"/>
                    </a:cubicBezTo>
                    <a:cubicBezTo>
                      <a:pt x="21" y="32"/>
                      <a:pt x="21" y="32"/>
                      <a:pt x="21" y="31"/>
                    </a:cubicBezTo>
                    <a:cubicBezTo>
                      <a:pt x="21" y="31"/>
                      <a:pt x="21" y="31"/>
                      <a:pt x="20" y="31"/>
                    </a:cubicBezTo>
                    <a:close/>
                  </a:path>
                </a:pathLst>
              </a:custGeom>
              <a:solidFill>
                <a:srgbClr val="F4F4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87" name="Freeform 94"/>
              <p:cNvSpPr>
                <a:spLocks/>
              </p:cNvSpPr>
              <p:nvPr/>
            </p:nvSpPr>
            <p:spPr bwMode="auto">
              <a:xfrm>
                <a:off x="1634" y="1520"/>
                <a:ext cx="55" cy="88"/>
              </a:xfrm>
              <a:custGeom>
                <a:avLst/>
                <a:gdLst>
                  <a:gd name="T0" fmla="*/ 20 w 23"/>
                  <a:gd name="T1" fmla="*/ 31 h 37"/>
                  <a:gd name="T2" fmla="*/ 8 w 23"/>
                  <a:gd name="T3" fmla="*/ 31 h 37"/>
                  <a:gd name="T4" fmla="*/ 7 w 23"/>
                  <a:gd name="T5" fmla="*/ 31 h 37"/>
                  <a:gd name="T6" fmla="*/ 7 w 23"/>
                  <a:gd name="T7" fmla="*/ 30 h 37"/>
                  <a:gd name="T8" fmla="*/ 7 w 23"/>
                  <a:gd name="T9" fmla="*/ 21 h 37"/>
                  <a:gd name="T10" fmla="*/ 8 w 23"/>
                  <a:gd name="T11" fmla="*/ 20 h 37"/>
                  <a:gd name="T12" fmla="*/ 17 w 23"/>
                  <a:gd name="T13" fmla="*/ 20 h 37"/>
                  <a:gd name="T14" fmla="*/ 18 w 23"/>
                  <a:gd name="T15" fmla="*/ 20 h 37"/>
                  <a:gd name="T16" fmla="*/ 19 w 23"/>
                  <a:gd name="T17" fmla="*/ 19 h 37"/>
                  <a:gd name="T18" fmla="*/ 19 w 23"/>
                  <a:gd name="T19" fmla="*/ 18 h 37"/>
                  <a:gd name="T20" fmla="*/ 20 w 23"/>
                  <a:gd name="T21" fmla="*/ 16 h 37"/>
                  <a:gd name="T22" fmla="*/ 19 w 23"/>
                  <a:gd name="T23" fmla="*/ 15 h 37"/>
                  <a:gd name="T24" fmla="*/ 17 w 23"/>
                  <a:gd name="T25" fmla="*/ 15 h 37"/>
                  <a:gd name="T26" fmla="*/ 7 w 23"/>
                  <a:gd name="T27" fmla="*/ 15 h 37"/>
                  <a:gd name="T28" fmla="*/ 7 w 23"/>
                  <a:gd name="T29" fmla="*/ 14 h 37"/>
                  <a:gd name="T30" fmla="*/ 7 w 23"/>
                  <a:gd name="T31" fmla="*/ 6 h 37"/>
                  <a:gd name="T32" fmla="*/ 8 w 23"/>
                  <a:gd name="T33" fmla="*/ 6 h 37"/>
                  <a:gd name="T34" fmla="*/ 19 w 23"/>
                  <a:gd name="T35" fmla="*/ 6 h 37"/>
                  <a:gd name="T36" fmla="*/ 21 w 23"/>
                  <a:gd name="T37" fmla="*/ 6 h 37"/>
                  <a:gd name="T38" fmla="*/ 22 w 23"/>
                  <a:gd name="T39" fmla="*/ 4 h 37"/>
                  <a:gd name="T40" fmla="*/ 22 w 23"/>
                  <a:gd name="T41" fmla="*/ 1 h 37"/>
                  <a:gd name="T42" fmla="*/ 21 w 23"/>
                  <a:gd name="T43" fmla="*/ 0 h 37"/>
                  <a:gd name="T44" fmla="*/ 20 w 23"/>
                  <a:gd name="T45" fmla="*/ 0 h 37"/>
                  <a:gd name="T46" fmla="*/ 2 w 23"/>
                  <a:gd name="T47" fmla="*/ 0 h 37"/>
                  <a:gd name="T48" fmla="*/ 0 w 23"/>
                  <a:gd name="T49" fmla="*/ 1 h 37"/>
                  <a:gd name="T50" fmla="*/ 0 w 23"/>
                  <a:gd name="T51" fmla="*/ 2 h 37"/>
                  <a:gd name="T52" fmla="*/ 0 w 23"/>
                  <a:gd name="T53" fmla="*/ 35 h 37"/>
                  <a:gd name="T54" fmla="*/ 1 w 23"/>
                  <a:gd name="T55" fmla="*/ 36 h 37"/>
                  <a:gd name="T56" fmla="*/ 2 w 23"/>
                  <a:gd name="T57" fmla="*/ 37 h 37"/>
                  <a:gd name="T58" fmla="*/ 21 w 23"/>
                  <a:gd name="T59" fmla="*/ 37 h 37"/>
                  <a:gd name="T60" fmla="*/ 22 w 23"/>
                  <a:gd name="T61" fmla="*/ 36 h 37"/>
                  <a:gd name="T62" fmla="*/ 23 w 23"/>
                  <a:gd name="T63" fmla="*/ 35 h 37"/>
                  <a:gd name="T64" fmla="*/ 23 w 23"/>
                  <a:gd name="T65" fmla="*/ 32 h 37"/>
                  <a:gd name="T66" fmla="*/ 22 w 23"/>
                  <a:gd name="T67" fmla="*/ 31 h 37"/>
                  <a:gd name="T68" fmla="*/ 20 w 23"/>
                  <a:gd name="T69" fmla="*/ 31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3" h="37">
                    <a:moveTo>
                      <a:pt x="20" y="31"/>
                    </a:moveTo>
                    <a:cubicBezTo>
                      <a:pt x="8" y="31"/>
                      <a:pt x="8" y="31"/>
                      <a:pt x="8" y="31"/>
                    </a:cubicBezTo>
                    <a:cubicBezTo>
                      <a:pt x="7" y="31"/>
                      <a:pt x="7" y="31"/>
                      <a:pt x="7" y="31"/>
                    </a:cubicBezTo>
                    <a:cubicBezTo>
                      <a:pt x="7" y="30"/>
                      <a:pt x="7" y="30"/>
                      <a:pt x="7" y="30"/>
                    </a:cubicBezTo>
                    <a:cubicBezTo>
                      <a:pt x="7" y="21"/>
                      <a:pt x="7" y="21"/>
                      <a:pt x="7" y="21"/>
                    </a:cubicBezTo>
                    <a:cubicBezTo>
                      <a:pt x="7" y="21"/>
                      <a:pt x="7" y="20"/>
                      <a:pt x="8" y="20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7" y="20"/>
                      <a:pt x="18" y="20"/>
                      <a:pt x="18" y="20"/>
                    </a:cubicBezTo>
                    <a:cubicBezTo>
                      <a:pt x="19" y="20"/>
                      <a:pt x="19" y="20"/>
                      <a:pt x="19" y="19"/>
                    </a:cubicBezTo>
                    <a:cubicBezTo>
                      <a:pt x="19" y="19"/>
                      <a:pt x="19" y="18"/>
                      <a:pt x="19" y="18"/>
                    </a:cubicBezTo>
                    <a:cubicBezTo>
                      <a:pt x="19" y="17"/>
                      <a:pt x="19" y="17"/>
                      <a:pt x="20" y="16"/>
                    </a:cubicBezTo>
                    <a:cubicBezTo>
                      <a:pt x="20" y="16"/>
                      <a:pt x="20" y="15"/>
                      <a:pt x="19" y="15"/>
                    </a:cubicBezTo>
                    <a:cubicBezTo>
                      <a:pt x="19" y="15"/>
                      <a:pt x="18" y="15"/>
                      <a:pt x="17" y="15"/>
                    </a:cubicBezTo>
                    <a:cubicBezTo>
                      <a:pt x="7" y="15"/>
                      <a:pt x="7" y="15"/>
                      <a:pt x="7" y="15"/>
                    </a:cubicBezTo>
                    <a:cubicBezTo>
                      <a:pt x="7" y="14"/>
                      <a:pt x="7" y="14"/>
                      <a:pt x="7" y="14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7" y="6"/>
                      <a:pt x="7" y="6"/>
                      <a:pt x="8" y="6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20" y="6"/>
                      <a:pt x="20" y="6"/>
                      <a:pt x="21" y="6"/>
                    </a:cubicBezTo>
                    <a:cubicBezTo>
                      <a:pt x="22" y="5"/>
                      <a:pt x="22" y="5"/>
                      <a:pt x="22" y="4"/>
                    </a:cubicBezTo>
                    <a:cubicBezTo>
                      <a:pt x="22" y="1"/>
                      <a:pt x="22" y="1"/>
                      <a:pt x="22" y="1"/>
                    </a:cubicBezTo>
                    <a:cubicBezTo>
                      <a:pt x="22" y="1"/>
                      <a:pt x="22" y="0"/>
                      <a:pt x="21" y="0"/>
                    </a:cubicBezTo>
                    <a:cubicBezTo>
                      <a:pt x="21" y="0"/>
                      <a:pt x="21" y="0"/>
                      <a:pt x="20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0"/>
                      <a:pt x="0" y="1"/>
                    </a:cubicBezTo>
                    <a:cubicBezTo>
                      <a:pt x="0" y="1"/>
                      <a:pt x="0" y="2"/>
                      <a:pt x="0" y="2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35"/>
                      <a:pt x="0" y="36"/>
                      <a:pt x="1" y="36"/>
                    </a:cubicBezTo>
                    <a:cubicBezTo>
                      <a:pt x="1" y="37"/>
                      <a:pt x="1" y="37"/>
                      <a:pt x="2" y="37"/>
                    </a:cubicBezTo>
                    <a:cubicBezTo>
                      <a:pt x="21" y="37"/>
                      <a:pt x="21" y="37"/>
                      <a:pt x="21" y="37"/>
                    </a:cubicBezTo>
                    <a:cubicBezTo>
                      <a:pt x="21" y="37"/>
                      <a:pt x="22" y="37"/>
                      <a:pt x="22" y="36"/>
                    </a:cubicBezTo>
                    <a:cubicBezTo>
                      <a:pt x="22" y="36"/>
                      <a:pt x="23" y="36"/>
                      <a:pt x="23" y="35"/>
                    </a:cubicBezTo>
                    <a:cubicBezTo>
                      <a:pt x="23" y="32"/>
                      <a:pt x="23" y="32"/>
                      <a:pt x="23" y="32"/>
                    </a:cubicBezTo>
                    <a:cubicBezTo>
                      <a:pt x="23" y="32"/>
                      <a:pt x="22" y="31"/>
                      <a:pt x="22" y="31"/>
                    </a:cubicBezTo>
                    <a:cubicBezTo>
                      <a:pt x="22" y="31"/>
                      <a:pt x="21" y="31"/>
                      <a:pt x="20" y="31"/>
                    </a:cubicBezTo>
                    <a:close/>
                  </a:path>
                </a:pathLst>
              </a:custGeom>
              <a:solidFill>
                <a:srgbClr val="F4F4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88" name="Freeform 95"/>
              <p:cNvSpPr>
                <a:spLocks noEditPoints="1"/>
              </p:cNvSpPr>
              <p:nvPr/>
            </p:nvSpPr>
            <p:spPr bwMode="auto">
              <a:xfrm>
                <a:off x="1703" y="1520"/>
                <a:ext cx="71" cy="88"/>
              </a:xfrm>
              <a:custGeom>
                <a:avLst/>
                <a:gdLst>
                  <a:gd name="T0" fmla="*/ 20 w 30"/>
                  <a:gd name="T1" fmla="*/ 2 h 37"/>
                  <a:gd name="T2" fmla="*/ 19 w 30"/>
                  <a:gd name="T3" fmla="*/ 1 h 37"/>
                  <a:gd name="T4" fmla="*/ 17 w 30"/>
                  <a:gd name="T5" fmla="*/ 0 h 37"/>
                  <a:gd name="T6" fmla="*/ 13 w 30"/>
                  <a:gd name="T7" fmla="*/ 0 h 37"/>
                  <a:gd name="T8" fmla="*/ 12 w 30"/>
                  <a:gd name="T9" fmla="*/ 1 h 37"/>
                  <a:gd name="T10" fmla="*/ 11 w 30"/>
                  <a:gd name="T11" fmla="*/ 2 h 37"/>
                  <a:gd name="T12" fmla="*/ 1 w 30"/>
                  <a:gd name="T13" fmla="*/ 34 h 37"/>
                  <a:gd name="T14" fmla="*/ 0 w 30"/>
                  <a:gd name="T15" fmla="*/ 36 h 37"/>
                  <a:gd name="T16" fmla="*/ 2 w 30"/>
                  <a:gd name="T17" fmla="*/ 37 h 37"/>
                  <a:gd name="T18" fmla="*/ 5 w 30"/>
                  <a:gd name="T19" fmla="*/ 37 h 37"/>
                  <a:gd name="T20" fmla="*/ 6 w 30"/>
                  <a:gd name="T21" fmla="*/ 36 h 37"/>
                  <a:gd name="T22" fmla="*/ 7 w 30"/>
                  <a:gd name="T23" fmla="*/ 35 h 37"/>
                  <a:gd name="T24" fmla="*/ 9 w 30"/>
                  <a:gd name="T25" fmla="*/ 29 h 37"/>
                  <a:gd name="T26" fmla="*/ 21 w 30"/>
                  <a:gd name="T27" fmla="*/ 29 h 37"/>
                  <a:gd name="T28" fmla="*/ 23 w 30"/>
                  <a:gd name="T29" fmla="*/ 35 h 37"/>
                  <a:gd name="T30" fmla="*/ 24 w 30"/>
                  <a:gd name="T31" fmla="*/ 36 h 37"/>
                  <a:gd name="T32" fmla="*/ 25 w 30"/>
                  <a:gd name="T33" fmla="*/ 37 h 37"/>
                  <a:gd name="T34" fmla="*/ 28 w 30"/>
                  <a:gd name="T35" fmla="*/ 37 h 37"/>
                  <a:gd name="T36" fmla="*/ 30 w 30"/>
                  <a:gd name="T37" fmla="*/ 36 h 37"/>
                  <a:gd name="T38" fmla="*/ 30 w 30"/>
                  <a:gd name="T39" fmla="*/ 34 h 37"/>
                  <a:gd name="T40" fmla="*/ 20 w 30"/>
                  <a:gd name="T41" fmla="*/ 2 h 37"/>
                  <a:gd name="T42" fmla="*/ 11 w 30"/>
                  <a:gd name="T43" fmla="*/ 23 h 37"/>
                  <a:gd name="T44" fmla="*/ 15 w 30"/>
                  <a:gd name="T45" fmla="*/ 10 h 37"/>
                  <a:gd name="T46" fmla="*/ 19 w 30"/>
                  <a:gd name="T47" fmla="*/ 23 h 37"/>
                  <a:gd name="T48" fmla="*/ 11 w 30"/>
                  <a:gd name="T49" fmla="*/ 23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0" h="37">
                    <a:moveTo>
                      <a:pt x="20" y="2"/>
                    </a:moveTo>
                    <a:cubicBezTo>
                      <a:pt x="19" y="1"/>
                      <a:pt x="19" y="1"/>
                      <a:pt x="19" y="1"/>
                    </a:cubicBezTo>
                    <a:cubicBezTo>
                      <a:pt x="18" y="0"/>
                      <a:pt x="18" y="0"/>
                      <a:pt x="17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0"/>
                      <a:pt x="12" y="0"/>
                      <a:pt x="12" y="1"/>
                    </a:cubicBezTo>
                    <a:cubicBezTo>
                      <a:pt x="11" y="1"/>
                      <a:pt x="11" y="1"/>
                      <a:pt x="11" y="2"/>
                    </a:cubicBezTo>
                    <a:cubicBezTo>
                      <a:pt x="1" y="34"/>
                      <a:pt x="1" y="34"/>
                      <a:pt x="1" y="34"/>
                    </a:cubicBezTo>
                    <a:cubicBezTo>
                      <a:pt x="0" y="35"/>
                      <a:pt x="0" y="36"/>
                      <a:pt x="0" y="36"/>
                    </a:cubicBezTo>
                    <a:cubicBezTo>
                      <a:pt x="0" y="37"/>
                      <a:pt x="1" y="37"/>
                      <a:pt x="2" y="37"/>
                    </a:cubicBezTo>
                    <a:cubicBezTo>
                      <a:pt x="5" y="37"/>
                      <a:pt x="5" y="37"/>
                      <a:pt x="5" y="37"/>
                    </a:cubicBezTo>
                    <a:cubicBezTo>
                      <a:pt x="6" y="37"/>
                      <a:pt x="6" y="37"/>
                      <a:pt x="6" y="36"/>
                    </a:cubicBezTo>
                    <a:cubicBezTo>
                      <a:pt x="7" y="36"/>
                      <a:pt x="7" y="36"/>
                      <a:pt x="7" y="35"/>
                    </a:cubicBezTo>
                    <a:cubicBezTo>
                      <a:pt x="9" y="29"/>
                      <a:pt x="9" y="29"/>
                      <a:pt x="9" y="29"/>
                    </a:cubicBezTo>
                    <a:cubicBezTo>
                      <a:pt x="21" y="29"/>
                      <a:pt x="21" y="29"/>
                      <a:pt x="21" y="29"/>
                    </a:cubicBezTo>
                    <a:cubicBezTo>
                      <a:pt x="23" y="35"/>
                      <a:pt x="23" y="35"/>
                      <a:pt x="23" y="35"/>
                    </a:cubicBezTo>
                    <a:cubicBezTo>
                      <a:pt x="23" y="36"/>
                      <a:pt x="23" y="36"/>
                      <a:pt x="24" y="36"/>
                    </a:cubicBezTo>
                    <a:cubicBezTo>
                      <a:pt x="24" y="37"/>
                      <a:pt x="24" y="37"/>
                      <a:pt x="25" y="37"/>
                    </a:cubicBezTo>
                    <a:cubicBezTo>
                      <a:pt x="28" y="37"/>
                      <a:pt x="28" y="37"/>
                      <a:pt x="28" y="37"/>
                    </a:cubicBezTo>
                    <a:cubicBezTo>
                      <a:pt x="29" y="37"/>
                      <a:pt x="30" y="37"/>
                      <a:pt x="30" y="36"/>
                    </a:cubicBezTo>
                    <a:cubicBezTo>
                      <a:pt x="30" y="36"/>
                      <a:pt x="30" y="36"/>
                      <a:pt x="30" y="34"/>
                    </a:cubicBezTo>
                    <a:lnTo>
                      <a:pt x="20" y="2"/>
                    </a:lnTo>
                    <a:close/>
                    <a:moveTo>
                      <a:pt x="11" y="23"/>
                    </a:moveTo>
                    <a:cubicBezTo>
                      <a:pt x="15" y="10"/>
                      <a:pt x="15" y="10"/>
                      <a:pt x="15" y="10"/>
                    </a:cubicBezTo>
                    <a:cubicBezTo>
                      <a:pt x="19" y="23"/>
                      <a:pt x="19" y="23"/>
                      <a:pt x="19" y="23"/>
                    </a:cubicBezTo>
                    <a:lnTo>
                      <a:pt x="11" y="23"/>
                    </a:lnTo>
                    <a:close/>
                  </a:path>
                </a:pathLst>
              </a:custGeom>
              <a:solidFill>
                <a:srgbClr val="F4F4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89" name="Freeform 96"/>
              <p:cNvSpPr>
                <a:spLocks/>
              </p:cNvSpPr>
              <p:nvPr/>
            </p:nvSpPr>
            <p:spPr bwMode="auto">
              <a:xfrm>
                <a:off x="1793" y="1603"/>
                <a:ext cx="0" cy="5"/>
              </a:xfrm>
              <a:custGeom>
                <a:avLst/>
                <a:gdLst>
                  <a:gd name="T0" fmla="*/ 2 h 2"/>
                  <a:gd name="T1" fmla="*/ 0 h 2"/>
                  <a:gd name="T2" fmla="*/ 1 h 2"/>
                  <a:gd name="T3" fmla="*/ 2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2">
                    <a:moveTo>
                      <a:pt x="0" y="2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</a:path>
                </a:pathLst>
              </a:custGeom>
              <a:solidFill>
                <a:srgbClr val="F4F4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90" name="Freeform 97"/>
              <p:cNvSpPr>
                <a:spLocks/>
              </p:cNvSpPr>
              <p:nvPr/>
            </p:nvSpPr>
            <p:spPr bwMode="auto">
              <a:xfrm>
                <a:off x="1613" y="1401"/>
                <a:ext cx="78" cy="93"/>
              </a:xfrm>
              <a:custGeom>
                <a:avLst/>
                <a:gdLst>
                  <a:gd name="T0" fmla="*/ 33 w 33"/>
                  <a:gd name="T1" fmla="*/ 2 h 39"/>
                  <a:gd name="T2" fmla="*/ 31 w 33"/>
                  <a:gd name="T3" fmla="*/ 0 h 39"/>
                  <a:gd name="T4" fmla="*/ 2 w 33"/>
                  <a:gd name="T5" fmla="*/ 0 h 39"/>
                  <a:gd name="T6" fmla="*/ 0 w 33"/>
                  <a:gd name="T7" fmla="*/ 2 h 39"/>
                  <a:gd name="T8" fmla="*/ 0 w 33"/>
                  <a:gd name="T9" fmla="*/ 37 h 39"/>
                  <a:gd name="T10" fmla="*/ 2 w 33"/>
                  <a:gd name="T11" fmla="*/ 39 h 39"/>
                  <a:gd name="T12" fmla="*/ 4 w 33"/>
                  <a:gd name="T13" fmla="*/ 37 h 39"/>
                  <a:gd name="T14" fmla="*/ 4 w 33"/>
                  <a:gd name="T15" fmla="*/ 4 h 39"/>
                  <a:gd name="T16" fmla="*/ 31 w 33"/>
                  <a:gd name="T17" fmla="*/ 4 h 39"/>
                  <a:gd name="T18" fmla="*/ 33 w 33"/>
                  <a:gd name="T19" fmla="*/ 2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3" h="39">
                    <a:moveTo>
                      <a:pt x="33" y="2"/>
                    </a:moveTo>
                    <a:cubicBezTo>
                      <a:pt x="33" y="1"/>
                      <a:pt x="32" y="0"/>
                      <a:pt x="31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38"/>
                      <a:pt x="1" y="39"/>
                      <a:pt x="2" y="39"/>
                    </a:cubicBezTo>
                    <a:cubicBezTo>
                      <a:pt x="3" y="39"/>
                      <a:pt x="4" y="38"/>
                      <a:pt x="4" y="37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31" y="4"/>
                      <a:pt x="31" y="4"/>
                      <a:pt x="31" y="4"/>
                    </a:cubicBezTo>
                    <a:cubicBezTo>
                      <a:pt x="32" y="4"/>
                      <a:pt x="33" y="3"/>
                      <a:pt x="33" y="2"/>
                    </a:cubicBezTo>
                    <a:close/>
                  </a:path>
                </a:pathLst>
              </a:custGeom>
              <a:solidFill>
                <a:srgbClr val="8341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pic>
            <p:nvPicPr>
              <p:cNvPr id="91" name="Picture 98"/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04" y="1389"/>
                <a:ext cx="99" cy="11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92" name="Freeform 99"/>
              <p:cNvSpPr>
                <a:spLocks/>
              </p:cNvSpPr>
              <p:nvPr/>
            </p:nvSpPr>
            <p:spPr bwMode="auto">
              <a:xfrm>
                <a:off x="1620" y="1297"/>
                <a:ext cx="31" cy="102"/>
              </a:xfrm>
              <a:custGeom>
                <a:avLst/>
                <a:gdLst>
                  <a:gd name="T0" fmla="*/ 6 w 13"/>
                  <a:gd name="T1" fmla="*/ 43 h 43"/>
                  <a:gd name="T2" fmla="*/ 13 w 13"/>
                  <a:gd name="T3" fmla="*/ 36 h 43"/>
                  <a:gd name="T4" fmla="*/ 13 w 13"/>
                  <a:gd name="T5" fmla="*/ 7 h 43"/>
                  <a:gd name="T6" fmla="*/ 6 w 13"/>
                  <a:gd name="T7" fmla="*/ 0 h 43"/>
                  <a:gd name="T8" fmla="*/ 0 w 13"/>
                  <a:gd name="T9" fmla="*/ 7 h 43"/>
                  <a:gd name="T10" fmla="*/ 0 w 13"/>
                  <a:gd name="T11" fmla="*/ 36 h 43"/>
                  <a:gd name="T12" fmla="*/ 6 w 13"/>
                  <a:gd name="T13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" h="43">
                    <a:moveTo>
                      <a:pt x="6" y="43"/>
                    </a:moveTo>
                    <a:cubicBezTo>
                      <a:pt x="10" y="43"/>
                      <a:pt x="13" y="40"/>
                      <a:pt x="13" y="36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3" y="3"/>
                      <a:pt x="10" y="0"/>
                      <a:pt x="6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40"/>
                      <a:pt x="3" y="43"/>
                      <a:pt x="6" y="43"/>
                    </a:cubicBezTo>
                    <a:close/>
                  </a:path>
                </a:pathLst>
              </a:custGeom>
              <a:solidFill>
                <a:srgbClr val="8341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pic>
            <p:nvPicPr>
              <p:cNvPr id="93" name="Picture 100"/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11" y="1286"/>
                <a:ext cx="50" cy="1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94" name="Freeform 101"/>
              <p:cNvSpPr>
                <a:spLocks/>
              </p:cNvSpPr>
              <p:nvPr/>
            </p:nvSpPr>
            <p:spPr bwMode="auto">
              <a:xfrm>
                <a:off x="1660" y="1368"/>
                <a:ext cx="38" cy="33"/>
              </a:xfrm>
              <a:custGeom>
                <a:avLst/>
                <a:gdLst>
                  <a:gd name="T0" fmla="*/ 1 w 16"/>
                  <a:gd name="T1" fmla="*/ 4 h 14"/>
                  <a:gd name="T2" fmla="*/ 1 w 16"/>
                  <a:gd name="T3" fmla="*/ 9 h 14"/>
                  <a:gd name="T4" fmla="*/ 7 w 16"/>
                  <a:gd name="T5" fmla="*/ 14 h 14"/>
                  <a:gd name="T6" fmla="*/ 8 w 16"/>
                  <a:gd name="T7" fmla="*/ 14 h 14"/>
                  <a:gd name="T8" fmla="*/ 16 w 16"/>
                  <a:gd name="T9" fmla="*/ 12 h 14"/>
                  <a:gd name="T10" fmla="*/ 10 w 16"/>
                  <a:gd name="T11" fmla="*/ 0 h 14"/>
                  <a:gd name="T12" fmla="*/ 5 w 16"/>
                  <a:gd name="T13" fmla="*/ 2 h 14"/>
                  <a:gd name="T14" fmla="*/ 1 w 16"/>
                  <a:gd name="T15" fmla="*/ 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6" h="14">
                    <a:moveTo>
                      <a:pt x="1" y="4"/>
                    </a:moveTo>
                    <a:cubicBezTo>
                      <a:pt x="0" y="6"/>
                      <a:pt x="0" y="8"/>
                      <a:pt x="1" y="9"/>
                    </a:cubicBezTo>
                    <a:cubicBezTo>
                      <a:pt x="1" y="12"/>
                      <a:pt x="4" y="14"/>
                      <a:pt x="7" y="14"/>
                    </a:cubicBezTo>
                    <a:cubicBezTo>
                      <a:pt x="7" y="14"/>
                      <a:pt x="7" y="14"/>
                      <a:pt x="8" y="14"/>
                    </a:cubicBezTo>
                    <a:cubicBezTo>
                      <a:pt x="16" y="12"/>
                      <a:pt x="16" y="12"/>
                      <a:pt x="16" y="12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3" y="2"/>
                      <a:pt x="2" y="3"/>
                      <a:pt x="1" y="4"/>
                    </a:cubicBezTo>
                  </a:path>
                </a:pathLst>
              </a:custGeom>
              <a:solidFill>
                <a:srgbClr val="8341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pic>
            <p:nvPicPr>
              <p:cNvPr id="95" name="Picture 102"/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52" y="1360"/>
                <a:ext cx="57" cy="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96" name="Freeform 103"/>
              <p:cNvSpPr>
                <a:spLocks/>
              </p:cNvSpPr>
              <p:nvPr/>
            </p:nvSpPr>
            <p:spPr bwMode="auto">
              <a:xfrm>
                <a:off x="1668" y="1413"/>
                <a:ext cx="52" cy="81"/>
              </a:xfrm>
              <a:custGeom>
                <a:avLst/>
                <a:gdLst>
                  <a:gd name="T0" fmla="*/ 16 w 22"/>
                  <a:gd name="T1" fmla="*/ 0 h 34"/>
                  <a:gd name="T2" fmla="*/ 2 w 22"/>
                  <a:gd name="T3" fmla="*/ 24 h 34"/>
                  <a:gd name="T4" fmla="*/ 3 w 22"/>
                  <a:gd name="T5" fmla="*/ 33 h 34"/>
                  <a:gd name="T6" fmla="*/ 7 w 22"/>
                  <a:gd name="T7" fmla="*/ 34 h 34"/>
                  <a:gd name="T8" fmla="*/ 12 w 22"/>
                  <a:gd name="T9" fmla="*/ 31 h 34"/>
                  <a:gd name="T10" fmla="*/ 22 w 22"/>
                  <a:gd name="T11" fmla="*/ 14 h 34"/>
                  <a:gd name="T12" fmla="*/ 16 w 22"/>
                  <a:gd name="T13" fmla="*/ 0 h 34"/>
                  <a:gd name="T14" fmla="*/ 16 w 22"/>
                  <a:gd name="T15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2" h="34">
                    <a:moveTo>
                      <a:pt x="16" y="0"/>
                    </a:moveTo>
                    <a:cubicBezTo>
                      <a:pt x="2" y="24"/>
                      <a:pt x="2" y="24"/>
                      <a:pt x="2" y="24"/>
                    </a:cubicBezTo>
                    <a:cubicBezTo>
                      <a:pt x="0" y="27"/>
                      <a:pt x="1" y="31"/>
                      <a:pt x="3" y="33"/>
                    </a:cubicBezTo>
                    <a:cubicBezTo>
                      <a:pt x="4" y="33"/>
                      <a:pt x="6" y="34"/>
                      <a:pt x="7" y="34"/>
                    </a:cubicBezTo>
                    <a:cubicBezTo>
                      <a:pt x="9" y="34"/>
                      <a:pt x="11" y="33"/>
                      <a:pt x="12" y="31"/>
                    </a:cubicBezTo>
                    <a:cubicBezTo>
                      <a:pt x="22" y="14"/>
                      <a:pt x="22" y="14"/>
                      <a:pt x="22" y="14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0"/>
                      <a:pt x="16" y="0"/>
                      <a:pt x="16" y="0"/>
                    </a:cubicBezTo>
                  </a:path>
                </a:pathLst>
              </a:custGeom>
              <a:solidFill>
                <a:srgbClr val="8341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pic>
            <p:nvPicPr>
              <p:cNvPr id="97" name="Picture 104"/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60" y="1403"/>
                <a:ext cx="71" cy="1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98" name="Freeform 105"/>
              <p:cNvSpPr>
                <a:spLocks/>
              </p:cNvSpPr>
              <p:nvPr/>
            </p:nvSpPr>
            <p:spPr bwMode="auto">
              <a:xfrm>
                <a:off x="1684" y="1292"/>
                <a:ext cx="97" cy="154"/>
              </a:xfrm>
              <a:custGeom>
                <a:avLst/>
                <a:gdLst>
                  <a:gd name="T0" fmla="*/ 9 w 41"/>
                  <a:gd name="T1" fmla="*/ 43 h 65"/>
                  <a:gd name="T2" fmla="*/ 9 w 41"/>
                  <a:gd name="T3" fmla="*/ 46 h 65"/>
                  <a:gd name="T4" fmla="*/ 9 w 41"/>
                  <a:gd name="T5" fmla="*/ 51 h 65"/>
                  <a:gd name="T6" fmla="*/ 15 w 41"/>
                  <a:gd name="T7" fmla="*/ 65 h 65"/>
                  <a:gd name="T8" fmla="*/ 18 w 41"/>
                  <a:gd name="T9" fmla="*/ 62 h 65"/>
                  <a:gd name="T10" fmla="*/ 39 w 41"/>
                  <a:gd name="T11" fmla="*/ 62 h 65"/>
                  <a:gd name="T12" fmla="*/ 41 w 41"/>
                  <a:gd name="T13" fmla="*/ 60 h 65"/>
                  <a:gd name="T14" fmla="*/ 41 w 41"/>
                  <a:gd name="T15" fmla="*/ 45 h 65"/>
                  <a:gd name="T16" fmla="*/ 25 w 41"/>
                  <a:gd name="T17" fmla="*/ 21 h 65"/>
                  <a:gd name="T18" fmla="*/ 22 w 41"/>
                  <a:gd name="T19" fmla="*/ 21 h 65"/>
                  <a:gd name="T20" fmla="*/ 28 w 41"/>
                  <a:gd name="T21" fmla="*/ 11 h 65"/>
                  <a:gd name="T22" fmla="*/ 16 w 41"/>
                  <a:gd name="T23" fmla="*/ 0 h 65"/>
                  <a:gd name="T24" fmla="*/ 5 w 41"/>
                  <a:gd name="T25" fmla="*/ 11 h 65"/>
                  <a:gd name="T26" fmla="*/ 16 w 41"/>
                  <a:gd name="T27" fmla="*/ 22 h 65"/>
                  <a:gd name="T28" fmla="*/ 19 w 41"/>
                  <a:gd name="T29" fmla="*/ 22 h 65"/>
                  <a:gd name="T30" fmla="*/ 13 w 41"/>
                  <a:gd name="T31" fmla="*/ 29 h 65"/>
                  <a:gd name="T32" fmla="*/ 0 w 41"/>
                  <a:gd name="T33" fmla="*/ 32 h 65"/>
                  <a:gd name="T34" fmla="*/ 6 w 41"/>
                  <a:gd name="T35" fmla="*/ 44 h 65"/>
                  <a:gd name="T36" fmla="*/ 9 w 41"/>
                  <a:gd name="T37" fmla="*/ 43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1" h="65">
                    <a:moveTo>
                      <a:pt x="9" y="43"/>
                    </a:moveTo>
                    <a:cubicBezTo>
                      <a:pt x="9" y="44"/>
                      <a:pt x="9" y="45"/>
                      <a:pt x="9" y="46"/>
                    </a:cubicBezTo>
                    <a:cubicBezTo>
                      <a:pt x="9" y="51"/>
                      <a:pt x="9" y="51"/>
                      <a:pt x="9" y="51"/>
                    </a:cubicBezTo>
                    <a:cubicBezTo>
                      <a:pt x="15" y="65"/>
                      <a:pt x="15" y="65"/>
                      <a:pt x="15" y="65"/>
                    </a:cubicBezTo>
                    <a:cubicBezTo>
                      <a:pt x="18" y="62"/>
                      <a:pt x="18" y="62"/>
                      <a:pt x="18" y="62"/>
                    </a:cubicBezTo>
                    <a:cubicBezTo>
                      <a:pt x="39" y="62"/>
                      <a:pt x="39" y="62"/>
                      <a:pt x="39" y="62"/>
                    </a:cubicBezTo>
                    <a:cubicBezTo>
                      <a:pt x="40" y="62"/>
                      <a:pt x="41" y="61"/>
                      <a:pt x="41" y="60"/>
                    </a:cubicBezTo>
                    <a:cubicBezTo>
                      <a:pt x="41" y="45"/>
                      <a:pt x="41" y="45"/>
                      <a:pt x="41" y="45"/>
                    </a:cubicBezTo>
                    <a:cubicBezTo>
                      <a:pt x="41" y="31"/>
                      <a:pt x="34" y="21"/>
                      <a:pt x="25" y="21"/>
                    </a:cubicBezTo>
                    <a:cubicBezTo>
                      <a:pt x="24" y="21"/>
                      <a:pt x="23" y="21"/>
                      <a:pt x="22" y="21"/>
                    </a:cubicBezTo>
                    <a:cubicBezTo>
                      <a:pt x="25" y="19"/>
                      <a:pt x="28" y="15"/>
                      <a:pt x="28" y="11"/>
                    </a:cubicBezTo>
                    <a:cubicBezTo>
                      <a:pt x="28" y="5"/>
                      <a:pt x="23" y="0"/>
                      <a:pt x="16" y="0"/>
                    </a:cubicBezTo>
                    <a:cubicBezTo>
                      <a:pt x="10" y="0"/>
                      <a:pt x="5" y="5"/>
                      <a:pt x="5" y="11"/>
                    </a:cubicBezTo>
                    <a:cubicBezTo>
                      <a:pt x="5" y="17"/>
                      <a:pt x="10" y="22"/>
                      <a:pt x="16" y="22"/>
                    </a:cubicBezTo>
                    <a:cubicBezTo>
                      <a:pt x="17" y="22"/>
                      <a:pt x="18" y="22"/>
                      <a:pt x="19" y="22"/>
                    </a:cubicBezTo>
                    <a:cubicBezTo>
                      <a:pt x="17" y="23"/>
                      <a:pt x="14" y="26"/>
                      <a:pt x="13" y="29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6" y="44"/>
                      <a:pt x="6" y="44"/>
                      <a:pt x="6" y="44"/>
                    </a:cubicBezTo>
                    <a:cubicBezTo>
                      <a:pt x="9" y="43"/>
                      <a:pt x="9" y="43"/>
                      <a:pt x="9" y="43"/>
                    </a:cubicBezTo>
                  </a:path>
                </a:pathLst>
              </a:custGeom>
              <a:solidFill>
                <a:srgbClr val="792B8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99" name="Freeform 106"/>
              <p:cNvSpPr>
                <a:spLocks/>
              </p:cNvSpPr>
              <p:nvPr/>
            </p:nvSpPr>
            <p:spPr bwMode="auto">
              <a:xfrm>
                <a:off x="1732" y="1380"/>
                <a:ext cx="68" cy="76"/>
              </a:xfrm>
              <a:custGeom>
                <a:avLst/>
                <a:gdLst>
                  <a:gd name="T0" fmla="*/ 27 w 29"/>
                  <a:gd name="T1" fmla="*/ 0 h 32"/>
                  <a:gd name="T2" fmla="*/ 25 w 29"/>
                  <a:gd name="T3" fmla="*/ 2 h 32"/>
                  <a:gd name="T4" fmla="*/ 25 w 29"/>
                  <a:gd name="T5" fmla="*/ 29 h 32"/>
                  <a:gd name="T6" fmla="*/ 2 w 29"/>
                  <a:gd name="T7" fmla="*/ 29 h 32"/>
                  <a:gd name="T8" fmla="*/ 0 w 29"/>
                  <a:gd name="T9" fmla="*/ 30 h 32"/>
                  <a:gd name="T10" fmla="*/ 2 w 29"/>
                  <a:gd name="T11" fmla="*/ 32 h 32"/>
                  <a:gd name="T12" fmla="*/ 27 w 29"/>
                  <a:gd name="T13" fmla="*/ 32 h 32"/>
                  <a:gd name="T14" fmla="*/ 29 w 29"/>
                  <a:gd name="T15" fmla="*/ 30 h 32"/>
                  <a:gd name="T16" fmla="*/ 29 w 29"/>
                  <a:gd name="T17" fmla="*/ 2 h 32"/>
                  <a:gd name="T18" fmla="*/ 27 w 29"/>
                  <a:gd name="T19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9" h="32">
                    <a:moveTo>
                      <a:pt x="27" y="0"/>
                    </a:moveTo>
                    <a:cubicBezTo>
                      <a:pt x="26" y="0"/>
                      <a:pt x="25" y="1"/>
                      <a:pt x="25" y="2"/>
                    </a:cubicBezTo>
                    <a:cubicBezTo>
                      <a:pt x="25" y="29"/>
                      <a:pt x="25" y="29"/>
                      <a:pt x="25" y="29"/>
                    </a:cubicBezTo>
                    <a:cubicBezTo>
                      <a:pt x="2" y="29"/>
                      <a:pt x="2" y="29"/>
                      <a:pt x="2" y="29"/>
                    </a:cubicBezTo>
                    <a:cubicBezTo>
                      <a:pt x="1" y="29"/>
                      <a:pt x="0" y="29"/>
                      <a:pt x="0" y="30"/>
                    </a:cubicBezTo>
                    <a:cubicBezTo>
                      <a:pt x="0" y="31"/>
                      <a:pt x="1" y="32"/>
                      <a:pt x="2" y="32"/>
                    </a:cubicBezTo>
                    <a:cubicBezTo>
                      <a:pt x="27" y="32"/>
                      <a:pt x="27" y="32"/>
                      <a:pt x="27" y="32"/>
                    </a:cubicBezTo>
                    <a:cubicBezTo>
                      <a:pt x="28" y="32"/>
                      <a:pt x="29" y="31"/>
                      <a:pt x="29" y="30"/>
                    </a:cubicBezTo>
                    <a:cubicBezTo>
                      <a:pt x="29" y="2"/>
                      <a:pt x="29" y="2"/>
                      <a:pt x="29" y="2"/>
                    </a:cubicBezTo>
                    <a:cubicBezTo>
                      <a:pt x="29" y="1"/>
                      <a:pt x="28" y="0"/>
                      <a:pt x="27" y="0"/>
                    </a:cubicBezTo>
                  </a:path>
                </a:pathLst>
              </a:custGeom>
              <a:solidFill>
                <a:srgbClr val="792B8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pic>
            <p:nvPicPr>
              <p:cNvPr id="100" name="Picture 107"/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83" y="1510"/>
                <a:ext cx="85" cy="10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01" name="Picture 108"/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65" y="1510"/>
                <a:ext cx="85" cy="1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02" name="Picture 109"/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75" y="1279"/>
                <a:ext cx="114" cy="17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03" name="Picture 110"/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22" y="1366"/>
                <a:ext cx="85" cy="1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56" name="Group 113"/>
            <p:cNvGrpSpPr>
              <a:grpSpLocks noChangeAspect="1"/>
            </p:cNvGrpSpPr>
            <p:nvPr/>
          </p:nvGrpSpPr>
          <p:grpSpPr bwMode="auto">
            <a:xfrm>
              <a:off x="9039053" y="4189998"/>
              <a:ext cx="569913" cy="139700"/>
              <a:chOff x="3664" y="1900"/>
              <a:chExt cx="359" cy="88"/>
            </a:xfrm>
          </p:grpSpPr>
          <p:sp>
            <p:nvSpPr>
              <p:cNvPr id="57" name="Freeform 121"/>
              <p:cNvSpPr>
                <a:spLocks/>
              </p:cNvSpPr>
              <p:nvPr/>
            </p:nvSpPr>
            <p:spPr bwMode="auto">
              <a:xfrm>
                <a:off x="3883" y="1928"/>
                <a:ext cx="12" cy="19"/>
              </a:xfrm>
              <a:custGeom>
                <a:avLst/>
                <a:gdLst>
                  <a:gd name="T0" fmla="*/ 0 w 12"/>
                  <a:gd name="T1" fmla="*/ 19 h 19"/>
                  <a:gd name="T2" fmla="*/ 12 w 12"/>
                  <a:gd name="T3" fmla="*/ 17 h 19"/>
                  <a:gd name="T4" fmla="*/ 0 w 12"/>
                  <a:gd name="T5" fmla="*/ 0 h 19"/>
                  <a:gd name="T6" fmla="*/ 0 w 12"/>
                  <a:gd name="T7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" h="19">
                    <a:moveTo>
                      <a:pt x="0" y="19"/>
                    </a:moveTo>
                    <a:lnTo>
                      <a:pt x="12" y="17"/>
                    </a:lnTo>
                    <a:lnTo>
                      <a:pt x="0" y="0"/>
                    </a:lnTo>
                    <a:lnTo>
                      <a:pt x="0" y="19"/>
                    </a:lnTo>
                    <a:close/>
                  </a:path>
                </a:pathLst>
              </a:custGeom>
              <a:solidFill>
                <a:srgbClr val="93B2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58" name="Freeform 122"/>
              <p:cNvSpPr>
                <a:spLocks/>
              </p:cNvSpPr>
              <p:nvPr/>
            </p:nvSpPr>
            <p:spPr bwMode="auto">
              <a:xfrm>
                <a:off x="3883" y="1928"/>
                <a:ext cx="12" cy="19"/>
              </a:xfrm>
              <a:custGeom>
                <a:avLst/>
                <a:gdLst>
                  <a:gd name="T0" fmla="*/ 0 w 12"/>
                  <a:gd name="T1" fmla="*/ 19 h 19"/>
                  <a:gd name="T2" fmla="*/ 12 w 12"/>
                  <a:gd name="T3" fmla="*/ 17 h 19"/>
                  <a:gd name="T4" fmla="*/ 0 w 12"/>
                  <a:gd name="T5" fmla="*/ 0 h 19"/>
                  <a:gd name="T6" fmla="*/ 0 w 12"/>
                  <a:gd name="T7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" h="19">
                    <a:moveTo>
                      <a:pt x="0" y="19"/>
                    </a:moveTo>
                    <a:lnTo>
                      <a:pt x="12" y="17"/>
                    </a:lnTo>
                    <a:lnTo>
                      <a:pt x="0" y="0"/>
                    </a:lnTo>
                    <a:lnTo>
                      <a:pt x="0" y="19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59" name="Freeform 123"/>
              <p:cNvSpPr>
                <a:spLocks/>
              </p:cNvSpPr>
              <p:nvPr/>
            </p:nvSpPr>
            <p:spPr bwMode="auto">
              <a:xfrm>
                <a:off x="3761" y="1950"/>
                <a:ext cx="34" cy="19"/>
              </a:xfrm>
              <a:custGeom>
                <a:avLst/>
                <a:gdLst>
                  <a:gd name="T0" fmla="*/ 34 w 34"/>
                  <a:gd name="T1" fmla="*/ 0 h 19"/>
                  <a:gd name="T2" fmla="*/ 0 w 34"/>
                  <a:gd name="T3" fmla="*/ 0 h 19"/>
                  <a:gd name="T4" fmla="*/ 0 w 34"/>
                  <a:gd name="T5" fmla="*/ 0 h 19"/>
                  <a:gd name="T6" fmla="*/ 0 w 34"/>
                  <a:gd name="T7" fmla="*/ 19 h 19"/>
                  <a:gd name="T8" fmla="*/ 34 w 34"/>
                  <a:gd name="T9" fmla="*/ 14 h 19"/>
                  <a:gd name="T10" fmla="*/ 34 w 34"/>
                  <a:gd name="T11" fmla="*/ 0 h 19"/>
                  <a:gd name="T12" fmla="*/ 34 w 34"/>
                  <a:gd name="T13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" h="19">
                    <a:moveTo>
                      <a:pt x="34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19"/>
                    </a:lnTo>
                    <a:lnTo>
                      <a:pt x="34" y="14"/>
                    </a:lnTo>
                    <a:lnTo>
                      <a:pt x="34" y="0"/>
                    </a:lnTo>
                    <a:lnTo>
                      <a:pt x="34" y="0"/>
                    </a:lnTo>
                    <a:close/>
                  </a:path>
                </a:pathLst>
              </a:custGeom>
              <a:solidFill>
                <a:srgbClr val="93B2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60" name="Freeform 124"/>
              <p:cNvSpPr>
                <a:spLocks/>
              </p:cNvSpPr>
              <p:nvPr/>
            </p:nvSpPr>
            <p:spPr bwMode="auto">
              <a:xfrm>
                <a:off x="3761" y="1950"/>
                <a:ext cx="34" cy="19"/>
              </a:xfrm>
              <a:custGeom>
                <a:avLst/>
                <a:gdLst>
                  <a:gd name="T0" fmla="*/ 34 w 34"/>
                  <a:gd name="T1" fmla="*/ 0 h 19"/>
                  <a:gd name="T2" fmla="*/ 0 w 34"/>
                  <a:gd name="T3" fmla="*/ 0 h 19"/>
                  <a:gd name="T4" fmla="*/ 0 w 34"/>
                  <a:gd name="T5" fmla="*/ 0 h 19"/>
                  <a:gd name="T6" fmla="*/ 0 w 34"/>
                  <a:gd name="T7" fmla="*/ 19 h 19"/>
                  <a:gd name="T8" fmla="*/ 34 w 34"/>
                  <a:gd name="T9" fmla="*/ 14 h 19"/>
                  <a:gd name="T10" fmla="*/ 34 w 34"/>
                  <a:gd name="T11" fmla="*/ 0 h 19"/>
                  <a:gd name="T12" fmla="*/ 34 w 34"/>
                  <a:gd name="T13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" h="19">
                    <a:moveTo>
                      <a:pt x="34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19"/>
                    </a:lnTo>
                    <a:lnTo>
                      <a:pt x="34" y="14"/>
                    </a:lnTo>
                    <a:lnTo>
                      <a:pt x="34" y="0"/>
                    </a:lnTo>
                    <a:lnTo>
                      <a:pt x="34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61" name="Freeform 125"/>
              <p:cNvSpPr>
                <a:spLocks/>
              </p:cNvSpPr>
              <p:nvPr/>
            </p:nvSpPr>
            <p:spPr bwMode="auto">
              <a:xfrm>
                <a:off x="3909" y="1940"/>
                <a:ext cx="12" cy="19"/>
              </a:xfrm>
              <a:custGeom>
                <a:avLst/>
                <a:gdLst>
                  <a:gd name="T0" fmla="*/ 5 w 5"/>
                  <a:gd name="T1" fmla="*/ 8 h 8"/>
                  <a:gd name="T2" fmla="*/ 5 w 5"/>
                  <a:gd name="T3" fmla="*/ 7 h 8"/>
                  <a:gd name="T4" fmla="*/ 5 w 5"/>
                  <a:gd name="T5" fmla="*/ 5 h 8"/>
                  <a:gd name="T6" fmla="*/ 5 w 5"/>
                  <a:gd name="T7" fmla="*/ 1 h 8"/>
                  <a:gd name="T8" fmla="*/ 5 w 5"/>
                  <a:gd name="T9" fmla="*/ 0 h 8"/>
                  <a:gd name="T10" fmla="*/ 0 w 5"/>
                  <a:gd name="T11" fmla="*/ 1 h 8"/>
                  <a:gd name="T12" fmla="*/ 5 w 5"/>
                  <a:gd name="T13" fmla="*/ 8 h 8"/>
                  <a:gd name="T14" fmla="*/ 5 w 5"/>
                  <a:gd name="T15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" h="8">
                    <a:moveTo>
                      <a:pt x="5" y="8"/>
                    </a:moveTo>
                    <a:cubicBezTo>
                      <a:pt x="5" y="8"/>
                      <a:pt x="5" y="8"/>
                      <a:pt x="5" y="7"/>
                    </a:cubicBezTo>
                    <a:cubicBezTo>
                      <a:pt x="5" y="7"/>
                      <a:pt x="5" y="6"/>
                      <a:pt x="5" y="5"/>
                    </a:cubicBezTo>
                    <a:cubicBezTo>
                      <a:pt x="5" y="4"/>
                      <a:pt x="5" y="3"/>
                      <a:pt x="5" y="1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2" y="3"/>
                      <a:pt x="3" y="6"/>
                      <a:pt x="5" y="8"/>
                    </a:cubicBezTo>
                    <a:cubicBezTo>
                      <a:pt x="5" y="8"/>
                      <a:pt x="5" y="8"/>
                      <a:pt x="5" y="8"/>
                    </a:cubicBezTo>
                  </a:path>
                </a:pathLst>
              </a:custGeom>
              <a:solidFill>
                <a:srgbClr val="7A99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62" name="Freeform 126"/>
              <p:cNvSpPr>
                <a:spLocks/>
              </p:cNvSpPr>
              <p:nvPr/>
            </p:nvSpPr>
            <p:spPr bwMode="auto">
              <a:xfrm>
                <a:off x="3664" y="1900"/>
                <a:ext cx="67" cy="83"/>
              </a:xfrm>
              <a:custGeom>
                <a:avLst/>
                <a:gdLst>
                  <a:gd name="T0" fmla="*/ 18 w 28"/>
                  <a:gd name="T1" fmla="*/ 6 h 35"/>
                  <a:gd name="T2" fmla="*/ 18 w 28"/>
                  <a:gd name="T3" fmla="*/ 6 h 35"/>
                  <a:gd name="T4" fmla="*/ 27 w 28"/>
                  <a:gd name="T5" fmla="*/ 6 h 35"/>
                  <a:gd name="T6" fmla="*/ 28 w 28"/>
                  <a:gd name="T7" fmla="*/ 5 h 35"/>
                  <a:gd name="T8" fmla="*/ 28 w 28"/>
                  <a:gd name="T9" fmla="*/ 4 h 35"/>
                  <a:gd name="T10" fmla="*/ 28 w 28"/>
                  <a:gd name="T11" fmla="*/ 1 h 35"/>
                  <a:gd name="T12" fmla="*/ 28 w 28"/>
                  <a:gd name="T13" fmla="*/ 0 h 35"/>
                  <a:gd name="T14" fmla="*/ 26 w 28"/>
                  <a:gd name="T15" fmla="*/ 0 h 35"/>
                  <a:gd name="T16" fmla="*/ 2 w 28"/>
                  <a:gd name="T17" fmla="*/ 0 h 35"/>
                  <a:gd name="T18" fmla="*/ 0 w 28"/>
                  <a:gd name="T19" fmla="*/ 0 h 35"/>
                  <a:gd name="T20" fmla="*/ 0 w 28"/>
                  <a:gd name="T21" fmla="*/ 1 h 35"/>
                  <a:gd name="T22" fmla="*/ 0 w 28"/>
                  <a:gd name="T23" fmla="*/ 4 h 35"/>
                  <a:gd name="T24" fmla="*/ 0 w 28"/>
                  <a:gd name="T25" fmla="*/ 5 h 35"/>
                  <a:gd name="T26" fmla="*/ 2 w 28"/>
                  <a:gd name="T27" fmla="*/ 6 h 35"/>
                  <a:gd name="T28" fmla="*/ 10 w 28"/>
                  <a:gd name="T29" fmla="*/ 6 h 35"/>
                  <a:gd name="T30" fmla="*/ 11 w 28"/>
                  <a:gd name="T31" fmla="*/ 6 h 35"/>
                  <a:gd name="T32" fmla="*/ 11 w 28"/>
                  <a:gd name="T33" fmla="*/ 34 h 35"/>
                  <a:gd name="T34" fmla="*/ 11 w 28"/>
                  <a:gd name="T35" fmla="*/ 35 h 35"/>
                  <a:gd name="T36" fmla="*/ 18 w 28"/>
                  <a:gd name="T37" fmla="*/ 33 h 35"/>
                  <a:gd name="T38" fmla="*/ 18 w 28"/>
                  <a:gd name="T39" fmla="*/ 6 h 35"/>
                  <a:gd name="T40" fmla="*/ 18 w 28"/>
                  <a:gd name="T41" fmla="*/ 6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8" h="35">
                    <a:moveTo>
                      <a:pt x="18" y="6"/>
                    </a:moveTo>
                    <a:cubicBezTo>
                      <a:pt x="18" y="6"/>
                      <a:pt x="18" y="6"/>
                      <a:pt x="18" y="6"/>
                    </a:cubicBezTo>
                    <a:cubicBezTo>
                      <a:pt x="27" y="6"/>
                      <a:pt x="27" y="6"/>
                      <a:pt x="27" y="6"/>
                    </a:cubicBezTo>
                    <a:cubicBezTo>
                      <a:pt x="27" y="6"/>
                      <a:pt x="28" y="6"/>
                      <a:pt x="28" y="5"/>
                    </a:cubicBezTo>
                    <a:cubicBezTo>
                      <a:pt x="28" y="5"/>
                      <a:pt x="28" y="5"/>
                      <a:pt x="28" y="4"/>
                    </a:cubicBezTo>
                    <a:cubicBezTo>
                      <a:pt x="28" y="1"/>
                      <a:pt x="28" y="1"/>
                      <a:pt x="28" y="1"/>
                    </a:cubicBezTo>
                    <a:cubicBezTo>
                      <a:pt x="28" y="1"/>
                      <a:pt x="28" y="0"/>
                      <a:pt x="28" y="0"/>
                    </a:cubicBezTo>
                    <a:cubicBezTo>
                      <a:pt x="27" y="0"/>
                      <a:pt x="27" y="0"/>
                      <a:pt x="26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1" y="6"/>
                      <a:pt x="1" y="6"/>
                      <a:pt x="2" y="6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11" y="6"/>
                      <a:pt x="11" y="6"/>
                      <a:pt x="11" y="6"/>
                    </a:cubicBezTo>
                    <a:cubicBezTo>
                      <a:pt x="11" y="34"/>
                      <a:pt x="11" y="34"/>
                      <a:pt x="11" y="34"/>
                    </a:cubicBezTo>
                    <a:cubicBezTo>
                      <a:pt x="11" y="35"/>
                      <a:pt x="11" y="35"/>
                      <a:pt x="11" y="35"/>
                    </a:cubicBezTo>
                    <a:cubicBezTo>
                      <a:pt x="18" y="33"/>
                      <a:pt x="18" y="33"/>
                      <a:pt x="18" y="33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8" y="6"/>
                      <a:pt x="18" y="6"/>
                      <a:pt x="18" y="6"/>
                    </a:cubicBezTo>
                  </a:path>
                </a:pathLst>
              </a:custGeom>
              <a:solidFill>
                <a:srgbClr val="F4F4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63" name="Freeform 127"/>
              <p:cNvSpPr>
                <a:spLocks/>
              </p:cNvSpPr>
              <p:nvPr/>
            </p:nvSpPr>
            <p:spPr bwMode="auto">
              <a:xfrm>
                <a:off x="3745" y="1900"/>
                <a:ext cx="66" cy="71"/>
              </a:xfrm>
              <a:custGeom>
                <a:avLst/>
                <a:gdLst>
                  <a:gd name="T0" fmla="*/ 28 w 28"/>
                  <a:gd name="T1" fmla="*/ 0 h 30"/>
                  <a:gd name="T2" fmla="*/ 26 w 28"/>
                  <a:gd name="T3" fmla="*/ 0 h 30"/>
                  <a:gd name="T4" fmla="*/ 23 w 28"/>
                  <a:gd name="T5" fmla="*/ 0 h 30"/>
                  <a:gd name="T6" fmla="*/ 21 w 28"/>
                  <a:gd name="T7" fmla="*/ 0 h 30"/>
                  <a:gd name="T8" fmla="*/ 21 w 28"/>
                  <a:gd name="T9" fmla="*/ 2 h 30"/>
                  <a:gd name="T10" fmla="*/ 21 w 28"/>
                  <a:gd name="T11" fmla="*/ 14 h 30"/>
                  <a:gd name="T12" fmla="*/ 21 w 28"/>
                  <a:gd name="T13" fmla="*/ 15 h 30"/>
                  <a:gd name="T14" fmla="*/ 8 w 28"/>
                  <a:gd name="T15" fmla="*/ 15 h 30"/>
                  <a:gd name="T16" fmla="*/ 7 w 28"/>
                  <a:gd name="T17" fmla="*/ 14 h 30"/>
                  <a:gd name="T18" fmla="*/ 7 w 28"/>
                  <a:gd name="T19" fmla="*/ 2 h 30"/>
                  <a:gd name="T20" fmla="*/ 7 w 28"/>
                  <a:gd name="T21" fmla="*/ 0 h 30"/>
                  <a:gd name="T22" fmla="*/ 5 w 28"/>
                  <a:gd name="T23" fmla="*/ 0 h 30"/>
                  <a:gd name="T24" fmla="*/ 2 w 28"/>
                  <a:gd name="T25" fmla="*/ 0 h 30"/>
                  <a:gd name="T26" fmla="*/ 1 w 28"/>
                  <a:gd name="T27" fmla="*/ 0 h 30"/>
                  <a:gd name="T28" fmla="*/ 0 w 28"/>
                  <a:gd name="T29" fmla="*/ 2 h 30"/>
                  <a:gd name="T30" fmla="*/ 0 w 28"/>
                  <a:gd name="T31" fmla="*/ 30 h 30"/>
                  <a:gd name="T32" fmla="*/ 7 w 28"/>
                  <a:gd name="T33" fmla="*/ 29 h 30"/>
                  <a:gd name="T34" fmla="*/ 7 w 28"/>
                  <a:gd name="T35" fmla="*/ 21 h 30"/>
                  <a:gd name="T36" fmla="*/ 7 w 28"/>
                  <a:gd name="T37" fmla="*/ 21 h 30"/>
                  <a:gd name="T38" fmla="*/ 21 w 28"/>
                  <a:gd name="T39" fmla="*/ 21 h 30"/>
                  <a:gd name="T40" fmla="*/ 21 w 28"/>
                  <a:gd name="T41" fmla="*/ 21 h 30"/>
                  <a:gd name="T42" fmla="*/ 21 w 28"/>
                  <a:gd name="T43" fmla="*/ 27 h 30"/>
                  <a:gd name="T44" fmla="*/ 28 w 28"/>
                  <a:gd name="T45" fmla="*/ 26 h 30"/>
                  <a:gd name="T46" fmla="*/ 28 w 28"/>
                  <a:gd name="T47" fmla="*/ 2 h 30"/>
                  <a:gd name="T48" fmla="*/ 28 w 28"/>
                  <a:gd name="T49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8" h="30">
                    <a:moveTo>
                      <a:pt x="28" y="0"/>
                    </a:moveTo>
                    <a:cubicBezTo>
                      <a:pt x="27" y="0"/>
                      <a:pt x="27" y="0"/>
                      <a:pt x="26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2" y="0"/>
                      <a:pt x="22" y="0"/>
                      <a:pt x="21" y="0"/>
                    </a:cubicBezTo>
                    <a:cubicBezTo>
                      <a:pt x="21" y="1"/>
                      <a:pt x="21" y="1"/>
                      <a:pt x="21" y="2"/>
                    </a:cubicBezTo>
                    <a:cubicBezTo>
                      <a:pt x="21" y="14"/>
                      <a:pt x="21" y="14"/>
                      <a:pt x="21" y="14"/>
                    </a:cubicBezTo>
                    <a:cubicBezTo>
                      <a:pt x="21" y="15"/>
                      <a:pt x="21" y="15"/>
                      <a:pt x="21" y="15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7" y="14"/>
                      <a:pt x="7" y="14"/>
                      <a:pt x="7" y="14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7" y="1"/>
                      <a:pt x="7" y="1"/>
                      <a:pt x="7" y="0"/>
                    </a:cubicBezTo>
                    <a:cubicBezTo>
                      <a:pt x="6" y="0"/>
                      <a:pt x="6" y="0"/>
                      <a:pt x="5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7" y="29"/>
                      <a:pt x="7" y="29"/>
                      <a:pt x="7" y="29"/>
                    </a:cubicBezTo>
                    <a:cubicBezTo>
                      <a:pt x="7" y="21"/>
                      <a:pt x="7" y="21"/>
                      <a:pt x="7" y="21"/>
                    </a:cubicBezTo>
                    <a:cubicBezTo>
                      <a:pt x="7" y="21"/>
                      <a:pt x="7" y="21"/>
                      <a:pt x="7" y="21"/>
                    </a:cubicBezTo>
                    <a:cubicBezTo>
                      <a:pt x="21" y="21"/>
                      <a:pt x="21" y="21"/>
                      <a:pt x="21" y="21"/>
                    </a:cubicBezTo>
                    <a:cubicBezTo>
                      <a:pt x="21" y="21"/>
                      <a:pt x="21" y="21"/>
                      <a:pt x="21" y="21"/>
                    </a:cubicBezTo>
                    <a:cubicBezTo>
                      <a:pt x="21" y="27"/>
                      <a:pt x="21" y="27"/>
                      <a:pt x="21" y="27"/>
                    </a:cubicBezTo>
                    <a:cubicBezTo>
                      <a:pt x="28" y="26"/>
                      <a:pt x="28" y="26"/>
                      <a:pt x="28" y="26"/>
                    </a:cubicBezTo>
                    <a:cubicBezTo>
                      <a:pt x="28" y="2"/>
                      <a:pt x="28" y="2"/>
                      <a:pt x="28" y="2"/>
                    </a:cubicBezTo>
                    <a:cubicBezTo>
                      <a:pt x="28" y="1"/>
                      <a:pt x="28" y="1"/>
                      <a:pt x="28" y="0"/>
                    </a:cubicBezTo>
                  </a:path>
                </a:pathLst>
              </a:custGeom>
              <a:solidFill>
                <a:srgbClr val="F4F4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64" name="Freeform 128"/>
              <p:cNvSpPr>
                <a:spLocks/>
              </p:cNvSpPr>
              <p:nvPr/>
            </p:nvSpPr>
            <p:spPr bwMode="auto">
              <a:xfrm>
                <a:off x="3830" y="1900"/>
                <a:ext cx="17" cy="57"/>
              </a:xfrm>
              <a:custGeom>
                <a:avLst/>
                <a:gdLst>
                  <a:gd name="T0" fmla="*/ 7 w 7"/>
                  <a:gd name="T1" fmla="*/ 0 h 24"/>
                  <a:gd name="T2" fmla="*/ 6 w 7"/>
                  <a:gd name="T3" fmla="*/ 0 h 24"/>
                  <a:gd name="T4" fmla="*/ 2 w 7"/>
                  <a:gd name="T5" fmla="*/ 0 h 24"/>
                  <a:gd name="T6" fmla="*/ 1 w 7"/>
                  <a:gd name="T7" fmla="*/ 0 h 24"/>
                  <a:gd name="T8" fmla="*/ 0 w 7"/>
                  <a:gd name="T9" fmla="*/ 2 h 24"/>
                  <a:gd name="T10" fmla="*/ 0 w 7"/>
                  <a:gd name="T11" fmla="*/ 24 h 24"/>
                  <a:gd name="T12" fmla="*/ 7 w 7"/>
                  <a:gd name="T13" fmla="*/ 23 h 24"/>
                  <a:gd name="T14" fmla="*/ 7 w 7"/>
                  <a:gd name="T15" fmla="*/ 2 h 24"/>
                  <a:gd name="T16" fmla="*/ 7 w 7"/>
                  <a:gd name="T17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24">
                    <a:moveTo>
                      <a:pt x="7" y="0"/>
                    </a:moveTo>
                    <a:cubicBezTo>
                      <a:pt x="7" y="0"/>
                      <a:pt x="6" y="0"/>
                      <a:pt x="6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1" y="0"/>
                      <a:pt x="1" y="0"/>
                    </a:cubicBezTo>
                    <a:cubicBezTo>
                      <a:pt x="0" y="0"/>
                      <a:pt x="0" y="1"/>
                      <a:pt x="0" y="2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7" y="23"/>
                      <a:pt x="7" y="23"/>
                      <a:pt x="7" y="23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7" y="1"/>
                      <a:pt x="7" y="1"/>
                      <a:pt x="7" y="0"/>
                    </a:cubicBezTo>
                  </a:path>
                </a:pathLst>
              </a:custGeom>
              <a:solidFill>
                <a:srgbClr val="F4F4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65" name="Freeform 129"/>
              <p:cNvSpPr>
                <a:spLocks/>
              </p:cNvSpPr>
              <p:nvPr/>
            </p:nvSpPr>
            <p:spPr bwMode="auto">
              <a:xfrm>
                <a:off x="3866" y="1900"/>
                <a:ext cx="43" cy="50"/>
              </a:xfrm>
              <a:custGeom>
                <a:avLst/>
                <a:gdLst>
                  <a:gd name="T0" fmla="*/ 16 w 18"/>
                  <a:gd name="T1" fmla="*/ 15 h 21"/>
                  <a:gd name="T2" fmla="*/ 12 w 18"/>
                  <a:gd name="T3" fmla="*/ 8 h 21"/>
                  <a:gd name="T4" fmla="*/ 10 w 18"/>
                  <a:gd name="T5" fmla="*/ 4 h 21"/>
                  <a:gd name="T6" fmla="*/ 8 w 18"/>
                  <a:gd name="T7" fmla="*/ 2 h 21"/>
                  <a:gd name="T8" fmla="*/ 8 w 18"/>
                  <a:gd name="T9" fmla="*/ 1 h 21"/>
                  <a:gd name="T10" fmla="*/ 8 w 18"/>
                  <a:gd name="T11" fmla="*/ 1 h 21"/>
                  <a:gd name="T12" fmla="*/ 7 w 18"/>
                  <a:gd name="T13" fmla="*/ 0 h 21"/>
                  <a:gd name="T14" fmla="*/ 5 w 18"/>
                  <a:gd name="T15" fmla="*/ 0 h 21"/>
                  <a:gd name="T16" fmla="*/ 2 w 18"/>
                  <a:gd name="T17" fmla="*/ 0 h 21"/>
                  <a:gd name="T18" fmla="*/ 1 w 18"/>
                  <a:gd name="T19" fmla="*/ 0 h 21"/>
                  <a:gd name="T20" fmla="*/ 1 w 18"/>
                  <a:gd name="T21" fmla="*/ 1 h 21"/>
                  <a:gd name="T22" fmla="*/ 1 w 18"/>
                  <a:gd name="T23" fmla="*/ 2 h 21"/>
                  <a:gd name="T24" fmla="*/ 0 w 18"/>
                  <a:gd name="T25" fmla="*/ 2 h 21"/>
                  <a:gd name="T26" fmla="*/ 0 w 18"/>
                  <a:gd name="T27" fmla="*/ 21 h 21"/>
                  <a:gd name="T28" fmla="*/ 7 w 18"/>
                  <a:gd name="T29" fmla="*/ 20 h 21"/>
                  <a:gd name="T30" fmla="*/ 7 w 18"/>
                  <a:gd name="T31" fmla="*/ 12 h 21"/>
                  <a:gd name="T32" fmla="*/ 12 w 18"/>
                  <a:gd name="T33" fmla="*/ 19 h 21"/>
                  <a:gd name="T34" fmla="*/ 18 w 18"/>
                  <a:gd name="T35" fmla="*/ 18 h 21"/>
                  <a:gd name="T36" fmla="*/ 16 w 18"/>
                  <a:gd name="T37" fmla="*/ 15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8" h="21">
                    <a:moveTo>
                      <a:pt x="16" y="15"/>
                    </a:moveTo>
                    <a:cubicBezTo>
                      <a:pt x="15" y="12"/>
                      <a:pt x="13" y="10"/>
                      <a:pt x="12" y="8"/>
                    </a:cubicBezTo>
                    <a:cubicBezTo>
                      <a:pt x="11" y="7"/>
                      <a:pt x="10" y="5"/>
                      <a:pt x="10" y="4"/>
                    </a:cubicBezTo>
                    <a:cubicBezTo>
                      <a:pt x="9" y="3"/>
                      <a:pt x="8" y="2"/>
                      <a:pt x="8" y="2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7" y="0"/>
                      <a:pt x="6" y="0"/>
                      <a:pt x="5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1" y="0"/>
                      <a:pt x="1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7" y="20"/>
                      <a:pt x="7" y="20"/>
                      <a:pt x="7" y="20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12" y="19"/>
                      <a:pt x="12" y="19"/>
                      <a:pt x="12" y="19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7"/>
                      <a:pt x="17" y="16"/>
                      <a:pt x="16" y="15"/>
                    </a:cubicBezTo>
                  </a:path>
                </a:pathLst>
              </a:custGeom>
              <a:solidFill>
                <a:srgbClr val="F4F4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66" name="Freeform 130"/>
              <p:cNvSpPr>
                <a:spLocks/>
              </p:cNvSpPr>
              <p:nvPr/>
            </p:nvSpPr>
            <p:spPr bwMode="auto">
              <a:xfrm>
                <a:off x="3921" y="1900"/>
                <a:ext cx="14" cy="40"/>
              </a:xfrm>
              <a:custGeom>
                <a:avLst/>
                <a:gdLst>
                  <a:gd name="T0" fmla="*/ 6 w 6"/>
                  <a:gd name="T1" fmla="*/ 1 h 17"/>
                  <a:gd name="T2" fmla="*/ 4 w 6"/>
                  <a:gd name="T3" fmla="*/ 0 h 17"/>
                  <a:gd name="T4" fmla="*/ 1 w 6"/>
                  <a:gd name="T5" fmla="*/ 0 h 17"/>
                  <a:gd name="T6" fmla="*/ 0 w 6"/>
                  <a:gd name="T7" fmla="*/ 1 h 17"/>
                  <a:gd name="T8" fmla="*/ 0 w 6"/>
                  <a:gd name="T9" fmla="*/ 2 h 17"/>
                  <a:gd name="T10" fmla="*/ 0 w 6"/>
                  <a:gd name="T11" fmla="*/ 12 h 17"/>
                  <a:gd name="T12" fmla="*/ 0 w 6"/>
                  <a:gd name="T13" fmla="*/ 17 h 17"/>
                  <a:gd name="T14" fmla="*/ 6 w 6"/>
                  <a:gd name="T15" fmla="*/ 16 h 17"/>
                  <a:gd name="T16" fmla="*/ 6 w 6"/>
                  <a:gd name="T17" fmla="*/ 2 h 17"/>
                  <a:gd name="T18" fmla="*/ 6 w 6"/>
                  <a:gd name="T19" fmla="*/ 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" h="17">
                    <a:moveTo>
                      <a:pt x="6" y="1"/>
                    </a:moveTo>
                    <a:cubicBezTo>
                      <a:pt x="6" y="0"/>
                      <a:pt x="5" y="0"/>
                      <a:pt x="4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0" y="2"/>
                      <a:pt x="0" y="2"/>
                    </a:cubicBezTo>
                    <a:cubicBezTo>
                      <a:pt x="0" y="6"/>
                      <a:pt x="0" y="9"/>
                      <a:pt x="0" y="12"/>
                    </a:cubicBezTo>
                    <a:cubicBezTo>
                      <a:pt x="0" y="14"/>
                      <a:pt x="0" y="16"/>
                      <a:pt x="0" y="17"/>
                    </a:cubicBezTo>
                    <a:cubicBezTo>
                      <a:pt x="6" y="16"/>
                      <a:pt x="6" y="16"/>
                      <a:pt x="6" y="16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6" y="1"/>
                      <a:pt x="6" y="1"/>
                      <a:pt x="6" y="1"/>
                    </a:cubicBezTo>
                  </a:path>
                </a:pathLst>
              </a:custGeom>
              <a:solidFill>
                <a:srgbClr val="F4F4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67" name="Freeform 131"/>
              <p:cNvSpPr>
                <a:spLocks/>
              </p:cNvSpPr>
              <p:nvPr/>
            </p:nvSpPr>
            <p:spPr bwMode="auto">
              <a:xfrm>
                <a:off x="3957" y="1900"/>
                <a:ext cx="64" cy="35"/>
              </a:xfrm>
              <a:custGeom>
                <a:avLst/>
                <a:gdLst>
                  <a:gd name="T0" fmla="*/ 25 w 27"/>
                  <a:gd name="T1" fmla="*/ 0 h 15"/>
                  <a:gd name="T2" fmla="*/ 21 w 27"/>
                  <a:gd name="T3" fmla="*/ 0 h 15"/>
                  <a:gd name="T4" fmla="*/ 19 w 27"/>
                  <a:gd name="T5" fmla="*/ 0 h 15"/>
                  <a:gd name="T6" fmla="*/ 18 w 27"/>
                  <a:gd name="T7" fmla="*/ 1 h 15"/>
                  <a:gd name="T8" fmla="*/ 13 w 27"/>
                  <a:gd name="T9" fmla="*/ 7 h 15"/>
                  <a:gd name="T10" fmla="*/ 7 w 27"/>
                  <a:gd name="T11" fmla="*/ 13 h 15"/>
                  <a:gd name="T12" fmla="*/ 7 w 27"/>
                  <a:gd name="T13" fmla="*/ 2 h 15"/>
                  <a:gd name="T14" fmla="*/ 7 w 27"/>
                  <a:gd name="T15" fmla="*/ 0 h 15"/>
                  <a:gd name="T16" fmla="*/ 6 w 27"/>
                  <a:gd name="T17" fmla="*/ 0 h 15"/>
                  <a:gd name="T18" fmla="*/ 2 w 27"/>
                  <a:gd name="T19" fmla="*/ 0 h 15"/>
                  <a:gd name="T20" fmla="*/ 1 w 27"/>
                  <a:gd name="T21" fmla="*/ 0 h 15"/>
                  <a:gd name="T22" fmla="*/ 0 w 27"/>
                  <a:gd name="T23" fmla="*/ 2 h 15"/>
                  <a:gd name="T24" fmla="*/ 0 w 27"/>
                  <a:gd name="T25" fmla="*/ 15 h 15"/>
                  <a:gd name="T26" fmla="*/ 17 w 27"/>
                  <a:gd name="T27" fmla="*/ 12 h 15"/>
                  <a:gd name="T28" fmla="*/ 26 w 27"/>
                  <a:gd name="T29" fmla="*/ 2 h 15"/>
                  <a:gd name="T30" fmla="*/ 25 w 27"/>
                  <a:gd name="T31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7" h="15">
                    <a:moveTo>
                      <a:pt x="25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20" y="0"/>
                      <a:pt x="20" y="0"/>
                      <a:pt x="19" y="0"/>
                    </a:cubicBezTo>
                    <a:cubicBezTo>
                      <a:pt x="19" y="0"/>
                      <a:pt x="19" y="1"/>
                      <a:pt x="18" y="1"/>
                    </a:cubicBezTo>
                    <a:cubicBezTo>
                      <a:pt x="17" y="3"/>
                      <a:pt x="15" y="5"/>
                      <a:pt x="13" y="7"/>
                    </a:cubicBezTo>
                    <a:cubicBezTo>
                      <a:pt x="11" y="9"/>
                      <a:pt x="9" y="11"/>
                      <a:pt x="7" y="13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7" y="1"/>
                      <a:pt x="7" y="1"/>
                      <a:pt x="7" y="0"/>
                    </a:cubicBezTo>
                    <a:cubicBezTo>
                      <a:pt x="7" y="0"/>
                      <a:pt x="6" y="0"/>
                      <a:pt x="6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1" y="0"/>
                      <a:pt x="1" y="0"/>
                    </a:cubicBezTo>
                    <a:cubicBezTo>
                      <a:pt x="1" y="1"/>
                      <a:pt x="0" y="1"/>
                      <a:pt x="0" y="2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26" y="2"/>
                      <a:pt x="26" y="2"/>
                      <a:pt x="26" y="2"/>
                    </a:cubicBezTo>
                    <a:cubicBezTo>
                      <a:pt x="27" y="1"/>
                      <a:pt x="27" y="0"/>
                      <a:pt x="25" y="0"/>
                    </a:cubicBezTo>
                  </a:path>
                </a:pathLst>
              </a:custGeom>
              <a:solidFill>
                <a:srgbClr val="F4F4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68" name="Freeform 132"/>
              <p:cNvSpPr>
                <a:spLocks/>
              </p:cNvSpPr>
              <p:nvPr/>
            </p:nvSpPr>
            <p:spPr bwMode="auto">
              <a:xfrm>
                <a:off x="3695" y="1978"/>
                <a:ext cx="12" cy="3"/>
              </a:xfrm>
              <a:custGeom>
                <a:avLst/>
                <a:gdLst>
                  <a:gd name="T0" fmla="*/ 12 w 12"/>
                  <a:gd name="T1" fmla="*/ 0 h 3"/>
                  <a:gd name="T2" fmla="*/ 12 w 12"/>
                  <a:gd name="T3" fmla="*/ 0 h 3"/>
                  <a:gd name="T4" fmla="*/ 0 w 12"/>
                  <a:gd name="T5" fmla="*/ 3 h 3"/>
                  <a:gd name="T6" fmla="*/ 12 w 12"/>
                  <a:gd name="T7" fmla="*/ 0 h 3"/>
                  <a:gd name="T8" fmla="*/ 12 w 12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3">
                    <a:moveTo>
                      <a:pt x="12" y="0"/>
                    </a:moveTo>
                    <a:lnTo>
                      <a:pt x="12" y="0"/>
                    </a:lnTo>
                    <a:lnTo>
                      <a:pt x="0" y="3"/>
                    </a:lnTo>
                    <a:lnTo>
                      <a:pt x="12" y="0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C1D29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69" name="Freeform 133"/>
              <p:cNvSpPr>
                <a:spLocks/>
              </p:cNvSpPr>
              <p:nvPr/>
            </p:nvSpPr>
            <p:spPr bwMode="auto">
              <a:xfrm>
                <a:off x="3695" y="1978"/>
                <a:ext cx="12" cy="3"/>
              </a:xfrm>
              <a:custGeom>
                <a:avLst/>
                <a:gdLst>
                  <a:gd name="T0" fmla="*/ 12 w 12"/>
                  <a:gd name="T1" fmla="*/ 0 h 3"/>
                  <a:gd name="T2" fmla="*/ 12 w 12"/>
                  <a:gd name="T3" fmla="*/ 0 h 3"/>
                  <a:gd name="T4" fmla="*/ 0 w 12"/>
                  <a:gd name="T5" fmla="*/ 3 h 3"/>
                  <a:gd name="T6" fmla="*/ 12 w 12"/>
                  <a:gd name="T7" fmla="*/ 0 h 3"/>
                  <a:gd name="T8" fmla="*/ 12 w 12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3">
                    <a:moveTo>
                      <a:pt x="12" y="0"/>
                    </a:moveTo>
                    <a:lnTo>
                      <a:pt x="12" y="0"/>
                    </a:lnTo>
                    <a:lnTo>
                      <a:pt x="0" y="3"/>
                    </a:lnTo>
                    <a:lnTo>
                      <a:pt x="12" y="0"/>
                    </a:lnTo>
                    <a:lnTo>
                      <a:pt x="1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70" name="Freeform 134"/>
              <p:cNvSpPr>
                <a:spLocks/>
              </p:cNvSpPr>
              <p:nvPr/>
            </p:nvSpPr>
            <p:spPr bwMode="auto">
              <a:xfrm>
                <a:off x="3690" y="1978"/>
                <a:ext cx="17" cy="10"/>
              </a:xfrm>
              <a:custGeom>
                <a:avLst/>
                <a:gdLst>
                  <a:gd name="T0" fmla="*/ 7 w 7"/>
                  <a:gd name="T1" fmla="*/ 0 h 4"/>
                  <a:gd name="T2" fmla="*/ 2 w 7"/>
                  <a:gd name="T3" fmla="*/ 1 h 4"/>
                  <a:gd name="T4" fmla="*/ 0 w 7"/>
                  <a:gd name="T5" fmla="*/ 2 h 4"/>
                  <a:gd name="T6" fmla="*/ 0 w 7"/>
                  <a:gd name="T7" fmla="*/ 3 h 4"/>
                  <a:gd name="T8" fmla="*/ 1 w 7"/>
                  <a:gd name="T9" fmla="*/ 4 h 4"/>
                  <a:gd name="T10" fmla="*/ 5 w 7"/>
                  <a:gd name="T11" fmla="*/ 4 h 4"/>
                  <a:gd name="T12" fmla="*/ 6 w 7"/>
                  <a:gd name="T13" fmla="*/ 3 h 4"/>
                  <a:gd name="T14" fmla="*/ 7 w 7"/>
                  <a:gd name="T15" fmla="*/ 1 h 4"/>
                  <a:gd name="T16" fmla="*/ 7 w 7"/>
                  <a:gd name="T1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4">
                    <a:moveTo>
                      <a:pt x="7" y="0"/>
                    </a:moveTo>
                    <a:cubicBezTo>
                      <a:pt x="2" y="1"/>
                      <a:pt x="2" y="1"/>
                      <a:pt x="2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3"/>
                      <a:pt x="0" y="3"/>
                    </a:cubicBezTo>
                    <a:cubicBezTo>
                      <a:pt x="0" y="4"/>
                      <a:pt x="1" y="4"/>
                      <a:pt x="1" y="4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5" y="4"/>
                      <a:pt x="6" y="4"/>
                      <a:pt x="6" y="3"/>
                    </a:cubicBezTo>
                    <a:cubicBezTo>
                      <a:pt x="6" y="3"/>
                      <a:pt x="7" y="2"/>
                      <a:pt x="7" y="1"/>
                    </a:cubicBezTo>
                    <a:cubicBezTo>
                      <a:pt x="7" y="0"/>
                      <a:pt x="7" y="0"/>
                      <a:pt x="7" y="0"/>
                    </a:cubicBezTo>
                  </a:path>
                </a:pathLst>
              </a:custGeom>
              <a:solidFill>
                <a:srgbClr val="B4C5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71" name="Freeform 135"/>
              <p:cNvSpPr>
                <a:spLocks/>
              </p:cNvSpPr>
              <p:nvPr/>
            </p:nvSpPr>
            <p:spPr bwMode="auto">
              <a:xfrm>
                <a:off x="3690" y="1978"/>
                <a:ext cx="17" cy="5"/>
              </a:xfrm>
              <a:custGeom>
                <a:avLst/>
                <a:gdLst>
                  <a:gd name="T0" fmla="*/ 17 w 17"/>
                  <a:gd name="T1" fmla="*/ 0 h 5"/>
                  <a:gd name="T2" fmla="*/ 0 w 17"/>
                  <a:gd name="T3" fmla="*/ 5 h 5"/>
                  <a:gd name="T4" fmla="*/ 0 w 17"/>
                  <a:gd name="T5" fmla="*/ 5 h 5"/>
                  <a:gd name="T6" fmla="*/ 5 w 17"/>
                  <a:gd name="T7" fmla="*/ 3 h 5"/>
                  <a:gd name="T8" fmla="*/ 17 w 17"/>
                  <a:gd name="T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" h="5">
                    <a:moveTo>
                      <a:pt x="17" y="0"/>
                    </a:moveTo>
                    <a:lnTo>
                      <a:pt x="0" y="5"/>
                    </a:lnTo>
                    <a:lnTo>
                      <a:pt x="0" y="5"/>
                    </a:lnTo>
                    <a:lnTo>
                      <a:pt x="5" y="3"/>
                    </a:lnTo>
                    <a:lnTo>
                      <a:pt x="17" y="0"/>
                    </a:lnTo>
                    <a:close/>
                  </a:path>
                </a:pathLst>
              </a:custGeom>
              <a:solidFill>
                <a:srgbClr val="F4F4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72" name="Freeform 136"/>
              <p:cNvSpPr>
                <a:spLocks/>
              </p:cNvSpPr>
              <p:nvPr/>
            </p:nvSpPr>
            <p:spPr bwMode="auto">
              <a:xfrm>
                <a:off x="3690" y="1978"/>
                <a:ext cx="17" cy="5"/>
              </a:xfrm>
              <a:custGeom>
                <a:avLst/>
                <a:gdLst>
                  <a:gd name="T0" fmla="*/ 17 w 17"/>
                  <a:gd name="T1" fmla="*/ 0 h 5"/>
                  <a:gd name="T2" fmla="*/ 0 w 17"/>
                  <a:gd name="T3" fmla="*/ 5 h 5"/>
                  <a:gd name="T4" fmla="*/ 0 w 17"/>
                  <a:gd name="T5" fmla="*/ 5 h 5"/>
                  <a:gd name="T6" fmla="*/ 5 w 17"/>
                  <a:gd name="T7" fmla="*/ 3 h 5"/>
                  <a:gd name="T8" fmla="*/ 17 w 17"/>
                  <a:gd name="T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" h="5">
                    <a:moveTo>
                      <a:pt x="17" y="0"/>
                    </a:moveTo>
                    <a:lnTo>
                      <a:pt x="0" y="5"/>
                    </a:lnTo>
                    <a:lnTo>
                      <a:pt x="0" y="5"/>
                    </a:lnTo>
                    <a:lnTo>
                      <a:pt x="5" y="3"/>
                    </a:lnTo>
                    <a:lnTo>
                      <a:pt x="17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73" name="Freeform 137"/>
              <p:cNvSpPr>
                <a:spLocks/>
              </p:cNvSpPr>
              <p:nvPr/>
            </p:nvSpPr>
            <p:spPr bwMode="auto">
              <a:xfrm>
                <a:off x="3795" y="1962"/>
                <a:ext cx="16" cy="2"/>
              </a:xfrm>
              <a:custGeom>
                <a:avLst/>
                <a:gdLst>
                  <a:gd name="T0" fmla="*/ 16 w 16"/>
                  <a:gd name="T1" fmla="*/ 0 h 2"/>
                  <a:gd name="T2" fmla="*/ 16 w 16"/>
                  <a:gd name="T3" fmla="*/ 0 h 2"/>
                  <a:gd name="T4" fmla="*/ 0 w 16"/>
                  <a:gd name="T5" fmla="*/ 2 h 2"/>
                  <a:gd name="T6" fmla="*/ 0 w 16"/>
                  <a:gd name="T7" fmla="*/ 2 h 2"/>
                  <a:gd name="T8" fmla="*/ 16 w 16"/>
                  <a:gd name="T9" fmla="*/ 0 h 2"/>
                  <a:gd name="T10" fmla="*/ 16 w 16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" h="2">
                    <a:moveTo>
                      <a:pt x="16" y="0"/>
                    </a:moveTo>
                    <a:lnTo>
                      <a:pt x="16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1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rgbClr val="C1D29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74" name="Freeform 138"/>
              <p:cNvSpPr>
                <a:spLocks/>
              </p:cNvSpPr>
              <p:nvPr/>
            </p:nvSpPr>
            <p:spPr bwMode="auto">
              <a:xfrm>
                <a:off x="3795" y="1962"/>
                <a:ext cx="16" cy="2"/>
              </a:xfrm>
              <a:custGeom>
                <a:avLst/>
                <a:gdLst>
                  <a:gd name="T0" fmla="*/ 16 w 16"/>
                  <a:gd name="T1" fmla="*/ 0 h 2"/>
                  <a:gd name="T2" fmla="*/ 16 w 16"/>
                  <a:gd name="T3" fmla="*/ 0 h 2"/>
                  <a:gd name="T4" fmla="*/ 0 w 16"/>
                  <a:gd name="T5" fmla="*/ 2 h 2"/>
                  <a:gd name="T6" fmla="*/ 0 w 16"/>
                  <a:gd name="T7" fmla="*/ 2 h 2"/>
                  <a:gd name="T8" fmla="*/ 16 w 16"/>
                  <a:gd name="T9" fmla="*/ 0 h 2"/>
                  <a:gd name="T10" fmla="*/ 16 w 16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" h="2">
                    <a:moveTo>
                      <a:pt x="16" y="0"/>
                    </a:moveTo>
                    <a:lnTo>
                      <a:pt x="16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16" y="0"/>
                    </a:lnTo>
                    <a:lnTo>
                      <a:pt x="16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75" name="Freeform 139"/>
              <p:cNvSpPr>
                <a:spLocks/>
              </p:cNvSpPr>
              <p:nvPr/>
            </p:nvSpPr>
            <p:spPr bwMode="auto">
              <a:xfrm>
                <a:off x="3795" y="1962"/>
                <a:ext cx="16" cy="26"/>
              </a:xfrm>
              <a:custGeom>
                <a:avLst/>
                <a:gdLst>
                  <a:gd name="T0" fmla="*/ 7 w 7"/>
                  <a:gd name="T1" fmla="*/ 0 h 11"/>
                  <a:gd name="T2" fmla="*/ 0 w 7"/>
                  <a:gd name="T3" fmla="*/ 1 h 11"/>
                  <a:gd name="T4" fmla="*/ 0 w 7"/>
                  <a:gd name="T5" fmla="*/ 9 h 11"/>
                  <a:gd name="T6" fmla="*/ 2 w 7"/>
                  <a:gd name="T7" fmla="*/ 11 h 11"/>
                  <a:gd name="T8" fmla="*/ 5 w 7"/>
                  <a:gd name="T9" fmla="*/ 11 h 11"/>
                  <a:gd name="T10" fmla="*/ 7 w 7"/>
                  <a:gd name="T11" fmla="*/ 10 h 11"/>
                  <a:gd name="T12" fmla="*/ 7 w 7"/>
                  <a:gd name="T13" fmla="*/ 8 h 11"/>
                  <a:gd name="T14" fmla="*/ 7 w 7"/>
                  <a:gd name="T15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" h="11">
                    <a:moveTo>
                      <a:pt x="7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10"/>
                      <a:pt x="1" y="11"/>
                      <a:pt x="2" y="11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6" y="11"/>
                      <a:pt x="6" y="11"/>
                      <a:pt x="7" y="10"/>
                    </a:cubicBezTo>
                    <a:cubicBezTo>
                      <a:pt x="7" y="10"/>
                      <a:pt x="7" y="9"/>
                      <a:pt x="7" y="8"/>
                    </a:cubicBezTo>
                    <a:cubicBezTo>
                      <a:pt x="7" y="0"/>
                      <a:pt x="7" y="0"/>
                      <a:pt x="7" y="0"/>
                    </a:cubicBezTo>
                  </a:path>
                </a:pathLst>
              </a:custGeom>
              <a:solidFill>
                <a:srgbClr val="B4C5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76" name="Freeform 140"/>
              <p:cNvSpPr>
                <a:spLocks/>
              </p:cNvSpPr>
              <p:nvPr/>
            </p:nvSpPr>
            <p:spPr bwMode="auto">
              <a:xfrm>
                <a:off x="3745" y="1969"/>
                <a:ext cx="16" cy="19"/>
              </a:xfrm>
              <a:custGeom>
                <a:avLst/>
                <a:gdLst>
                  <a:gd name="T0" fmla="*/ 7 w 7"/>
                  <a:gd name="T1" fmla="*/ 0 h 8"/>
                  <a:gd name="T2" fmla="*/ 0 w 7"/>
                  <a:gd name="T3" fmla="*/ 1 h 8"/>
                  <a:gd name="T4" fmla="*/ 0 w 7"/>
                  <a:gd name="T5" fmla="*/ 5 h 8"/>
                  <a:gd name="T6" fmla="*/ 1 w 7"/>
                  <a:gd name="T7" fmla="*/ 7 h 8"/>
                  <a:gd name="T8" fmla="*/ 2 w 7"/>
                  <a:gd name="T9" fmla="*/ 8 h 8"/>
                  <a:gd name="T10" fmla="*/ 5 w 7"/>
                  <a:gd name="T11" fmla="*/ 8 h 8"/>
                  <a:gd name="T12" fmla="*/ 7 w 7"/>
                  <a:gd name="T13" fmla="*/ 7 h 8"/>
                  <a:gd name="T14" fmla="*/ 7 w 7"/>
                  <a:gd name="T15" fmla="*/ 5 h 8"/>
                  <a:gd name="T16" fmla="*/ 7 w 7"/>
                  <a:gd name="T1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8">
                    <a:moveTo>
                      <a:pt x="7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6"/>
                      <a:pt x="0" y="7"/>
                      <a:pt x="1" y="7"/>
                    </a:cubicBezTo>
                    <a:cubicBezTo>
                      <a:pt x="1" y="7"/>
                      <a:pt x="1" y="8"/>
                      <a:pt x="2" y="8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6" y="8"/>
                      <a:pt x="6" y="8"/>
                      <a:pt x="7" y="7"/>
                    </a:cubicBezTo>
                    <a:cubicBezTo>
                      <a:pt x="7" y="7"/>
                      <a:pt x="7" y="6"/>
                      <a:pt x="7" y="5"/>
                    </a:cubicBezTo>
                    <a:cubicBezTo>
                      <a:pt x="7" y="0"/>
                      <a:pt x="7" y="0"/>
                      <a:pt x="7" y="0"/>
                    </a:cubicBezTo>
                  </a:path>
                </a:pathLst>
              </a:custGeom>
              <a:solidFill>
                <a:srgbClr val="B4C5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77" name="Freeform 141"/>
              <p:cNvSpPr>
                <a:spLocks/>
              </p:cNvSpPr>
              <p:nvPr/>
            </p:nvSpPr>
            <p:spPr bwMode="auto">
              <a:xfrm>
                <a:off x="3830" y="1954"/>
                <a:ext cx="17" cy="3"/>
              </a:xfrm>
              <a:custGeom>
                <a:avLst/>
                <a:gdLst>
                  <a:gd name="T0" fmla="*/ 17 w 17"/>
                  <a:gd name="T1" fmla="*/ 0 h 3"/>
                  <a:gd name="T2" fmla="*/ 17 w 17"/>
                  <a:gd name="T3" fmla="*/ 0 h 3"/>
                  <a:gd name="T4" fmla="*/ 0 w 17"/>
                  <a:gd name="T5" fmla="*/ 3 h 3"/>
                  <a:gd name="T6" fmla="*/ 0 w 17"/>
                  <a:gd name="T7" fmla="*/ 3 h 3"/>
                  <a:gd name="T8" fmla="*/ 17 w 17"/>
                  <a:gd name="T9" fmla="*/ 0 h 3"/>
                  <a:gd name="T10" fmla="*/ 17 w 17"/>
                  <a:gd name="T11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" h="3">
                    <a:moveTo>
                      <a:pt x="17" y="0"/>
                    </a:moveTo>
                    <a:lnTo>
                      <a:pt x="17" y="0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17" y="0"/>
                    </a:lnTo>
                    <a:lnTo>
                      <a:pt x="17" y="0"/>
                    </a:lnTo>
                    <a:close/>
                  </a:path>
                </a:pathLst>
              </a:custGeom>
              <a:solidFill>
                <a:srgbClr val="C1D29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78" name="Freeform 142"/>
              <p:cNvSpPr>
                <a:spLocks/>
              </p:cNvSpPr>
              <p:nvPr/>
            </p:nvSpPr>
            <p:spPr bwMode="auto">
              <a:xfrm>
                <a:off x="3830" y="1954"/>
                <a:ext cx="17" cy="3"/>
              </a:xfrm>
              <a:custGeom>
                <a:avLst/>
                <a:gdLst>
                  <a:gd name="T0" fmla="*/ 17 w 17"/>
                  <a:gd name="T1" fmla="*/ 0 h 3"/>
                  <a:gd name="T2" fmla="*/ 17 w 17"/>
                  <a:gd name="T3" fmla="*/ 0 h 3"/>
                  <a:gd name="T4" fmla="*/ 0 w 17"/>
                  <a:gd name="T5" fmla="*/ 3 h 3"/>
                  <a:gd name="T6" fmla="*/ 0 w 17"/>
                  <a:gd name="T7" fmla="*/ 3 h 3"/>
                  <a:gd name="T8" fmla="*/ 17 w 17"/>
                  <a:gd name="T9" fmla="*/ 0 h 3"/>
                  <a:gd name="T10" fmla="*/ 17 w 17"/>
                  <a:gd name="T11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" h="3">
                    <a:moveTo>
                      <a:pt x="17" y="0"/>
                    </a:moveTo>
                    <a:lnTo>
                      <a:pt x="17" y="0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17" y="0"/>
                    </a:lnTo>
                    <a:lnTo>
                      <a:pt x="17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79" name="Freeform 143"/>
              <p:cNvSpPr>
                <a:spLocks/>
              </p:cNvSpPr>
              <p:nvPr/>
            </p:nvSpPr>
            <p:spPr bwMode="auto">
              <a:xfrm>
                <a:off x="3830" y="1954"/>
                <a:ext cx="17" cy="34"/>
              </a:xfrm>
              <a:custGeom>
                <a:avLst/>
                <a:gdLst>
                  <a:gd name="T0" fmla="*/ 7 w 7"/>
                  <a:gd name="T1" fmla="*/ 0 h 14"/>
                  <a:gd name="T2" fmla="*/ 0 w 7"/>
                  <a:gd name="T3" fmla="*/ 1 h 14"/>
                  <a:gd name="T4" fmla="*/ 0 w 7"/>
                  <a:gd name="T5" fmla="*/ 12 h 14"/>
                  <a:gd name="T6" fmla="*/ 1 w 7"/>
                  <a:gd name="T7" fmla="*/ 13 h 14"/>
                  <a:gd name="T8" fmla="*/ 2 w 7"/>
                  <a:gd name="T9" fmla="*/ 14 h 14"/>
                  <a:gd name="T10" fmla="*/ 6 w 7"/>
                  <a:gd name="T11" fmla="*/ 14 h 14"/>
                  <a:gd name="T12" fmla="*/ 7 w 7"/>
                  <a:gd name="T13" fmla="*/ 13 h 14"/>
                  <a:gd name="T14" fmla="*/ 7 w 7"/>
                  <a:gd name="T15" fmla="*/ 12 h 14"/>
                  <a:gd name="T16" fmla="*/ 7 w 7"/>
                  <a:gd name="T17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14">
                    <a:moveTo>
                      <a:pt x="7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0" y="13"/>
                      <a:pt x="1" y="13"/>
                    </a:cubicBezTo>
                    <a:cubicBezTo>
                      <a:pt x="1" y="14"/>
                      <a:pt x="1" y="14"/>
                      <a:pt x="2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4"/>
                      <a:pt x="7" y="14"/>
                      <a:pt x="7" y="13"/>
                    </a:cubicBezTo>
                    <a:cubicBezTo>
                      <a:pt x="7" y="13"/>
                      <a:pt x="7" y="13"/>
                      <a:pt x="7" y="12"/>
                    </a:cubicBezTo>
                    <a:cubicBezTo>
                      <a:pt x="7" y="0"/>
                      <a:pt x="7" y="0"/>
                      <a:pt x="7" y="0"/>
                    </a:cubicBezTo>
                  </a:path>
                </a:pathLst>
              </a:custGeom>
              <a:solidFill>
                <a:srgbClr val="B4C5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80" name="Freeform 144"/>
              <p:cNvSpPr>
                <a:spLocks/>
              </p:cNvSpPr>
              <p:nvPr/>
            </p:nvSpPr>
            <p:spPr bwMode="auto">
              <a:xfrm>
                <a:off x="3866" y="1947"/>
                <a:ext cx="17" cy="41"/>
              </a:xfrm>
              <a:custGeom>
                <a:avLst/>
                <a:gdLst>
                  <a:gd name="T0" fmla="*/ 7 w 7"/>
                  <a:gd name="T1" fmla="*/ 0 h 17"/>
                  <a:gd name="T2" fmla="*/ 0 w 7"/>
                  <a:gd name="T3" fmla="*/ 1 h 17"/>
                  <a:gd name="T4" fmla="*/ 0 w 7"/>
                  <a:gd name="T5" fmla="*/ 15 h 17"/>
                  <a:gd name="T6" fmla="*/ 1 w 7"/>
                  <a:gd name="T7" fmla="*/ 16 h 17"/>
                  <a:gd name="T8" fmla="*/ 2 w 7"/>
                  <a:gd name="T9" fmla="*/ 17 h 17"/>
                  <a:gd name="T10" fmla="*/ 5 w 7"/>
                  <a:gd name="T11" fmla="*/ 17 h 17"/>
                  <a:gd name="T12" fmla="*/ 7 w 7"/>
                  <a:gd name="T13" fmla="*/ 16 h 17"/>
                  <a:gd name="T14" fmla="*/ 7 w 7"/>
                  <a:gd name="T15" fmla="*/ 14 h 17"/>
                  <a:gd name="T16" fmla="*/ 7 w 7"/>
                  <a:gd name="T17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17">
                    <a:moveTo>
                      <a:pt x="7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6"/>
                      <a:pt x="1" y="16"/>
                      <a:pt x="1" y="16"/>
                    </a:cubicBezTo>
                    <a:cubicBezTo>
                      <a:pt x="2" y="17"/>
                      <a:pt x="2" y="17"/>
                      <a:pt x="2" y="17"/>
                    </a:cubicBezTo>
                    <a:cubicBezTo>
                      <a:pt x="5" y="17"/>
                      <a:pt x="5" y="17"/>
                      <a:pt x="5" y="17"/>
                    </a:cubicBezTo>
                    <a:cubicBezTo>
                      <a:pt x="6" y="17"/>
                      <a:pt x="7" y="17"/>
                      <a:pt x="7" y="16"/>
                    </a:cubicBezTo>
                    <a:cubicBezTo>
                      <a:pt x="7" y="16"/>
                      <a:pt x="7" y="15"/>
                      <a:pt x="7" y="14"/>
                    </a:cubicBezTo>
                    <a:cubicBezTo>
                      <a:pt x="7" y="0"/>
                      <a:pt x="7" y="0"/>
                      <a:pt x="7" y="0"/>
                    </a:cubicBezTo>
                  </a:path>
                </a:pathLst>
              </a:custGeom>
              <a:solidFill>
                <a:srgbClr val="B4C5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81" name="Freeform 145"/>
              <p:cNvSpPr>
                <a:spLocks/>
              </p:cNvSpPr>
              <p:nvPr/>
            </p:nvSpPr>
            <p:spPr bwMode="auto">
              <a:xfrm>
                <a:off x="3895" y="1938"/>
                <a:ext cx="40" cy="50"/>
              </a:xfrm>
              <a:custGeom>
                <a:avLst/>
                <a:gdLst>
                  <a:gd name="T0" fmla="*/ 17 w 17"/>
                  <a:gd name="T1" fmla="*/ 0 h 21"/>
                  <a:gd name="T2" fmla="*/ 17 w 17"/>
                  <a:gd name="T3" fmla="*/ 0 h 21"/>
                  <a:gd name="T4" fmla="*/ 11 w 17"/>
                  <a:gd name="T5" fmla="*/ 1 h 21"/>
                  <a:gd name="T6" fmla="*/ 11 w 17"/>
                  <a:gd name="T7" fmla="*/ 2 h 21"/>
                  <a:gd name="T8" fmla="*/ 11 w 17"/>
                  <a:gd name="T9" fmla="*/ 6 h 21"/>
                  <a:gd name="T10" fmla="*/ 11 w 17"/>
                  <a:gd name="T11" fmla="*/ 8 h 21"/>
                  <a:gd name="T12" fmla="*/ 11 w 17"/>
                  <a:gd name="T13" fmla="*/ 9 h 21"/>
                  <a:gd name="T14" fmla="*/ 11 w 17"/>
                  <a:gd name="T15" fmla="*/ 9 h 21"/>
                  <a:gd name="T16" fmla="*/ 11 w 17"/>
                  <a:gd name="T17" fmla="*/ 9 h 21"/>
                  <a:gd name="T18" fmla="*/ 6 w 17"/>
                  <a:gd name="T19" fmla="*/ 2 h 21"/>
                  <a:gd name="T20" fmla="*/ 6 w 17"/>
                  <a:gd name="T21" fmla="*/ 2 h 21"/>
                  <a:gd name="T22" fmla="*/ 6 w 17"/>
                  <a:gd name="T23" fmla="*/ 2 h 21"/>
                  <a:gd name="T24" fmla="*/ 6 w 17"/>
                  <a:gd name="T25" fmla="*/ 2 h 21"/>
                  <a:gd name="T26" fmla="*/ 0 w 17"/>
                  <a:gd name="T27" fmla="*/ 3 h 21"/>
                  <a:gd name="T28" fmla="*/ 0 w 17"/>
                  <a:gd name="T29" fmla="*/ 3 h 21"/>
                  <a:gd name="T30" fmla="*/ 10 w 17"/>
                  <a:gd name="T31" fmla="*/ 19 h 21"/>
                  <a:gd name="T32" fmla="*/ 11 w 17"/>
                  <a:gd name="T33" fmla="*/ 20 h 21"/>
                  <a:gd name="T34" fmla="*/ 12 w 17"/>
                  <a:gd name="T35" fmla="*/ 21 h 21"/>
                  <a:gd name="T36" fmla="*/ 15 w 17"/>
                  <a:gd name="T37" fmla="*/ 21 h 21"/>
                  <a:gd name="T38" fmla="*/ 16 w 17"/>
                  <a:gd name="T39" fmla="*/ 21 h 21"/>
                  <a:gd name="T40" fmla="*/ 17 w 17"/>
                  <a:gd name="T41" fmla="*/ 20 h 21"/>
                  <a:gd name="T42" fmla="*/ 17 w 17"/>
                  <a:gd name="T43" fmla="*/ 18 h 21"/>
                  <a:gd name="T44" fmla="*/ 17 w 17"/>
                  <a:gd name="T45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7" h="21">
                    <a:moveTo>
                      <a:pt x="17" y="0"/>
                    </a:moveTo>
                    <a:cubicBezTo>
                      <a:pt x="17" y="0"/>
                      <a:pt x="17" y="0"/>
                      <a:pt x="17" y="0"/>
                    </a:cubicBezTo>
                    <a:cubicBezTo>
                      <a:pt x="11" y="1"/>
                      <a:pt x="11" y="1"/>
                      <a:pt x="11" y="1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11" y="4"/>
                      <a:pt x="11" y="5"/>
                      <a:pt x="11" y="6"/>
                    </a:cubicBezTo>
                    <a:cubicBezTo>
                      <a:pt x="11" y="7"/>
                      <a:pt x="11" y="8"/>
                      <a:pt x="11" y="8"/>
                    </a:cubicBezTo>
                    <a:cubicBezTo>
                      <a:pt x="11" y="9"/>
                      <a:pt x="11" y="9"/>
                      <a:pt x="11" y="9"/>
                    </a:cubicBezTo>
                    <a:cubicBezTo>
                      <a:pt x="11" y="9"/>
                      <a:pt x="11" y="9"/>
                      <a:pt x="11" y="9"/>
                    </a:cubicBezTo>
                    <a:cubicBezTo>
                      <a:pt x="11" y="9"/>
                      <a:pt x="11" y="9"/>
                      <a:pt x="11" y="9"/>
                    </a:cubicBezTo>
                    <a:cubicBezTo>
                      <a:pt x="9" y="7"/>
                      <a:pt x="8" y="4"/>
                      <a:pt x="6" y="2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10" y="20"/>
                      <a:pt x="10" y="20"/>
                      <a:pt x="11" y="20"/>
                    </a:cubicBezTo>
                    <a:cubicBezTo>
                      <a:pt x="11" y="21"/>
                      <a:pt x="12" y="21"/>
                      <a:pt x="12" y="21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5" y="21"/>
                      <a:pt x="16" y="21"/>
                      <a:pt x="16" y="21"/>
                    </a:cubicBezTo>
                    <a:cubicBezTo>
                      <a:pt x="16" y="21"/>
                      <a:pt x="17" y="21"/>
                      <a:pt x="17" y="20"/>
                    </a:cubicBezTo>
                    <a:cubicBezTo>
                      <a:pt x="17" y="20"/>
                      <a:pt x="17" y="19"/>
                      <a:pt x="17" y="18"/>
                    </a:cubicBezTo>
                    <a:cubicBezTo>
                      <a:pt x="17" y="0"/>
                      <a:pt x="17" y="0"/>
                      <a:pt x="17" y="0"/>
                    </a:cubicBezTo>
                  </a:path>
                </a:pathLst>
              </a:custGeom>
              <a:solidFill>
                <a:srgbClr val="B4C5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82" name="Freeform 146"/>
              <p:cNvSpPr>
                <a:spLocks/>
              </p:cNvSpPr>
              <p:nvPr/>
            </p:nvSpPr>
            <p:spPr bwMode="auto">
              <a:xfrm>
                <a:off x="3895" y="1943"/>
                <a:ext cx="14" cy="2"/>
              </a:xfrm>
              <a:custGeom>
                <a:avLst/>
                <a:gdLst>
                  <a:gd name="T0" fmla="*/ 14 w 14"/>
                  <a:gd name="T1" fmla="*/ 0 h 2"/>
                  <a:gd name="T2" fmla="*/ 0 w 14"/>
                  <a:gd name="T3" fmla="*/ 2 h 2"/>
                  <a:gd name="T4" fmla="*/ 0 w 14"/>
                  <a:gd name="T5" fmla="*/ 2 h 2"/>
                  <a:gd name="T6" fmla="*/ 14 w 14"/>
                  <a:gd name="T7" fmla="*/ 0 h 2"/>
                  <a:gd name="T8" fmla="*/ 14 w 14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2">
                    <a:moveTo>
                      <a:pt x="14" y="0"/>
                    </a:moveTo>
                    <a:lnTo>
                      <a:pt x="0" y="2"/>
                    </a:lnTo>
                    <a:lnTo>
                      <a:pt x="0" y="2"/>
                    </a:lnTo>
                    <a:lnTo>
                      <a:pt x="14" y="0"/>
                    </a:lnTo>
                    <a:lnTo>
                      <a:pt x="14" y="0"/>
                    </a:lnTo>
                    <a:close/>
                  </a:path>
                </a:pathLst>
              </a:custGeom>
              <a:solidFill>
                <a:srgbClr val="F4F4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83" name="Freeform 147"/>
              <p:cNvSpPr>
                <a:spLocks/>
              </p:cNvSpPr>
              <p:nvPr/>
            </p:nvSpPr>
            <p:spPr bwMode="auto">
              <a:xfrm>
                <a:off x="3895" y="1943"/>
                <a:ext cx="14" cy="2"/>
              </a:xfrm>
              <a:custGeom>
                <a:avLst/>
                <a:gdLst>
                  <a:gd name="T0" fmla="*/ 14 w 14"/>
                  <a:gd name="T1" fmla="*/ 0 h 2"/>
                  <a:gd name="T2" fmla="*/ 0 w 14"/>
                  <a:gd name="T3" fmla="*/ 2 h 2"/>
                  <a:gd name="T4" fmla="*/ 0 w 14"/>
                  <a:gd name="T5" fmla="*/ 2 h 2"/>
                  <a:gd name="T6" fmla="*/ 14 w 14"/>
                  <a:gd name="T7" fmla="*/ 0 h 2"/>
                  <a:gd name="T8" fmla="*/ 14 w 14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2">
                    <a:moveTo>
                      <a:pt x="14" y="0"/>
                    </a:moveTo>
                    <a:lnTo>
                      <a:pt x="0" y="2"/>
                    </a:lnTo>
                    <a:lnTo>
                      <a:pt x="0" y="2"/>
                    </a:lnTo>
                    <a:lnTo>
                      <a:pt x="14" y="0"/>
                    </a:lnTo>
                    <a:lnTo>
                      <a:pt x="14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84" name="Freeform 148"/>
              <p:cNvSpPr>
                <a:spLocks/>
              </p:cNvSpPr>
              <p:nvPr/>
            </p:nvSpPr>
            <p:spPr bwMode="auto">
              <a:xfrm>
                <a:off x="3957" y="1928"/>
                <a:ext cx="66" cy="60"/>
              </a:xfrm>
              <a:custGeom>
                <a:avLst/>
                <a:gdLst>
                  <a:gd name="T0" fmla="*/ 17 w 28"/>
                  <a:gd name="T1" fmla="*/ 0 h 25"/>
                  <a:gd name="T2" fmla="*/ 0 w 28"/>
                  <a:gd name="T3" fmla="*/ 3 h 25"/>
                  <a:gd name="T4" fmla="*/ 0 w 28"/>
                  <a:gd name="T5" fmla="*/ 22 h 25"/>
                  <a:gd name="T6" fmla="*/ 1 w 28"/>
                  <a:gd name="T7" fmla="*/ 24 h 25"/>
                  <a:gd name="T8" fmla="*/ 2 w 28"/>
                  <a:gd name="T9" fmla="*/ 25 h 25"/>
                  <a:gd name="T10" fmla="*/ 6 w 28"/>
                  <a:gd name="T11" fmla="*/ 25 h 25"/>
                  <a:gd name="T12" fmla="*/ 7 w 28"/>
                  <a:gd name="T13" fmla="*/ 24 h 25"/>
                  <a:gd name="T14" fmla="*/ 7 w 28"/>
                  <a:gd name="T15" fmla="*/ 23 h 25"/>
                  <a:gd name="T16" fmla="*/ 7 w 28"/>
                  <a:gd name="T17" fmla="*/ 8 h 25"/>
                  <a:gd name="T18" fmla="*/ 8 w 28"/>
                  <a:gd name="T19" fmla="*/ 8 h 25"/>
                  <a:gd name="T20" fmla="*/ 9 w 28"/>
                  <a:gd name="T21" fmla="*/ 10 h 25"/>
                  <a:gd name="T22" fmla="*/ 13 w 28"/>
                  <a:gd name="T23" fmla="*/ 15 h 25"/>
                  <a:gd name="T24" fmla="*/ 19 w 28"/>
                  <a:gd name="T25" fmla="*/ 24 h 25"/>
                  <a:gd name="T26" fmla="*/ 20 w 28"/>
                  <a:gd name="T27" fmla="*/ 24 h 25"/>
                  <a:gd name="T28" fmla="*/ 21 w 28"/>
                  <a:gd name="T29" fmla="*/ 25 h 25"/>
                  <a:gd name="T30" fmla="*/ 26 w 28"/>
                  <a:gd name="T31" fmla="*/ 25 h 25"/>
                  <a:gd name="T32" fmla="*/ 28 w 28"/>
                  <a:gd name="T33" fmla="*/ 24 h 25"/>
                  <a:gd name="T34" fmla="*/ 27 w 28"/>
                  <a:gd name="T35" fmla="*/ 22 h 25"/>
                  <a:gd name="T36" fmla="*/ 13 w 28"/>
                  <a:gd name="T37" fmla="*/ 4 h 25"/>
                  <a:gd name="T38" fmla="*/ 17 w 28"/>
                  <a:gd name="T39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8" h="25">
                    <a:moveTo>
                      <a:pt x="17" y="0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0" y="23"/>
                      <a:pt x="1" y="24"/>
                      <a:pt x="1" y="24"/>
                    </a:cubicBezTo>
                    <a:cubicBezTo>
                      <a:pt x="1" y="25"/>
                      <a:pt x="2" y="25"/>
                      <a:pt x="2" y="25"/>
                    </a:cubicBezTo>
                    <a:cubicBezTo>
                      <a:pt x="6" y="25"/>
                      <a:pt x="6" y="25"/>
                      <a:pt x="6" y="25"/>
                    </a:cubicBezTo>
                    <a:cubicBezTo>
                      <a:pt x="6" y="25"/>
                      <a:pt x="7" y="25"/>
                      <a:pt x="7" y="24"/>
                    </a:cubicBezTo>
                    <a:cubicBezTo>
                      <a:pt x="7" y="24"/>
                      <a:pt x="7" y="23"/>
                      <a:pt x="7" y="23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8" y="9"/>
                      <a:pt x="8" y="9"/>
                      <a:pt x="9" y="10"/>
                    </a:cubicBezTo>
                    <a:cubicBezTo>
                      <a:pt x="10" y="11"/>
                      <a:pt x="11" y="13"/>
                      <a:pt x="13" y="15"/>
                    </a:cubicBezTo>
                    <a:cubicBezTo>
                      <a:pt x="14" y="17"/>
                      <a:pt x="16" y="20"/>
                      <a:pt x="19" y="24"/>
                    </a:cubicBezTo>
                    <a:cubicBezTo>
                      <a:pt x="20" y="24"/>
                      <a:pt x="20" y="24"/>
                      <a:pt x="20" y="24"/>
                    </a:cubicBezTo>
                    <a:cubicBezTo>
                      <a:pt x="20" y="25"/>
                      <a:pt x="21" y="25"/>
                      <a:pt x="21" y="25"/>
                    </a:cubicBezTo>
                    <a:cubicBezTo>
                      <a:pt x="26" y="25"/>
                      <a:pt x="26" y="25"/>
                      <a:pt x="26" y="25"/>
                    </a:cubicBezTo>
                    <a:cubicBezTo>
                      <a:pt x="27" y="25"/>
                      <a:pt x="27" y="25"/>
                      <a:pt x="28" y="24"/>
                    </a:cubicBezTo>
                    <a:cubicBezTo>
                      <a:pt x="28" y="24"/>
                      <a:pt x="28" y="23"/>
                      <a:pt x="27" y="22"/>
                    </a:cubicBezTo>
                    <a:cubicBezTo>
                      <a:pt x="13" y="4"/>
                      <a:pt x="13" y="4"/>
                      <a:pt x="13" y="4"/>
                    </a:cubicBezTo>
                    <a:cubicBezTo>
                      <a:pt x="17" y="0"/>
                      <a:pt x="17" y="0"/>
                      <a:pt x="17" y="0"/>
                    </a:cubicBezTo>
                  </a:path>
                </a:pathLst>
              </a:custGeom>
              <a:solidFill>
                <a:srgbClr val="B4C5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</p:grpSp>
      </p:grpSp>
      <p:pic>
        <p:nvPicPr>
          <p:cNvPr id="156" name="圖片 155">
            <a:extLst>
              <a:ext uri="{FF2B5EF4-FFF2-40B4-BE49-F238E27FC236}">
                <a16:creationId xmlns:a16="http://schemas.microsoft.com/office/drawing/2014/main" id="{7FA2390E-F310-4AAC-B086-E1CA896A4869}"/>
              </a:ext>
            </a:extLst>
          </p:cNvPr>
          <p:cNvPicPr>
            <a:picLocks noChangeAspect="1"/>
          </p:cNvPicPr>
          <p:nvPr/>
        </p:nvPicPr>
        <p:blipFill>
          <a:blip r:embed="rId1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432298" y="15087"/>
            <a:ext cx="3673233" cy="1154783"/>
          </a:xfrm>
          <a:prstGeom prst="rect">
            <a:avLst/>
          </a:prstGeom>
        </p:spPr>
      </p:pic>
      <p:sp>
        <p:nvSpPr>
          <p:cNvPr id="157" name="TextBox 5">
            <a:extLst>
              <a:ext uri="{FF2B5EF4-FFF2-40B4-BE49-F238E27FC236}">
                <a16:creationId xmlns:a16="http://schemas.microsoft.com/office/drawing/2014/main" id="{B365FA43-07B5-4B07-A1B2-951A20978816}"/>
              </a:ext>
            </a:extLst>
          </p:cNvPr>
          <p:cNvSpPr txBox="1"/>
          <p:nvPr/>
        </p:nvSpPr>
        <p:spPr>
          <a:xfrm>
            <a:off x="246012" y="446311"/>
            <a:ext cx="511543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6600" spc="-150" dirty="0">
                <a:solidFill>
                  <a:srgbClr val="002060"/>
                </a:solidFill>
                <a:latin typeface="王漢宗顏楷體繁" panose="02000500000000000000" pitchFamily="2" charset="-120"/>
                <a:ea typeface="王漢宗顏楷體繁" panose="02000500000000000000" pitchFamily="2" charset="-120"/>
              </a:rPr>
              <a:t>賽局與策略</a:t>
            </a:r>
            <a:endParaRPr lang="zh-CN" altLang="en-US" sz="6600" spc="-150" dirty="0">
              <a:solidFill>
                <a:srgbClr val="002060"/>
              </a:solidFill>
              <a:latin typeface="王漢宗顏楷體繁" panose="02000500000000000000" pitchFamily="2" charset="-120"/>
              <a:ea typeface="王漢宗顏楷體繁" panose="02000500000000000000" pitchFamily="2" charset="-120"/>
            </a:endParaRPr>
          </a:p>
        </p:txBody>
      </p:sp>
      <p:sp>
        <p:nvSpPr>
          <p:cNvPr id="158" name="TextBox 5">
            <a:extLst>
              <a:ext uri="{FF2B5EF4-FFF2-40B4-BE49-F238E27FC236}">
                <a16:creationId xmlns:a16="http://schemas.microsoft.com/office/drawing/2014/main" id="{CB8B1CFC-30C0-4E4C-AB59-E1F3CEF05735}"/>
              </a:ext>
            </a:extLst>
          </p:cNvPr>
          <p:cNvSpPr txBox="1"/>
          <p:nvPr/>
        </p:nvSpPr>
        <p:spPr>
          <a:xfrm>
            <a:off x="249473" y="1438275"/>
            <a:ext cx="51154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spc="-150" dirty="0">
                <a:solidFill>
                  <a:srgbClr val="002060"/>
                </a:solidFill>
                <a:latin typeface="王漢宗顏楷體繁" panose="02000500000000000000" pitchFamily="2" charset="-120"/>
                <a:ea typeface="王漢宗顏楷體繁" panose="02000500000000000000" pitchFamily="2" charset="-120"/>
              </a:rPr>
              <a:t>Game theory and Strategy</a:t>
            </a:r>
          </a:p>
        </p:txBody>
      </p:sp>
      <p:sp>
        <p:nvSpPr>
          <p:cNvPr id="159" name="TextBox 6">
            <a:extLst>
              <a:ext uri="{FF2B5EF4-FFF2-40B4-BE49-F238E27FC236}">
                <a16:creationId xmlns:a16="http://schemas.microsoft.com/office/drawing/2014/main" id="{17F48A95-D25F-4AD6-8516-6BD283A785FF}"/>
              </a:ext>
            </a:extLst>
          </p:cNvPr>
          <p:cNvSpPr txBox="1"/>
          <p:nvPr/>
        </p:nvSpPr>
        <p:spPr>
          <a:xfrm>
            <a:off x="499389" y="5260286"/>
            <a:ext cx="35157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spc="-150" dirty="0">
                <a:solidFill>
                  <a:srgbClr val="002060"/>
                </a:solidFill>
                <a:latin typeface="王漢宗顏楷體繁" panose="02000500000000000000" pitchFamily="2" charset="-120"/>
                <a:ea typeface="王漢宗顏楷體繁" panose="02000500000000000000" pitchFamily="2" charset="-120"/>
              </a:rPr>
              <a:t>報告日期：</a:t>
            </a:r>
            <a:r>
              <a:rPr lang="en-US" altLang="zh-CN" sz="2800" spc="-150" dirty="0">
                <a:solidFill>
                  <a:srgbClr val="002060"/>
                </a:solidFill>
                <a:latin typeface="王漢宗顏楷體繁" panose="02000500000000000000" pitchFamily="2" charset="-120"/>
                <a:ea typeface="王漢宗顏楷體繁" panose="02000500000000000000" pitchFamily="2" charset="-120"/>
              </a:rPr>
              <a:t>2019/4/1</a:t>
            </a:r>
            <a:r>
              <a:rPr lang="en-US" altLang="zh-TW" sz="2800" spc="-150" dirty="0">
                <a:solidFill>
                  <a:srgbClr val="002060"/>
                </a:solidFill>
                <a:latin typeface="王漢宗顏楷體繁" panose="02000500000000000000" pitchFamily="2" charset="-120"/>
                <a:ea typeface="王漢宗顏楷體繁" panose="02000500000000000000" pitchFamily="2" charset="-120"/>
              </a:rPr>
              <a:t>1</a:t>
            </a:r>
            <a:endParaRPr lang="zh-CN" altLang="en-US" sz="2800" spc="-150" dirty="0">
              <a:solidFill>
                <a:srgbClr val="002060"/>
              </a:solidFill>
              <a:latin typeface="王漢宗顏楷體繁" panose="02000500000000000000" pitchFamily="2" charset="-120"/>
              <a:ea typeface="王漢宗顏楷體繁" panose="02000500000000000000" pitchFamily="2" charset="-120"/>
            </a:endParaRPr>
          </a:p>
        </p:txBody>
      </p:sp>
      <p:sp>
        <p:nvSpPr>
          <p:cNvPr id="160" name="TextBox 6">
            <a:extLst>
              <a:ext uri="{FF2B5EF4-FFF2-40B4-BE49-F238E27FC236}">
                <a16:creationId xmlns:a16="http://schemas.microsoft.com/office/drawing/2014/main" id="{78023272-121F-4780-842D-36D9E1C91224}"/>
              </a:ext>
            </a:extLst>
          </p:cNvPr>
          <p:cNvSpPr txBox="1"/>
          <p:nvPr/>
        </p:nvSpPr>
        <p:spPr>
          <a:xfrm>
            <a:off x="4163172" y="4804738"/>
            <a:ext cx="3787994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spc="-150" dirty="0">
                <a:solidFill>
                  <a:srgbClr val="002060"/>
                </a:solidFill>
                <a:latin typeface="王漢宗顏楷體繁" panose="02000500000000000000" pitchFamily="2" charset="-120"/>
                <a:ea typeface="王漢宗顏楷體繁" panose="02000500000000000000" pitchFamily="2" charset="-120"/>
              </a:rPr>
              <a:t>第四組</a:t>
            </a:r>
            <a:endParaRPr lang="en-US" altLang="zh-TW" sz="2800" spc="-150" dirty="0">
              <a:solidFill>
                <a:srgbClr val="002060"/>
              </a:solidFill>
              <a:latin typeface="王漢宗顏楷體繁" panose="02000500000000000000" pitchFamily="2" charset="-120"/>
              <a:ea typeface="王漢宗顏楷體繁" panose="02000500000000000000" pitchFamily="2" charset="-120"/>
            </a:endParaRPr>
          </a:p>
          <a:p>
            <a:r>
              <a:rPr lang="zh-TW" altLang="en-US" sz="2400" spc="-150" dirty="0">
                <a:solidFill>
                  <a:srgbClr val="002060"/>
                </a:solidFill>
                <a:latin typeface="王漢宗顏楷體繁" panose="02000500000000000000" pitchFamily="2" charset="-120"/>
                <a:ea typeface="王漢宗顏楷體繁" panose="02000500000000000000" pitchFamily="2" charset="-120"/>
              </a:rPr>
              <a:t>陳玉瑛 資管專一 </a:t>
            </a:r>
            <a:r>
              <a:rPr lang="en-US" altLang="zh-TW" sz="2400" spc="-150" dirty="0">
                <a:solidFill>
                  <a:srgbClr val="002060"/>
                </a:solidFill>
                <a:latin typeface="王漢宗顏楷體繁" panose="02000500000000000000" pitchFamily="2" charset="-120"/>
                <a:ea typeface="王漢宗顏楷體繁" panose="02000500000000000000" pitchFamily="2" charset="-120"/>
              </a:rPr>
              <a:t>0763405</a:t>
            </a:r>
          </a:p>
          <a:p>
            <a:r>
              <a:rPr lang="zh-TW" altLang="en-US" sz="2400" spc="-150" dirty="0">
                <a:solidFill>
                  <a:srgbClr val="002060"/>
                </a:solidFill>
                <a:latin typeface="王漢宗顏楷體繁" panose="02000500000000000000" pitchFamily="2" charset="-120"/>
                <a:ea typeface="王漢宗顏楷體繁" panose="02000500000000000000" pitchFamily="2" charset="-120"/>
              </a:rPr>
              <a:t>莊  寧 資管專一 </a:t>
            </a:r>
            <a:r>
              <a:rPr lang="en-US" altLang="zh-TW" sz="2400" spc="-150" dirty="0">
                <a:solidFill>
                  <a:srgbClr val="002060"/>
                </a:solidFill>
                <a:latin typeface="王漢宗顏楷體繁" panose="02000500000000000000" pitchFamily="2" charset="-120"/>
                <a:ea typeface="王漢宗顏楷體繁" panose="02000500000000000000" pitchFamily="2" charset="-120"/>
              </a:rPr>
              <a:t>0763406</a:t>
            </a:r>
          </a:p>
          <a:p>
            <a:r>
              <a:rPr lang="zh-TW" altLang="en-US" sz="2400" spc="-150" dirty="0">
                <a:solidFill>
                  <a:srgbClr val="002060"/>
                </a:solidFill>
                <a:latin typeface="王漢宗顏楷體繁" panose="02000500000000000000" pitchFamily="2" charset="-120"/>
                <a:ea typeface="王漢宗顏楷體繁" panose="02000500000000000000" pitchFamily="2" charset="-120"/>
              </a:rPr>
              <a:t>徐欣慧 資管專一 </a:t>
            </a:r>
            <a:r>
              <a:rPr lang="en-US" altLang="zh-TW" sz="2400" spc="-150" dirty="0">
                <a:solidFill>
                  <a:srgbClr val="002060"/>
                </a:solidFill>
                <a:latin typeface="王漢宗顏楷體繁" panose="02000500000000000000" pitchFamily="2" charset="-120"/>
                <a:ea typeface="王漢宗顏楷體繁" panose="02000500000000000000" pitchFamily="2" charset="-120"/>
              </a:rPr>
              <a:t>0763417</a:t>
            </a:r>
          </a:p>
          <a:p>
            <a:r>
              <a:rPr lang="zh-TW" altLang="en-US" sz="2400" spc="-150" dirty="0">
                <a:solidFill>
                  <a:srgbClr val="002060"/>
                </a:solidFill>
                <a:latin typeface="王漢宗顏楷體繁" panose="02000500000000000000" pitchFamily="2" charset="-120"/>
                <a:ea typeface="王漢宗顏楷體繁" panose="02000500000000000000" pitchFamily="2" charset="-120"/>
              </a:rPr>
              <a:t>陳煒群 資管專一 </a:t>
            </a:r>
            <a:r>
              <a:rPr lang="en-US" altLang="zh-TW" sz="2400" spc="-150" dirty="0">
                <a:solidFill>
                  <a:srgbClr val="002060"/>
                </a:solidFill>
                <a:latin typeface="王漢宗顏楷體繁" panose="02000500000000000000" pitchFamily="2" charset="-120"/>
                <a:ea typeface="王漢宗顏楷體繁" panose="02000500000000000000" pitchFamily="2" charset="-120"/>
              </a:rPr>
              <a:t>0763418</a:t>
            </a:r>
            <a:endParaRPr lang="zh-CN" altLang="en-US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2" name="TextBox 5">
            <a:extLst>
              <a:ext uri="{FF2B5EF4-FFF2-40B4-BE49-F238E27FC236}">
                <a16:creationId xmlns:a16="http://schemas.microsoft.com/office/drawing/2014/main" id="{95E06360-EB16-4A04-9BCC-52871AD31850}"/>
              </a:ext>
            </a:extLst>
          </p:cNvPr>
          <p:cNvSpPr txBox="1"/>
          <p:nvPr/>
        </p:nvSpPr>
        <p:spPr>
          <a:xfrm>
            <a:off x="499389" y="4754549"/>
            <a:ext cx="37023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spc="-150" dirty="0">
                <a:solidFill>
                  <a:srgbClr val="002060"/>
                </a:solidFill>
                <a:latin typeface="王漢宗顏楷體繁" panose="02000500000000000000" pitchFamily="2" charset="-120"/>
                <a:ea typeface="王漢宗顏楷體繁" panose="02000500000000000000" pitchFamily="2" charset="-120"/>
              </a:rPr>
              <a:t>教    授：李永銘 老師</a:t>
            </a:r>
          </a:p>
        </p:txBody>
      </p:sp>
      <p:sp>
        <p:nvSpPr>
          <p:cNvPr id="161" name="TextBox 5">
            <a:extLst>
              <a:ext uri="{FF2B5EF4-FFF2-40B4-BE49-F238E27FC236}">
                <a16:creationId xmlns:a16="http://schemas.microsoft.com/office/drawing/2014/main" id="{4660BD79-F001-4F8D-8048-C198713E6BAF}"/>
              </a:ext>
            </a:extLst>
          </p:cNvPr>
          <p:cNvSpPr txBox="1"/>
          <p:nvPr/>
        </p:nvSpPr>
        <p:spPr>
          <a:xfrm>
            <a:off x="1239699" y="2626079"/>
            <a:ext cx="4744433" cy="1446550"/>
          </a:xfrm>
          <a:prstGeom prst="rect">
            <a:avLst/>
          </a:prstGeom>
          <a:noFill/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r>
              <a:rPr lang="zh-TW" altLang="en-US" sz="8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CC33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華康新綜藝體" panose="040B0709000000000000" pitchFamily="81" charset="-120"/>
                <a:ea typeface="華康新綜藝體" panose="040B0709000000000000" pitchFamily="81" charset="-120"/>
              </a:rPr>
              <a:t>告白賽局</a:t>
            </a:r>
          </a:p>
        </p:txBody>
      </p:sp>
    </p:spTree>
    <p:extLst>
      <p:ext uri="{BB962C8B-B14F-4D97-AF65-F5344CB8AC3E}">
        <p14:creationId xmlns:p14="http://schemas.microsoft.com/office/powerpoint/2010/main" val="895098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3000">
        <p14:flythrough/>
      </p:transition>
    </mc:Choice>
    <mc:Fallback xmlns=""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9" presetClass="entr" presetSubtype="0" ac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9" presetClass="entr" presetSubtype="0" ac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350"/>
                            </p:stCondLst>
                            <p:childTnLst>
                              <p:par>
                                <p:cTn id="18" presetID="39" presetClass="entr" presetSubtype="0" ac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39" presetClass="entr" presetSubtype="0" ac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850"/>
                            </p:stCondLst>
                            <p:childTnLst>
                              <p:par>
                                <p:cTn id="35" presetID="39" presetClass="entr" presetSubtype="0" ac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0"/>
                            </p:stCondLst>
                            <p:childTnLst>
                              <p:par>
                                <p:cTn id="42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7" grpId="0"/>
      <p:bldP spid="158" grpId="0"/>
      <p:bldP spid="159" grpId="0"/>
      <p:bldP spid="160" grpId="0"/>
      <p:bldP spid="162" grpId="0"/>
      <p:bldP spid="16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ãangelababy èé»ææãçåçæå°çµæ">
            <a:extLst>
              <a:ext uri="{FF2B5EF4-FFF2-40B4-BE49-F238E27FC236}">
                <a16:creationId xmlns:a16="http://schemas.microsoft.com/office/drawing/2014/main" id="{745793FF-EA85-4F01-B7FD-3BC7C61197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9772" y="812303"/>
            <a:ext cx="3164842" cy="4747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ãè²åæ¼¢ ç¶­å¤å©äºãçåçæå°çµæ">
            <a:extLst>
              <a:ext uri="{FF2B5EF4-FFF2-40B4-BE49-F238E27FC236}">
                <a16:creationId xmlns:a16="http://schemas.microsoft.com/office/drawing/2014/main" id="{597DCC10-1B13-4765-9443-4F2D919FD5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402" y="2216291"/>
            <a:ext cx="5943600" cy="3343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8" name="椭圆 145">
            <a:extLst>
              <a:ext uri="{FF2B5EF4-FFF2-40B4-BE49-F238E27FC236}">
                <a16:creationId xmlns:a16="http://schemas.microsoft.com/office/drawing/2014/main" id="{9809BC5C-705E-42D0-B6D8-5FC8C2431127}"/>
              </a:ext>
            </a:extLst>
          </p:cNvPr>
          <p:cNvSpPr/>
          <p:nvPr/>
        </p:nvSpPr>
        <p:spPr>
          <a:xfrm>
            <a:off x="11389985" y="6070166"/>
            <a:ext cx="756000" cy="756000"/>
          </a:xfrm>
          <a:prstGeom prst="ellipse">
            <a:avLst/>
          </a:prstGeom>
          <a:gradFill flip="none" rotWithShape="1">
            <a:gsLst>
              <a:gs pos="100000">
                <a:schemeClr val="bg1">
                  <a:lumMod val="100000"/>
                </a:schemeClr>
              </a:gs>
              <a:gs pos="0">
                <a:schemeClr val="bg1">
                  <a:lumMod val="72000"/>
                </a:schemeClr>
              </a:gs>
            </a:gsLst>
            <a:lin ang="2700000" scaled="1"/>
            <a:tileRect/>
          </a:gra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sp>
        <p:nvSpPr>
          <p:cNvPr id="179" name="矩形 178">
            <a:extLst>
              <a:ext uri="{FF2B5EF4-FFF2-40B4-BE49-F238E27FC236}">
                <a16:creationId xmlns:a16="http://schemas.microsoft.com/office/drawing/2014/main" id="{76F7EFAB-9EB0-4A45-AB39-7019AC9BBF0A}"/>
              </a:ext>
            </a:extLst>
          </p:cNvPr>
          <p:cNvSpPr/>
          <p:nvPr/>
        </p:nvSpPr>
        <p:spPr>
          <a:xfrm>
            <a:off x="11527060" y="6261561"/>
            <a:ext cx="45304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A60C4597-589D-4A11-9817-77DC32EA032F}" type="slidenum">
              <a:rPr lang="en-US" altLang="zh-CN" sz="2000" b="1">
                <a:latin typeface="Segoe UI Light" pitchFamily="34" charset="0"/>
                <a:ea typeface="专业字体设计服务/WWW.ZTSGC.COM/" pitchFamily="2" charset="-122"/>
              </a:rPr>
              <a:pPr algn="ctr"/>
              <a:t>10</a:t>
            </a:fld>
            <a:endParaRPr lang="zh-CN" altLang="en-US" sz="2000" b="1" dirty="0">
              <a:latin typeface="Segoe UI Light" pitchFamily="34" charset="0"/>
              <a:ea typeface="专业字体设计服务/WWW.ZTSGC.COM/" pitchFamily="2" charset="-122"/>
            </a:endParaRPr>
          </a:p>
        </p:txBody>
      </p:sp>
      <p:sp>
        <p:nvSpPr>
          <p:cNvPr id="91" name="矩形 90">
            <a:extLst>
              <a:ext uri="{FF2B5EF4-FFF2-40B4-BE49-F238E27FC236}">
                <a16:creationId xmlns:a16="http://schemas.microsoft.com/office/drawing/2014/main" id="{3A3FF729-3BE1-4E39-814B-3D1882025D1A}"/>
              </a:ext>
            </a:extLst>
          </p:cNvPr>
          <p:cNvSpPr/>
          <p:nvPr/>
        </p:nvSpPr>
        <p:spPr>
          <a:xfrm>
            <a:off x="3387620" y="1679997"/>
            <a:ext cx="3588477" cy="768619"/>
          </a:xfrm>
          <a:prstGeom prst="rect">
            <a:avLst/>
          </a:prstGeom>
          <a:solidFill>
            <a:srgbClr val="E87071"/>
          </a:solidFill>
          <a:ln>
            <a:noFill/>
          </a:ln>
          <a:effectLst>
            <a:innerShdw blurRad="50800" dist="254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grpSp>
        <p:nvGrpSpPr>
          <p:cNvPr id="92" name="组合 63">
            <a:extLst>
              <a:ext uri="{FF2B5EF4-FFF2-40B4-BE49-F238E27FC236}">
                <a16:creationId xmlns:a16="http://schemas.microsoft.com/office/drawing/2014/main" id="{8B46F28B-E716-4A51-9FED-9DF468FF0422}"/>
              </a:ext>
            </a:extLst>
          </p:cNvPr>
          <p:cNvGrpSpPr/>
          <p:nvPr/>
        </p:nvGrpSpPr>
        <p:grpSpPr>
          <a:xfrm>
            <a:off x="4178599" y="1767359"/>
            <a:ext cx="2551173" cy="587108"/>
            <a:chOff x="5101200" y="1187034"/>
            <a:chExt cx="1861834" cy="587108"/>
          </a:xfrm>
        </p:grpSpPr>
        <p:pic>
          <p:nvPicPr>
            <p:cNvPr id="93" name="图片 64">
              <a:extLst>
                <a:ext uri="{FF2B5EF4-FFF2-40B4-BE49-F238E27FC236}">
                  <a16:creationId xmlns:a16="http://schemas.microsoft.com/office/drawing/2014/main" id="{F7F3EE42-1A31-4D98-8A63-D560FEDDDA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grayscl/>
              <a:extLst/>
            </a:blip>
            <a:srcRect b="72279"/>
            <a:stretch/>
          </p:blipFill>
          <p:spPr>
            <a:xfrm flipH="1">
              <a:off x="5101200" y="1187034"/>
              <a:ext cx="1861834" cy="45719"/>
            </a:xfrm>
            <a:prstGeom prst="rect">
              <a:avLst/>
            </a:prstGeom>
          </p:spPr>
        </p:pic>
        <p:pic>
          <p:nvPicPr>
            <p:cNvPr id="94" name="图片 65">
              <a:extLst>
                <a:ext uri="{FF2B5EF4-FFF2-40B4-BE49-F238E27FC236}">
                  <a16:creationId xmlns:a16="http://schemas.microsoft.com/office/drawing/2014/main" id="{D2D96340-6BB2-45BC-86EF-77106DA306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grayscl/>
              <a:extLst/>
            </a:blip>
            <a:srcRect b="72279"/>
            <a:stretch/>
          </p:blipFill>
          <p:spPr>
            <a:xfrm flipH="1" flipV="1">
              <a:off x="5101200" y="1728423"/>
              <a:ext cx="1861834" cy="45719"/>
            </a:xfrm>
            <a:prstGeom prst="rect">
              <a:avLst/>
            </a:prstGeom>
          </p:spPr>
        </p:pic>
      </p:grpSp>
      <p:sp>
        <p:nvSpPr>
          <p:cNvPr id="95" name="文本框 85">
            <a:extLst>
              <a:ext uri="{FF2B5EF4-FFF2-40B4-BE49-F238E27FC236}">
                <a16:creationId xmlns:a16="http://schemas.microsoft.com/office/drawing/2014/main" id="{5E97F8D5-BBED-4A6E-B62B-A8FF4236D606}"/>
              </a:ext>
            </a:extLst>
          </p:cNvPr>
          <p:cNvSpPr txBox="1"/>
          <p:nvPr/>
        </p:nvSpPr>
        <p:spPr>
          <a:xfrm>
            <a:off x="3236783" y="1704732"/>
            <a:ext cx="41370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600" dirty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</a:rPr>
              <a:t>型男 </a:t>
            </a:r>
            <a:r>
              <a:rPr lang="en-US" altLang="zh-TW" sz="3600" dirty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</a:rPr>
              <a:t>vs </a:t>
            </a:r>
            <a:r>
              <a:rPr lang="zh-TW" altLang="en-US" sz="3600" dirty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</a:rPr>
              <a:t>女神</a:t>
            </a:r>
            <a:endParaRPr lang="zh-CN" altLang="en-US" sz="3600" dirty="0">
              <a:solidFill>
                <a:prstClr val="white"/>
              </a:solidFill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  <a:latin typeface="華康華綜體W5" panose="020B0509000000000000" pitchFamily="49" charset="-120"/>
              <a:ea typeface="華康華綜體W5" panose="020B0509000000000000" pitchFamily="49" charset="-120"/>
            </a:endParaRPr>
          </a:p>
        </p:txBody>
      </p:sp>
      <p:sp>
        <p:nvSpPr>
          <p:cNvPr id="18" name="标题 5">
            <a:extLst>
              <a:ext uri="{FF2B5EF4-FFF2-40B4-BE49-F238E27FC236}">
                <a16:creationId xmlns:a16="http://schemas.microsoft.com/office/drawing/2014/main" id="{42E404E7-426A-4AE1-9375-BBF76ECE52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312" y="206333"/>
            <a:ext cx="2542041" cy="546975"/>
          </a:xfrm>
        </p:spPr>
        <p:txBody>
          <a:bodyPr>
            <a:normAutofit/>
          </a:bodyPr>
          <a:lstStyle/>
          <a:p>
            <a:pPr algn="ctr"/>
            <a:r>
              <a:rPr lang="zh-TW" altLang="en-US" sz="2800" dirty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</a:rPr>
              <a:t>型男 </a:t>
            </a:r>
            <a:r>
              <a:rPr lang="en-US" altLang="zh-TW" sz="2800" dirty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</a:rPr>
              <a:t>vs </a:t>
            </a:r>
            <a:r>
              <a:rPr lang="zh-TW" altLang="en-US" sz="2800" dirty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</a:rPr>
              <a:t>女神</a:t>
            </a:r>
            <a:endParaRPr lang="zh-CN" altLang="en-US" sz="2800" dirty="0">
              <a:solidFill>
                <a:prstClr val="white"/>
              </a:solidFill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  <a:latin typeface="華康華綜體W5" panose="020B0509000000000000" pitchFamily="49" charset="-120"/>
              <a:ea typeface="華康華綜體W5" panose="020B0509000000000000" pitchFamily="49" charset="-12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B531CAC8-6DA4-49CD-9455-C6A05C4134DF}"/>
              </a:ext>
            </a:extLst>
          </p:cNvPr>
          <p:cNvSpPr/>
          <p:nvPr/>
        </p:nvSpPr>
        <p:spPr>
          <a:xfrm>
            <a:off x="3500506" y="5700834"/>
            <a:ext cx="21403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貝克漢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vs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維多利亞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B8833629-9959-4A1A-BF18-FE2D7419C943}"/>
              </a:ext>
            </a:extLst>
          </p:cNvPr>
          <p:cNvSpPr/>
          <p:nvPr/>
        </p:nvSpPr>
        <p:spPr>
          <a:xfrm>
            <a:off x="7038981" y="5747959"/>
            <a:ext cx="316484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黄曉明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vs 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Angelababy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956698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416312" y="206333"/>
            <a:ext cx="2542041" cy="546975"/>
          </a:xfrm>
        </p:spPr>
        <p:txBody>
          <a:bodyPr>
            <a:normAutofit/>
          </a:bodyPr>
          <a:lstStyle/>
          <a:p>
            <a:pPr algn="ctr"/>
            <a:r>
              <a:rPr lang="zh-TW" altLang="en-US" sz="2800" dirty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</a:rPr>
              <a:t>型男 </a:t>
            </a:r>
            <a:r>
              <a:rPr lang="en-US" altLang="zh-TW" sz="2800" dirty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</a:rPr>
              <a:t>vs </a:t>
            </a:r>
            <a:r>
              <a:rPr lang="zh-TW" altLang="en-US" sz="2800" dirty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</a:rPr>
              <a:t>女神</a:t>
            </a:r>
            <a:endParaRPr lang="zh-CN" altLang="en-US" sz="2800" dirty="0">
              <a:solidFill>
                <a:prstClr val="white"/>
              </a:solidFill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  <a:latin typeface="華康華綜體W5" panose="020B0509000000000000" pitchFamily="49" charset="-120"/>
              <a:ea typeface="華康華綜體W5" panose="020B0509000000000000" pitchFamily="49" charset="-120"/>
            </a:endParaRPr>
          </a:p>
        </p:txBody>
      </p:sp>
      <p:sp>
        <p:nvSpPr>
          <p:cNvPr id="65" name="椭圆 145">
            <a:extLst>
              <a:ext uri="{FF2B5EF4-FFF2-40B4-BE49-F238E27FC236}">
                <a16:creationId xmlns:a16="http://schemas.microsoft.com/office/drawing/2014/main" id="{BF60A6F2-3177-4BB8-AA8F-C06DA75C63A9}"/>
              </a:ext>
            </a:extLst>
          </p:cNvPr>
          <p:cNvSpPr/>
          <p:nvPr/>
        </p:nvSpPr>
        <p:spPr>
          <a:xfrm>
            <a:off x="11389985" y="6070166"/>
            <a:ext cx="756000" cy="756000"/>
          </a:xfrm>
          <a:prstGeom prst="ellipse">
            <a:avLst/>
          </a:prstGeom>
          <a:gradFill flip="none" rotWithShape="1">
            <a:gsLst>
              <a:gs pos="100000">
                <a:schemeClr val="bg1">
                  <a:lumMod val="100000"/>
                </a:schemeClr>
              </a:gs>
              <a:gs pos="0">
                <a:schemeClr val="bg1">
                  <a:lumMod val="72000"/>
                </a:schemeClr>
              </a:gs>
            </a:gsLst>
            <a:lin ang="2700000" scaled="1"/>
            <a:tileRect/>
          </a:gra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A7287CC5-1A55-4B7C-B702-5AC6B58758CE}"/>
              </a:ext>
            </a:extLst>
          </p:cNvPr>
          <p:cNvSpPr/>
          <p:nvPr/>
        </p:nvSpPr>
        <p:spPr>
          <a:xfrm>
            <a:off x="11527060" y="6261561"/>
            <a:ext cx="45304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A60C4597-589D-4A11-9817-77DC32EA032F}" type="slidenum">
              <a:rPr lang="en-US" altLang="zh-CN" sz="2000" b="1">
                <a:latin typeface="Segoe UI Light" pitchFamily="34" charset="0"/>
                <a:ea typeface="专业字体设计服务/WWW.ZTSGC.COM/" pitchFamily="2" charset="-122"/>
              </a:rPr>
              <a:pPr algn="ctr"/>
              <a:t>11</a:t>
            </a:fld>
            <a:endParaRPr lang="zh-CN" altLang="en-US" sz="2000" b="1" dirty="0">
              <a:latin typeface="Segoe UI Light" pitchFamily="34" charset="0"/>
              <a:ea typeface="专业字体设计服务/WWW.ZTSGC.COM/" pitchFamily="2" charset="-122"/>
            </a:endParaRPr>
          </a:p>
        </p:txBody>
      </p:sp>
      <p:sp>
        <p:nvSpPr>
          <p:cNvPr id="53" name="圆角矩形 2">
            <a:extLst>
              <a:ext uri="{FF2B5EF4-FFF2-40B4-BE49-F238E27FC236}">
                <a16:creationId xmlns:a16="http://schemas.microsoft.com/office/drawing/2014/main" id="{B59DB48C-C6D9-4744-ABBE-00912E3EF575}"/>
              </a:ext>
            </a:extLst>
          </p:cNvPr>
          <p:cNvSpPr/>
          <p:nvPr/>
        </p:nvSpPr>
        <p:spPr>
          <a:xfrm>
            <a:off x="2958354" y="753308"/>
            <a:ext cx="6261604" cy="5704889"/>
          </a:xfrm>
          <a:prstGeom prst="roundRect">
            <a:avLst>
              <a:gd name="adj" fmla="val 5470"/>
            </a:avLst>
          </a:prstGeom>
          <a:solidFill>
            <a:schemeClr val="bg1">
              <a:lumMod val="95000"/>
            </a:schemeClr>
          </a:solidFill>
          <a:ln w="254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2700000" scaled="1"/>
              <a:tileRect/>
            </a:gradFill>
          </a:ln>
          <a:effectLst>
            <a:reflection blurRad="6350" stA="50000" endA="300" endPos="90000" dist="889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id="{E7E5F57F-E0D1-4ECB-85C0-69FE0A4E1B86}"/>
              </a:ext>
            </a:extLst>
          </p:cNvPr>
          <p:cNvSpPr/>
          <p:nvPr/>
        </p:nvSpPr>
        <p:spPr>
          <a:xfrm>
            <a:off x="5332935" y="4886072"/>
            <a:ext cx="2954655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華康儷金黑" panose="020B0809000000000000" pitchFamily="49" charset="-120"/>
                <a:ea typeface="華康儷金黑" panose="020B0809000000000000" pitchFamily="49" charset="-120"/>
              </a:rPr>
              <a:t>當</a:t>
            </a:r>
            <a:r>
              <a:rPr lang="zh-TW" altLang="en-US" sz="3600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華康儷金黑" panose="020B0809000000000000" pitchFamily="49" charset="-120"/>
                <a:ea typeface="華康儷金黑" panose="020B0809000000000000" pitchFamily="49" charset="-120"/>
              </a:rPr>
              <a:t>男生</a:t>
            </a:r>
            <a:r>
              <a:rPr lang="zh-TW" alt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華康儷金黑" panose="020B0809000000000000" pitchFamily="49" charset="-120"/>
                <a:ea typeface="華康儷金黑" panose="020B0809000000000000" pitchFamily="49" charset="-120"/>
              </a:rPr>
              <a:t>條件</a:t>
            </a:r>
            <a:r>
              <a:rPr lang="zh-TW" altLang="en-US" sz="3600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華康儷金黑" panose="020B0809000000000000" pitchFamily="49" charset="-120"/>
                <a:ea typeface="華康儷金黑" panose="020B0809000000000000" pitchFamily="49" charset="-120"/>
              </a:rPr>
              <a:t>好</a:t>
            </a:r>
            <a:endParaRPr lang="en-US" altLang="zh-TW" sz="3600" dirty="0">
              <a:ln w="0"/>
              <a:solidFill>
                <a:srgbClr val="0070C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華康儷金黑" panose="020B0809000000000000" pitchFamily="49" charset="-120"/>
              <a:ea typeface="華康儷金黑" panose="020B0809000000000000" pitchFamily="49" charset="-120"/>
            </a:endParaRPr>
          </a:p>
          <a:p>
            <a:pPr algn="ctr"/>
            <a:r>
              <a:rPr lang="zh-TW" alt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華康儷金黑" panose="020B0809000000000000" pitchFamily="49" charset="-120"/>
                <a:ea typeface="華康儷金黑" panose="020B0809000000000000" pitchFamily="49" charset="-120"/>
              </a:rPr>
              <a:t>當</a:t>
            </a:r>
            <a:r>
              <a:rPr lang="zh-TW" altLang="en-US" sz="360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華康儷金黑" panose="020B0809000000000000" pitchFamily="49" charset="-120"/>
                <a:ea typeface="華康儷金黑" panose="020B0809000000000000" pitchFamily="49" charset="-120"/>
              </a:rPr>
              <a:t>女生</a:t>
            </a:r>
            <a:r>
              <a:rPr lang="zh-TW" alt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華康儷金黑" panose="020B0809000000000000" pitchFamily="49" charset="-120"/>
                <a:ea typeface="華康儷金黑" panose="020B0809000000000000" pitchFamily="49" charset="-120"/>
              </a:rPr>
              <a:t>條件</a:t>
            </a:r>
            <a:r>
              <a:rPr lang="zh-TW" altLang="en-US" sz="360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華康儷金黑" panose="020B0809000000000000" pitchFamily="49" charset="-120"/>
                <a:ea typeface="華康儷金黑" panose="020B0809000000000000" pitchFamily="49" charset="-120"/>
              </a:rPr>
              <a:t>好</a:t>
            </a:r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9661510E-5675-4E99-8FDE-7DA788C98B9A}"/>
              </a:ext>
            </a:extLst>
          </p:cNvPr>
          <p:cNvGrpSpPr/>
          <p:nvPr/>
        </p:nvGrpSpPr>
        <p:grpSpPr>
          <a:xfrm>
            <a:off x="4556830" y="1559337"/>
            <a:ext cx="4482141" cy="3281912"/>
            <a:chOff x="4556830" y="1559337"/>
            <a:chExt cx="4482141" cy="3281912"/>
          </a:xfrm>
        </p:grpSpPr>
        <p:sp>
          <p:nvSpPr>
            <p:cNvPr id="54" name="文本框 77">
              <a:extLst>
                <a:ext uri="{FF2B5EF4-FFF2-40B4-BE49-F238E27FC236}">
                  <a16:creationId xmlns:a16="http://schemas.microsoft.com/office/drawing/2014/main" id="{AFBC136E-F7C7-4DB0-8FBB-27FA3911297A}"/>
                </a:ext>
              </a:extLst>
            </p:cNvPr>
            <p:cNvSpPr txBox="1"/>
            <p:nvPr/>
          </p:nvSpPr>
          <p:spPr>
            <a:xfrm>
              <a:off x="5181812" y="2321169"/>
              <a:ext cx="1324089" cy="400110"/>
            </a:xfrm>
            <a:prstGeom prst="rect">
              <a:avLst/>
            </a:prstGeom>
            <a:noFill/>
          </p:spPr>
          <p:txBody>
            <a:bodyPr vert="horz" wrap="square" rtlCol="0" anchor="ctr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rgbClr val="C00000"/>
                  </a:solidFill>
                  <a:latin typeface="華康中特圓體(P)" panose="020F0800000000000000" pitchFamily="34" charset="-120"/>
                  <a:ea typeface="華康中特圓體(P)" panose="020F0800000000000000" pitchFamily="34" charset="-120"/>
                </a:rPr>
                <a:t>告白</a:t>
              </a:r>
              <a:endParaRPr lang="zh-CN" altLang="en-US" sz="2000" dirty="0">
                <a:solidFill>
                  <a:srgbClr val="C00000"/>
                </a:solidFill>
                <a:latin typeface="華康中特圓體(P)" panose="020F0800000000000000" pitchFamily="34" charset="-120"/>
                <a:ea typeface="華康中特圓體(P)" panose="020F0800000000000000" pitchFamily="34" charset="-120"/>
              </a:endParaRPr>
            </a:p>
          </p:txBody>
        </p:sp>
        <p:sp>
          <p:nvSpPr>
            <p:cNvPr id="55" name="文本框 77">
              <a:extLst>
                <a:ext uri="{FF2B5EF4-FFF2-40B4-BE49-F238E27FC236}">
                  <a16:creationId xmlns:a16="http://schemas.microsoft.com/office/drawing/2014/main" id="{99EAB846-EA9D-493C-A89F-E2E43A932D2A}"/>
                </a:ext>
              </a:extLst>
            </p:cNvPr>
            <p:cNvSpPr txBox="1"/>
            <p:nvPr/>
          </p:nvSpPr>
          <p:spPr>
            <a:xfrm>
              <a:off x="7536210" y="2357973"/>
              <a:ext cx="1502761" cy="400110"/>
            </a:xfrm>
            <a:prstGeom prst="rect">
              <a:avLst/>
            </a:prstGeom>
            <a:noFill/>
          </p:spPr>
          <p:txBody>
            <a:bodyPr vert="horz" wrap="square" rtlCol="0" anchor="ctr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rgbClr val="C00000"/>
                  </a:solidFill>
                  <a:latin typeface="華康中特圓體(P)" panose="020F0800000000000000" pitchFamily="34" charset="-120"/>
                  <a:ea typeface="華康中特圓體(P)" panose="020F0800000000000000" pitchFamily="34" charset="-120"/>
                </a:rPr>
                <a:t>不告白</a:t>
              </a:r>
              <a:endParaRPr lang="zh-CN" altLang="en-US" sz="2000" dirty="0">
                <a:solidFill>
                  <a:srgbClr val="C00000"/>
                </a:solidFill>
                <a:latin typeface="華康中特圓體(P)" panose="020F0800000000000000" pitchFamily="34" charset="-120"/>
                <a:ea typeface="華康中特圓體(P)" panose="020F0800000000000000" pitchFamily="34" charset="-120"/>
              </a:endParaRPr>
            </a:p>
          </p:txBody>
        </p:sp>
        <p:grpSp>
          <p:nvGrpSpPr>
            <p:cNvPr id="56" name="群組 55">
              <a:extLst>
                <a:ext uri="{FF2B5EF4-FFF2-40B4-BE49-F238E27FC236}">
                  <a16:creationId xmlns:a16="http://schemas.microsoft.com/office/drawing/2014/main" id="{AA5C08AD-04C9-48EE-B093-9C88DF529DD0}"/>
                </a:ext>
              </a:extLst>
            </p:cNvPr>
            <p:cNvGrpSpPr/>
            <p:nvPr/>
          </p:nvGrpSpPr>
          <p:grpSpPr>
            <a:xfrm>
              <a:off x="4556830" y="2631323"/>
              <a:ext cx="4188088" cy="2209926"/>
              <a:chOff x="4601347" y="1114186"/>
              <a:chExt cx="6522699" cy="2209926"/>
            </a:xfrm>
          </p:grpSpPr>
          <p:sp>
            <p:nvSpPr>
              <p:cNvPr id="57" name="文本框 77">
                <a:extLst>
                  <a:ext uri="{FF2B5EF4-FFF2-40B4-BE49-F238E27FC236}">
                    <a16:creationId xmlns:a16="http://schemas.microsoft.com/office/drawing/2014/main" id="{4B01ADDE-EBAE-47B3-93C9-BBE5F2ECCE14}"/>
                  </a:ext>
                </a:extLst>
              </p:cNvPr>
              <p:cNvSpPr txBox="1"/>
              <p:nvPr/>
            </p:nvSpPr>
            <p:spPr>
              <a:xfrm>
                <a:off x="4601347" y="1114186"/>
                <a:ext cx="862819" cy="1268607"/>
              </a:xfrm>
              <a:prstGeom prst="rect">
                <a:avLst/>
              </a:prstGeom>
              <a:noFill/>
            </p:spPr>
            <p:txBody>
              <a:bodyPr vert="eaVert" wrap="square" rtlCol="0" anchor="ctr">
                <a:spAutoFit/>
              </a:bodyPr>
              <a:lstStyle/>
              <a:p>
                <a:pPr algn="ctr"/>
                <a:r>
                  <a:rPr lang="zh-TW" altLang="en-US" sz="2400" dirty="0">
                    <a:solidFill>
                      <a:srgbClr val="0070C0"/>
                    </a:solidFill>
                    <a:latin typeface="華康中特圓體(P)" panose="020F0800000000000000" pitchFamily="34" charset="-120"/>
                    <a:ea typeface="華康中特圓體(P)" panose="020F0800000000000000" pitchFamily="34" charset="-120"/>
                    <a:cs typeface="Arial" panose="020B0604020202020204" pitchFamily="34" charset="0"/>
                  </a:rPr>
                  <a:t>告白</a:t>
                </a:r>
                <a:endParaRPr lang="zh-CN" altLang="en-US" sz="2400" dirty="0">
                  <a:solidFill>
                    <a:srgbClr val="0070C0"/>
                  </a:solidFill>
                  <a:latin typeface="華康中特圓體(P)" panose="020F0800000000000000" pitchFamily="34" charset="-120"/>
                  <a:ea typeface="華康中特圓體(P)" panose="020F0800000000000000" pitchFamily="34" charset="-120"/>
                  <a:cs typeface="Arial" panose="020B0604020202020204" pitchFamily="34" charset="0"/>
                </a:endParaRPr>
              </a:p>
            </p:txBody>
          </p:sp>
          <p:sp>
            <p:nvSpPr>
              <p:cNvPr id="59" name="文本框 77">
                <a:extLst>
                  <a:ext uri="{FF2B5EF4-FFF2-40B4-BE49-F238E27FC236}">
                    <a16:creationId xmlns:a16="http://schemas.microsoft.com/office/drawing/2014/main" id="{D3605410-93E5-474B-BFBA-E5E730C81E78}"/>
                  </a:ext>
                </a:extLst>
              </p:cNvPr>
              <p:cNvSpPr txBox="1"/>
              <p:nvPr/>
            </p:nvSpPr>
            <p:spPr>
              <a:xfrm>
                <a:off x="4611418" y="2055505"/>
                <a:ext cx="862819" cy="1268607"/>
              </a:xfrm>
              <a:prstGeom prst="rect">
                <a:avLst/>
              </a:prstGeom>
              <a:noFill/>
            </p:spPr>
            <p:txBody>
              <a:bodyPr vert="eaVert" wrap="square" rtlCol="0" anchor="ctr">
                <a:spAutoFit/>
              </a:bodyPr>
              <a:lstStyle/>
              <a:p>
                <a:pPr algn="ctr"/>
                <a:r>
                  <a:rPr lang="zh-TW" altLang="en-US" sz="2400" dirty="0">
                    <a:solidFill>
                      <a:srgbClr val="0070C0"/>
                    </a:solidFill>
                    <a:latin typeface="華康中特圓體(P)" panose="020F0800000000000000" pitchFamily="34" charset="-120"/>
                    <a:ea typeface="華康中特圓體(P)" panose="020F0800000000000000" pitchFamily="34" charset="-120"/>
                    <a:cs typeface="Arial" panose="020B0604020202020204" pitchFamily="34" charset="0"/>
                  </a:rPr>
                  <a:t>不告白</a:t>
                </a:r>
                <a:endParaRPr lang="zh-CN" altLang="en-US" sz="2400" dirty="0">
                  <a:solidFill>
                    <a:srgbClr val="0070C0"/>
                  </a:solidFill>
                  <a:latin typeface="華康中特圓體(P)" panose="020F0800000000000000" pitchFamily="34" charset="-120"/>
                  <a:ea typeface="華康中特圓體(P)" panose="020F0800000000000000" pitchFamily="34" charset="-120"/>
                  <a:cs typeface="Arial" panose="020B0604020202020204" pitchFamily="34" charset="0"/>
                </a:endParaRPr>
              </a:p>
            </p:txBody>
          </p:sp>
          <p:sp>
            <p:nvSpPr>
              <p:cNvPr id="67" name="矩形 66">
                <a:extLst>
                  <a:ext uri="{FF2B5EF4-FFF2-40B4-BE49-F238E27FC236}">
                    <a16:creationId xmlns:a16="http://schemas.microsoft.com/office/drawing/2014/main" id="{843A8FB1-87C3-4A3A-8E7A-2F8BD45E7283}"/>
                  </a:ext>
                </a:extLst>
              </p:cNvPr>
              <p:cNvSpPr/>
              <p:nvPr/>
            </p:nvSpPr>
            <p:spPr>
              <a:xfrm>
                <a:off x="8430511" y="1312593"/>
                <a:ext cx="2693534" cy="788319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254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innerShdw blurRad="101600" dist="254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  <a:latin typeface="華康中特圓體(P)" panose="020F0800000000000000" pitchFamily="34" charset="-120"/>
                  <a:ea typeface="華康中特圓體(P)" panose="020F0800000000000000" pitchFamily="34" charset="-120"/>
                  <a:cs typeface="Arial" panose="020B0604020202020204" pitchFamily="34" charset="0"/>
                </a:endParaRPr>
              </a:p>
            </p:txBody>
          </p:sp>
          <p:sp>
            <p:nvSpPr>
              <p:cNvPr id="68" name="单圆角矩形 9">
                <a:extLst>
                  <a:ext uri="{FF2B5EF4-FFF2-40B4-BE49-F238E27FC236}">
                    <a16:creationId xmlns:a16="http://schemas.microsoft.com/office/drawing/2014/main" id="{64AA4D35-7571-49E8-B852-AB00F8B801C1}"/>
                  </a:ext>
                </a:extLst>
              </p:cNvPr>
              <p:cNvSpPr/>
              <p:nvPr/>
            </p:nvSpPr>
            <p:spPr>
              <a:xfrm flipH="1">
                <a:off x="5516594" y="1297493"/>
                <a:ext cx="2693534" cy="788319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25400">
                <a:gradFill>
                  <a:gsLst>
                    <a:gs pos="0">
                      <a:schemeClr val="bg1">
                        <a:lumMod val="65000"/>
                      </a:schemeClr>
                    </a:gs>
                    <a:gs pos="100000">
                      <a:schemeClr val="bg1"/>
                    </a:gs>
                  </a:gsLst>
                  <a:lin ang="8100000" scaled="0"/>
                </a:gradFill>
              </a:ln>
              <a:effectLst>
                <a:innerShdw blurRad="101600" dist="25400" dir="189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 dirty="0">
                  <a:solidFill>
                    <a:prstClr val="white"/>
                  </a:solidFill>
                  <a:latin typeface="華康中特圓體(P)" panose="020F0800000000000000" pitchFamily="34" charset="-120"/>
                  <a:ea typeface="華康中特圓體(P)" panose="020F0800000000000000" pitchFamily="34" charset="-120"/>
                  <a:cs typeface="Arial" panose="020B0604020202020204" pitchFamily="34" charset="0"/>
                </a:endParaRPr>
              </a:p>
            </p:txBody>
          </p:sp>
          <p:sp>
            <p:nvSpPr>
              <p:cNvPr id="72" name="单圆角矩形 10">
                <a:extLst>
                  <a:ext uri="{FF2B5EF4-FFF2-40B4-BE49-F238E27FC236}">
                    <a16:creationId xmlns:a16="http://schemas.microsoft.com/office/drawing/2014/main" id="{3ED50185-A99A-4C44-B08E-DC6019EE15E7}"/>
                  </a:ext>
                </a:extLst>
              </p:cNvPr>
              <p:cNvSpPr/>
              <p:nvPr/>
            </p:nvSpPr>
            <p:spPr>
              <a:xfrm flipV="1">
                <a:off x="8473646" y="2210880"/>
                <a:ext cx="2650400" cy="788319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25400">
                <a:gradFill>
                  <a:gsLst>
                    <a:gs pos="0">
                      <a:schemeClr val="bg1">
                        <a:lumMod val="65000"/>
                      </a:schemeClr>
                    </a:gs>
                    <a:gs pos="100000">
                      <a:schemeClr val="bg1"/>
                    </a:gs>
                  </a:gsLst>
                  <a:lin ang="18900000" scaled="0"/>
                </a:gradFill>
              </a:ln>
              <a:effectLst>
                <a:innerShdw blurRad="101600" dist="25400" dir="81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  <a:latin typeface="華康中特圓體(P)" panose="020F0800000000000000" pitchFamily="34" charset="-120"/>
                  <a:ea typeface="華康中特圓體(P)" panose="020F0800000000000000" pitchFamily="34" charset="-120"/>
                  <a:cs typeface="Arial" panose="020B0604020202020204" pitchFamily="34" charset="0"/>
                </a:endParaRPr>
              </a:p>
            </p:txBody>
          </p:sp>
          <p:sp>
            <p:nvSpPr>
              <p:cNvPr id="74" name="矩形 73">
                <a:extLst>
                  <a:ext uri="{FF2B5EF4-FFF2-40B4-BE49-F238E27FC236}">
                    <a16:creationId xmlns:a16="http://schemas.microsoft.com/office/drawing/2014/main" id="{251E6B3A-CBE6-4F2D-AC6F-096D229DB64E}"/>
                  </a:ext>
                </a:extLst>
              </p:cNvPr>
              <p:cNvSpPr/>
              <p:nvPr/>
            </p:nvSpPr>
            <p:spPr>
              <a:xfrm>
                <a:off x="5523382" y="2209850"/>
                <a:ext cx="2693535" cy="788319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254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innerShdw blurRad="101600" dist="254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  <a:latin typeface="華康中特圓體(P)" panose="020F0800000000000000" pitchFamily="34" charset="-120"/>
                  <a:ea typeface="華康中特圓體(P)" panose="020F0800000000000000" pitchFamily="34" charset="-120"/>
                  <a:cs typeface="Arial" panose="020B0604020202020204" pitchFamily="34" charset="0"/>
                </a:endParaRPr>
              </a:p>
            </p:txBody>
          </p:sp>
          <p:sp>
            <p:nvSpPr>
              <p:cNvPr id="75" name="文本框 77">
                <a:extLst>
                  <a:ext uri="{FF2B5EF4-FFF2-40B4-BE49-F238E27FC236}">
                    <a16:creationId xmlns:a16="http://schemas.microsoft.com/office/drawing/2014/main" id="{3F5C4B05-CD1D-45D3-ABDA-3C33E3E62FA9}"/>
                  </a:ext>
                </a:extLst>
              </p:cNvPr>
              <p:cNvSpPr txBox="1"/>
              <p:nvPr/>
            </p:nvSpPr>
            <p:spPr>
              <a:xfrm>
                <a:off x="5469244" y="1469241"/>
                <a:ext cx="2693535" cy="523220"/>
              </a:xfrm>
              <a:prstGeom prst="rect">
                <a:avLst/>
              </a:prstGeom>
              <a:noFill/>
            </p:spPr>
            <p:txBody>
              <a:bodyPr vert="horz"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latin typeface="華康中特圓體(P)" panose="020F0800000000000000" pitchFamily="34" charset="-120"/>
                    <a:ea typeface="華康中特圓體(P)" panose="020F0800000000000000" pitchFamily="34" charset="-120"/>
                    <a:cs typeface="Arial" panose="020B0604020202020204" pitchFamily="34" charset="0"/>
                  </a:rPr>
                  <a:t>(</a:t>
                </a:r>
                <a:r>
                  <a:rPr lang="en-US" altLang="zh-TW" sz="2800" dirty="0">
                    <a:solidFill>
                      <a:srgbClr val="0070C0"/>
                    </a:solidFill>
                    <a:latin typeface="Arial" panose="020B0604020202020204" pitchFamily="34" charset="0"/>
                    <a:ea typeface="華康中特圓體(P)" panose="020F0800000000000000" pitchFamily="34" charset="-120"/>
                    <a:cs typeface="Arial" panose="020B0604020202020204" pitchFamily="34" charset="0"/>
                  </a:rPr>
                  <a:t>10</a:t>
                </a:r>
                <a:r>
                  <a:rPr lang="en-US" altLang="zh-TW" sz="2800" dirty="0">
                    <a:latin typeface="Arial" panose="020B0604020202020204" pitchFamily="34" charset="0"/>
                    <a:ea typeface="華康中特圓體(P)" panose="020F0800000000000000" pitchFamily="34" charset="-120"/>
                    <a:cs typeface="Arial" panose="020B0604020202020204" pitchFamily="34" charset="0"/>
                  </a:rPr>
                  <a:t> </a:t>
                </a:r>
                <a:r>
                  <a:rPr lang="zh-TW" altLang="en-US" sz="2800" dirty="0">
                    <a:latin typeface="Arial" panose="020B0604020202020204" pitchFamily="34" charset="0"/>
                    <a:ea typeface="華康中特圓體(P)" panose="020F0800000000000000" pitchFamily="34" charset="-120"/>
                    <a:cs typeface="Arial" panose="020B0604020202020204" pitchFamily="34" charset="0"/>
                  </a:rPr>
                  <a:t>，</a:t>
                </a:r>
                <a:r>
                  <a:rPr lang="en-US" altLang="zh-TW" sz="2800" dirty="0">
                    <a:solidFill>
                      <a:srgbClr val="C00000"/>
                    </a:solidFill>
                    <a:latin typeface="Arial" panose="020B0604020202020204" pitchFamily="34" charset="0"/>
                    <a:ea typeface="華康中特圓體(P)" panose="020F0800000000000000" pitchFamily="34" charset="-120"/>
                    <a:cs typeface="Arial" panose="020B0604020202020204" pitchFamily="34" charset="0"/>
                  </a:rPr>
                  <a:t>10</a:t>
                </a:r>
                <a:r>
                  <a:rPr lang="zh-TW" altLang="en-US" sz="2800" dirty="0">
                    <a:latin typeface="Arial" panose="020B0604020202020204" pitchFamily="34" charset="0"/>
                    <a:ea typeface="華康中特圓體(P)" panose="020F0800000000000000" pitchFamily="34" charset="-120"/>
                    <a:cs typeface="Arial" panose="020B0604020202020204" pitchFamily="34" charset="0"/>
                  </a:rPr>
                  <a:t> </a:t>
                </a:r>
                <a:r>
                  <a:rPr lang="en-US" altLang="zh-TW" sz="2400" dirty="0">
                    <a:latin typeface="華康中特圓體(P)" panose="020F0800000000000000" pitchFamily="34" charset="-120"/>
                    <a:ea typeface="華康中特圓體(P)" panose="020F0800000000000000" pitchFamily="34" charset="-120"/>
                    <a:cs typeface="Arial" panose="020B0604020202020204" pitchFamily="34" charset="0"/>
                  </a:rPr>
                  <a:t>)</a:t>
                </a:r>
                <a:endParaRPr lang="zh-CN" altLang="en-US" sz="2400" dirty="0">
                  <a:latin typeface="華康中特圓體(P)" panose="020F0800000000000000" pitchFamily="34" charset="-120"/>
                  <a:ea typeface="華康中特圓體(P)" panose="020F0800000000000000" pitchFamily="34" charset="-12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76" name="文本框 77">
              <a:extLst>
                <a:ext uri="{FF2B5EF4-FFF2-40B4-BE49-F238E27FC236}">
                  <a16:creationId xmlns:a16="http://schemas.microsoft.com/office/drawing/2014/main" id="{05B07431-CA40-48C8-9235-D2528BF6B0D9}"/>
                </a:ext>
              </a:extLst>
            </p:cNvPr>
            <p:cNvSpPr txBox="1"/>
            <p:nvPr/>
          </p:nvSpPr>
          <p:spPr>
            <a:xfrm>
              <a:off x="5161780" y="3842135"/>
              <a:ext cx="1729462" cy="523220"/>
            </a:xfrm>
            <a:prstGeom prst="rect">
              <a:avLst/>
            </a:prstGeom>
            <a:noFill/>
          </p:spPr>
          <p:txBody>
            <a:bodyPr vert="horz" wrap="square" rtlCol="0" anchor="ctr">
              <a:spAutoFit/>
            </a:bodyPr>
            <a:lstStyle/>
            <a:p>
              <a:pPr algn="ctr"/>
              <a:r>
                <a:rPr lang="en-US" altLang="zh-TW" sz="2800" dirty="0">
                  <a:latin typeface="Arial" panose="020B0604020202020204" pitchFamily="34" charset="0"/>
                  <a:ea typeface="華康中特圓體(P)" panose="020F0800000000000000" pitchFamily="34" charset="-120"/>
                  <a:cs typeface="Arial" panose="020B0604020202020204" pitchFamily="34" charset="0"/>
                </a:rPr>
                <a:t>(  </a:t>
              </a:r>
              <a:r>
                <a:rPr lang="en-US" altLang="zh-TW" sz="2800" dirty="0">
                  <a:solidFill>
                    <a:srgbClr val="0070C0"/>
                  </a:solidFill>
                  <a:latin typeface="Arial" panose="020B0604020202020204" pitchFamily="34" charset="0"/>
                  <a:ea typeface="華康中特圓體(P)" panose="020F0800000000000000" pitchFamily="34" charset="-120"/>
                  <a:cs typeface="Arial" panose="020B0604020202020204" pitchFamily="34" charset="0"/>
                </a:rPr>
                <a:t>3</a:t>
              </a:r>
              <a:r>
                <a:rPr lang="zh-TW" altLang="en-US" sz="2800" dirty="0">
                  <a:latin typeface="Arial" panose="020B0604020202020204" pitchFamily="34" charset="0"/>
                  <a:ea typeface="華康中特圓體(P)" panose="020F0800000000000000" pitchFamily="34" charset="-120"/>
                  <a:cs typeface="Arial" panose="020B0604020202020204" pitchFamily="34" charset="0"/>
                </a:rPr>
                <a:t>，</a:t>
              </a:r>
              <a:r>
                <a:rPr lang="en-US" altLang="zh-TW" sz="2800" dirty="0">
                  <a:solidFill>
                    <a:srgbClr val="C00000"/>
                  </a:solidFill>
                  <a:latin typeface="Arial" panose="020B0604020202020204" pitchFamily="34" charset="0"/>
                  <a:ea typeface="華康中特圓體(P)" panose="020F0800000000000000" pitchFamily="34" charset="-120"/>
                  <a:cs typeface="Arial" panose="020B0604020202020204" pitchFamily="34" charset="0"/>
                </a:rPr>
                <a:t>-10</a:t>
              </a:r>
              <a:r>
                <a:rPr lang="en-US" altLang="zh-TW" sz="2800" dirty="0">
                  <a:latin typeface="Arial" panose="020B0604020202020204" pitchFamily="34" charset="0"/>
                  <a:ea typeface="華康中特圓體(P)" panose="020F0800000000000000" pitchFamily="34" charset="-120"/>
                  <a:cs typeface="Arial" panose="020B0604020202020204" pitchFamily="34" charset="0"/>
                </a:rPr>
                <a:t>)</a:t>
              </a:r>
              <a:endParaRPr lang="zh-CN" altLang="en-US" sz="2800" dirty="0">
                <a:latin typeface="Arial" panose="020B0604020202020204" pitchFamily="34" charset="0"/>
                <a:ea typeface="華康中特圓體(P)" panose="020F0800000000000000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77" name="文本框 77">
              <a:extLst>
                <a:ext uri="{FF2B5EF4-FFF2-40B4-BE49-F238E27FC236}">
                  <a16:creationId xmlns:a16="http://schemas.microsoft.com/office/drawing/2014/main" id="{E3256202-BCFE-4647-9826-5544663C1CEC}"/>
                </a:ext>
              </a:extLst>
            </p:cNvPr>
            <p:cNvSpPr txBox="1"/>
            <p:nvPr/>
          </p:nvSpPr>
          <p:spPr>
            <a:xfrm>
              <a:off x="7043152" y="3030835"/>
              <a:ext cx="1701765" cy="523220"/>
            </a:xfrm>
            <a:prstGeom prst="rect">
              <a:avLst/>
            </a:prstGeom>
            <a:noFill/>
          </p:spPr>
          <p:txBody>
            <a:bodyPr vert="horz" wrap="square" rtlCol="0" anchor="ctr">
              <a:spAutoFit/>
            </a:bodyPr>
            <a:lstStyle/>
            <a:p>
              <a:pPr algn="ctr"/>
              <a:r>
                <a:rPr lang="en-US" altLang="zh-TW" sz="2800" dirty="0">
                  <a:solidFill>
                    <a:srgbClr val="0070C0"/>
                  </a:solidFill>
                  <a:latin typeface="Arial" panose="020B0604020202020204" pitchFamily="34" charset="0"/>
                  <a:ea typeface="華康中特圓體(P)" panose="020F0800000000000000" pitchFamily="34" charset="-120"/>
                  <a:cs typeface="Arial" panose="020B0604020202020204" pitchFamily="34" charset="0"/>
                </a:rPr>
                <a:t>(-10</a:t>
              </a:r>
              <a:r>
                <a:rPr lang="zh-TW" altLang="en-US" sz="2800" dirty="0">
                  <a:latin typeface="Arial" panose="020B0604020202020204" pitchFamily="34" charset="0"/>
                  <a:ea typeface="華康中特圓體(P)" panose="020F0800000000000000" pitchFamily="34" charset="-120"/>
                  <a:cs typeface="Arial" panose="020B0604020202020204" pitchFamily="34" charset="0"/>
                </a:rPr>
                <a:t>，</a:t>
              </a:r>
              <a:r>
                <a:rPr lang="en-US" altLang="zh-TW" sz="2800" dirty="0">
                  <a:solidFill>
                    <a:srgbClr val="C00000"/>
                  </a:solidFill>
                  <a:latin typeface="Arial" panose="020B0604020202020204" pitchFamily="34" charset="0"/>
                  <a:ea typeface="華康中特圓體(P)" panose="020F0800000000000000" pitchFamily="34" charset="-120"/>
                  <a:cs typeface="Arial" panose="020B0604020202020204" pitchFamily="34" charset="0"/>
                </a:rPr>
                <a:t>3</a:t>
              </a:r>
              <a:r>
                <a:rPr lang="en-US" altLang="zh-TW" sz="2800" dirty="0">
                  <a:latin typeface="Arial" panose="020B0604020202020204" pitchFamily="34" charset="0"/>
                  <a:ea typeface="華康中特圓體(P)" panose="020F0800000000000000" pitchFamily="34" charset="-120"/>
                  <a:cs typeface="Arial" panose="020B0604020202020204" pitchFamily="34" charset="0"/>
                </a:rPr>
                <a:t>)</a:t>
              </a:r>
              <a:endParaRPr lang="zh-CN" altLang="en-US" sz="2800" dirty="0">
                <a:latin typeface="Arial" panose="020B0604020202020204" pitchFamily="34" charset="0"/>
                <a:ea typeface="華康中特圓體(P)" panose="020F0800000000000000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79" name="文本框 77">
              <a:extLst>
                <a:ext uri="{FF2B5EF4-FFF2-40B4-BE49-F238E27FC236}">
                  <a16:creationId xmlns:a16="http://schemas.microsoft.com/office/drawing/2014/main" id="{3FCE5AA4-F222-4702-B879-3472216DE841}"/>
                </a:ext>
              </a:extLst>
            </p:cNvPr>
            <p:cNvSpPr txBox="1"/>
            <p:nvPr/>
          </p:nvSpPr>
          <p:spPr>
            <a:xfrm>
              <a:off x="7130405" y="3859536"/>
              <a:ext cx="1527258" cy="523220"/>
            </a:xfrm>
            <a:prstGeom prst="rect">
              <a:avLst/>
            </a:prstGeom>
            <a:noFill/>
          </p:spPr>
          <p:txBody>
            <a:bodyPr vert="horz" wrap="square" rtlCol="0" anchor="ctr">
              <a:spAutoFit/>
            </a:bodyPr>
            <a:lstStyle/>
            <a:p>
              <a:pPr algn="ctr"/>
              <a:r>
                <a:rPr lang="en-US" altLang="zh-TW" sz="2800" dirty="0">
                  <a:latin typeface="Arial" panose="020B0604020202020204" pitchFamily="34" charset="0"/>
                  <a:ea typeface="華康中特圓體(P)" panose="020F0800000000000000" pitchFamily="34" charset="-120"/>
                  <a:cs typeface="Arial" panose="020B0604020202020204" pitchFamily="34" charset="0"/>
                </a:rPr>
                <a:t>( </a:t>
              </a:r>
              <a:r>
                <a:rPr lang="en-US" altLang="zh-TW" sz="2800" dirty="0">
                  <a:solidFill>
                    <a:srgbClr val="0070C0"/>
                  </a:solidFill>
                  <a:latin typeface="Arial" panose="020B0604020202020204" pitchFamily="34" charset="0"/>
                  <a:ea typeface="華康中特圓體(P)" panose="020F0800000000000000" pitchFamily="34" charset="-120"/>
                  <a:cs typeface="Arial" panose="020B0604020202020204" pitchFamily="34" charset="0"/>
                </a:rPr>
                <a:t>-4</a:t>
              </a:r>
              <a:r>
                <a:rPr lang="zh-TW" altLang="en-US" sz="2800" dirty="0">
                  <a:latin typeface="Arial" panose="020B0604020202020204" pitchFamily="34" charset="0"/>
                  <a:ea typeface="華康中特圓體(P)" panose="020F0800000000000000" pitchFamily="34" charset="-120"/>
                  <a:cs typeface="Arial" panose="020B0604020202020204" pitchFamily="34" charset="0"/>
                </a:rPr>
                <a:t>，</a:t>
              </a:r>
              <a:r>
                <a:rPr lang="en-US" altLang="zh-TW" sz="2800" dirty="0">
                  <a:solidFill>
                    <a:srgbClr val="C00000"/>
                  </a:solidFill>
                  <a:latin typeface="Arial" panose="020B0604020202020204" pitchFamily="34" charset="0"/>
                  <a:ea typeface="華康中特圓體(P)" panose="020F0800000000000000" pitchFamily="34" charset="-120"/>
                  <a:cs typeface="Arial" panose="020B0604020202020204" pitchFamily="34" charset="0"/>
                </a:rPr>
                <a:t>-4</a:t>
              </a:r>
              <a:r>
                <a:rPr lang="en-US" altLang="zh-TW" sz="2800" dirty="0">
                  <a:latin typeface="Arial" panose="020B0604020202020204" pitchFamily="34" charset="0"/>
                  <a:ea typeface="華康中特圓體(P)" panose="020F0800000000000000" pitchFamily="34" charset="-120"/>
                  <a:cs typeface="Arial" panose="020B0604020202020204" pitchFamily="34" charset="0"/>
                </a:rPr>
                <a:t> )</a:t>
              </a:r>
              <a:endParaRPr lang="zh-CN" altLang="en-US" sz="2800" dirty="0">
                <a:latin typeface="Arial" panose="020B0604020202020204" pitchFamily="34" charset="0"/>
                <a:ea typeface="華康中特圓體(P)" panose="020F0800000000000000" pitchFamily="34" charset="-120"/>
                <a:cs typeface="Arial" panose="020B0604020202020204" pitchFamily="34" charset="0"/>
              </a:endParaRPr>
            </a:p>
          </p:txBody>
        </p:sp>
        <p:pic>
          <p:nvPicPr>
            <p:cNvPr id="93" name="圖片 92">
              <a:extLst>
                <a:ext uri="{FF2B5EF4-FFF2-40B4-BE49-F238E27FC236}">
                  <a16:creationId xmlns:a16="http://schemas.microsoft.com/office/drawing/2014/main" id="{186E15F0-D9AA-47C4-9F6B-50548FAD8B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972018" y="1559337"/>
              <a:ext cx="1268548" cy="1197719"/>
            </a:xfrm>
            <a:prstGeom prst="rect">
              <a:avLst/>
            </a:prstGeom>
            <a:noFill/>
          </p:spPr>
        </p:pic>
      </p:grpSp>
      <p:sp>
        <p:nvSpPr>
          <p:cNvPr id="32" name="矩形 31">
            <a:extLst>
              <a:ext uri="{FF2B5EF4-FFF2-40B4-BE49-F238E27FC236}">
                <a16:creationId xmlns:a16="http://schemas.microsoft.com/office/drawing/2014/main" id="{90786B6A-92DA-42EC-BBD7-1CE8F7F4A589}"/>
              </a:ext>
            </a:extLst>
          </p:cNvPr>
          <p:cNvSpPr/>
          <p:nvPr/>
        </p:nvSpPr>
        <p:spPr>
          <a:xfrm>
            <a:off x="189194" y="1013184"/>
            <a:ext cx="2698176" cy="523220"/>
          </a:xfrm>
          <a:prstGeom prst="rect">
            <a:avLst/>
          </a:prstGeom>
          <a:noFill/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zh-TW" altLang="en-US" sz="2800" b="1" dirty="0">
                <a:ln/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愛情超合作賽局</a:t>
            </a:r>
          </a:p>
        </p:txBody>
      </p:sp>
      <p:pic>
        <p:nvPicPr>
          <p:cNvPr id="35" name="圖片 34">
            <a:extLst>
              <a:ext uri="{FF2B5EF4-FFF2-40B4-BE49-F238E27FC236}">
                <a16:creationId xmlns:a16="http://schemas.microsoft.com/office/drawing/2014/main" id="{618821A3-1FFB-4AB2-BBF5-0ED16487AE52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8168" y="1537459"/>
            <a:ext cx="1600008" cy="1600008"/>
          </a:xfrm>
          <a:prstGeom prst="rect">
            <a:avLst/>
          </a:prstGeom>
        </p:spPr>
      </p:pic>
      <p:pic>
        <p:nvPicPr>
          <p:cNvPr id="36" name="圖片 35">
            <a:extLst>
              <a:ext uri="{FF2B5EF4-FFF2-40B4-BE49-F238E27FC236}">
                <a16:creationId xmlns:a16="http://schemas.microsoft.com/office/drawing/2014/main" id="{2577FF6E-F2BA-42F5-869F-3EDC696B4368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373775" y="3790858"/>
            <a:ext cx="1847913" cy="2100782"/>
          </a:xfrm>
          <a:prstGeom prst="rect">
            <a:avLst/>
          </a:prstGeom>
        </p:spPr>
      </p:pic>
      <p:pic>
        <p:nvPicPr>
          <p:cNvPr id="34" name="圖片 33">
            <a:extLst>
              <a:ext uri="{FF2B5EF4-FFF2-40B4-BE49-F238E27FC236}">
                <a16:creationId xmlns:a16="http://schemas.microsoft.com/office/drawing/2014/main" id="{77B42026-8FB4-47A2-80B2-66CB6473142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887369" y="2954712"/>
            <a:ext cx="1498086" cy="1428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014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箭號: 向右 114">
            <a:extLst>
              <a:ext uri="{FF2B5EF4-FFF2-40B4-BE49-F238E27FC236}">
                <a16:creationId xmlns:a16="http://schemas.microsoft.com/office/drawing/2014/main" id="{F245809B-F3A5-4FD1-8505-ADB52F7EE8F3}"/>
              </a:ext>
            </a:extLst>
          </p:cNvPr>
          <p:cNvSpPr/>
          <p:nvPr/>
        </p:nvSpPr>
        <p:spPr>
          <a:xfrm>
            <a:off x="9023596" y="5740721"/>
            <a:ext cx="631116" cy="289396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4" name="箭號: 向右 113">
            <a:extLst>
              <a:ext uri="{FF2B5EF4-FFF2-40B4-BE49-F238E27FC236}">
                <a16:creationId xmlns:a16="http://schemas.microsoft.com/office/drawing/2014/main" id="{D8990DA9-3BE2-4D49-8252-AFAF838D06D2}"/>
              </a:ext>
            </a:extLst>
          </p:cNvPr>
          <p:cNvSpPr/>
          <p:nvPr/>
        </p:nvSpPr>
        <p:spPr>
          <a:xfrm>
            <a:off x="9013609" y="4384648"/>
            <a:ext cx="641102" cy="289396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416312" y="206333"/>
            <a:ext cx="2542041" cy="546975"/>
          </a:xfrm>
        </p:spPr>
        <p:txBody>
          <a:bodyPr>
            <a:normAutofit/>
          </a:bodyPr>
          <a:lstStyle/>
          <a:p>
            <a:pPr algn="ctr"/>
            <a:r>
              <a:rPr lang="zh-TW" altLang="en-US" sz="2800" dirty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</a:rPr>
              <a:t>型男 </a:t>
            </a:r>
            <a:r>
              <a:rPr lang="en-US" altLang="zh-TW" sz="2800" dirty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</a:rPr>
              <a:t>vs </a:t>
            </a:r>
            <a:r>
              <a:rPr lang="zh-TW" altLang="en-US" sz="2800" dirty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</a:rPr>
              <a:t>女神</a:t>
            </a:r>
            <a:endParaRPr lang="zh-CN" altLang="en-US" sz="2800" dirty="0">
              <a:solidFill>
                <a:prstClr val="white"/>
              </a:solidFill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  <a:latin typeface="華康華綜體W5" panose="020B0509000000000000" pitchFamily="49" charset="-120"/>
              <a:ea typeface="華康華綜體W5" panose="020B0509000000000000" pitchFamily="49" charset="-120"/>
            </a:endParaRPr>
          </a:p>
        </p:txBody>
      </p:sp>
      <p:sp>
        <p:nvSpPr>
          <p:cNvPr id="65" name="椭圆 145">
            <a:extLst>
              <a:ext uri="{FF2B5EF4-FFF2-40B4-BE49-F238E27FC236}">
                <a16:creationId xmlns:a16="http://schemas.microsoft.com/office/drawing/2014/main" id="{BF60A6F2-3177-4BB8-AA8F-C06DA75C63A9}"/>
              </a:ext>
            </a:extLst>
          </p:cNvPr>
          <p:cNvSpPr/>
          <p:nvPr/>
        </p:nvSpPr>
        <p:spPr>
          <a:xfrm>
            <a:off x="11389985" y="6070166"/>
            <a:ext cx="756000" cy="756000"/>
          </a:xfrm>
          <a:prstGeom prst="ellipse">
            <a:avLst/>
          </a:prstGeom>
          <a:gradFill flip="none" rotWithShape="1">
            <a:gsLst>
              <a:gs pos="100000">
                <a:schemeClr val="bg1">
                  <a:lumMod val="100000"/>
                </a:schemeClr>
              </a:gs>
              <a:gs pos="0">
                <a:schemeClr val="bg1">
                  <a:lumMod val="72000"/>
                </a:schemeClr>
              </a:gs>
            </a:gsLst>
            <a:lin ang="2700000" scaled="1"/>
            <a:tileRect/>
          </a:gra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A7287CC5-1A55-4B7C-B702-5AC6B58758CE}"/>
              </a:ext>
            </a:extLst>
          </p:cNvPr>
          <p:cNvSpPr/>
          <p:nvPr/>
        </p:nvSpPr>
        <p:spPr>
          <a:xfrm>
            <a:off x="11527060" y="6261561"/>
            <a:ext cx="45304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A60C4597-589D-4A11-9817-77DC32EA032F}" type="slidenum">
              <a:rPr lang="en-US" altLang="zh-CN" sz="2000" b="1">
                <a:latin typeface="Segoe UI Light" pitchFamily="34" charset="0"/>
                <a:ea typeface="专业字体设计服务/WWW.ZTSGC.COM/" pitchFamily="2" charset="-122"/>
              </a:rPr>
              <a:pPr algn="ctr"/>
              <a:t>12</a:t>
            </a:fld>
            <a:endParaRPr lang="zh-CN" altLang="en-US" sz="2000" b="1" dirty="0">
              <a:latin typeface="Segoe UI Light" pitchFamily="34" charset="0"/>
              <a:ea typeface="专业字体设计服务/WWW.ZTSGC.COM/" pitchFamily="2" charset="-122"/>
            </a:endParaRPr>
          </a:p>
        </p:txBody>
      </p:sp>
      <p:sp>
        <p:nvSpPr>
          <p:cNvPr id="46" name="任意多边形 51">
            <a:extLst>
              <a:ext uri="{FF2B5EF4-FFF2-40B4-BE49-F238E27FC236}">
                <a16:creationId xmlns:a16="http://schemas.microsoft.com/office/drawing/2014/main" id="{96D7C6CF-7B9B-484A-A891-E3AE4690C772}"/>
              </a:ext>
            </a:extLst>
          </p:cNvPr>
          <p:cNvSpPr/>
          <p:nvPr/>
        </p:nvSpPr>
        <p:spPr>
          <a:xfrm flipH="1">
            <a:off x="6093850" y="1674902"/>
            <a:ext cx="1404000" cy="1656000"/>
          </a:xfrm>
          <a:custGeom>
            <a:avLst/>
            <a:gdLst>
              <a:gd name="connsiteX0" fmla="*/ 0 w 2089743"/>
              <a:gd name="connsiteY0" fmla="*/ 0 h 3098800"/>
              <a:gd name="connsiteX1" fmla="*/ 896251 w 2089743"/>
              <a:gd name="connsiteY1" fmla="*/ 0 h 3098800"/>
              <a:gd name="connsiteX2" fmla="*/ 1499804 w 2089743"/>
              <a:gd name="connsiteY2" fmla="*/ 603553 h 3098800"/>
              <a:gd name="connsiteX3" fmla="*/ 1499804 w 2089743"/>
              <a:gd name="connsiteY3" fmla="*/ 1424821 h 3098800"/>
              <a:gd name="connsiteX4" fmla="*/ 2089743 w 2089743"/>
              <a:gd name="connsiteY4" fmla="*/ 1424821 h 3098800"/>
              <a:gd name="connsiteX5" fmla="*/ 2089743 w 2089743"/>
              <a:gd name="connsiteY5" fmla="*/ 1667767 h 3098800"/>
              <a:gd name="connsiteX6" fmla="*/ 1499804 w 2089743"/>
              <a:gd name="connsiteY6" fmla="*/ 1667767 h 3098800"/>
              <a:gd name="connsiteX7" fmla="*/ 1499804 w 2089743"/>
              <a:gd name="connsiteY7" fmla="*/ 2495247 h 3098800"/>
              <a:gd name="connsiteX8" fmla="*/ 896251 w 2089743"/>
              <a:gd name="connsiteY8" fmla="*/ 3098800 h 3098800"/>
              <a:gd name="connsiteX9" fmla="*/ 0 w 2089743"/>
              <a:gd name="connsiteY9" fmla="*/ 3098800 h 3098800"/>
              <a:gd name="connsiteX10" fmla="*/ 0 w 2089743"/>
              <a:gd name="connsiteY10" fmla="*/ 2897517 h 3098800"/>
              <a:gd name="connsiteX11" fmla="*/ 779876 w 2089743"/>
              <a:gd name="connsiteY11" fmla="*/ 2897517 h 3098800"/>
              <a:gd name="connsiteX12" fmla="*/ 1287900 w 2089743"/>
              <a:gd name="connsiteY12" fmla="*/ 2389493 h 3098800"/>
              <a:gd name="connsiteX13" fmla="*/ 1287900 w 2089743"/>
              <a:gd name="connsiteY13" fmla="*/ 709307 h 3098800"/>
              <a:gd name="connsiteX14" fmla="*/ 779876 w 2089743"/>
              <a:gd name="connsiteY14" fmla="*/ 201283 h 3098800"/>
              <a:gd name="connsiteX15" fmla="*/ 0 w 2089743"/>
              <a:gd name="connsiteY15" fmla="*/ 201283 h 309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089743" h="3098800">
                <a:moveTo>
                  <a:pt x="0" y="0"/>
                </a:moveTo>
                <a:lnTo>
                  <a:pt x="896251" y="0"/>
                </a:lnTo>
                <a:cubicBezTo>
                  <a:pt x="1229584" y="0"/>
                  <a:pt x="1499804" y="270220"/>
                  <a:pt x="1499804" y="603553"/>
                </a:cubicBezTo>
                <a:lnTo>
                  <a:pt x="1499804" y="1424821"/>
                </a:lnTo>
                <a:lnTo>
                  <a:pt x="2089743" y="1424821"/>
                </a:lnTo>
                <a:lnTo>
                  <a:pt x="2089743" y="1667767"/>
                </a:lnTo>
                <a:lnTo>
                  <a:pt x="1499804" y="1667767"/>
                </a:lnTo>
                <a:lnTo>
                  <a:pt x="1499804" y="2495247"/>
                </a:lnTo>
                <a:cubicBezTo>
                  <a:pt x="1499804" y="2828580"/>
                  <a:pt x="1229584" y="3098800"/>
                  <a:pt x="896251" y="3098800"/>
                </a:cubicBezTo>
                <a:lnTo>
                  <a:pt x="0" y="3098800"/>
                </a:lnTo>
                <a:lnTo>
                  <a:pt x="0" y="2897517"/>
                </a:lnTo>
                <a:lnTo>
                  <a:pt x="779876" y="2897517"/>
                </a:lnTo>
                <a:cubicBezTo>
                  <a:pt x="1060450" y="2897517"/>
                  <a:pt x="1287900" y="2670067"/>
                  <a:pt x="1287900" y="2389493"/>
                </a:cubicBezTo>
                <a:lnTo>
                  <a:pt x="1287900" y="709307"/>
                </a:lnTo>
                <a:cubicBezTo>
                  <a:pt x="1287900" y="428733"/>
                  <a:pt x="1060450" y="201283"/>
                  <a:pt x="779876" y="201283"/>
                </a:cubicBezTo>
                <a:lnTo>
                  <a:pt x="0" y="201283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</a:endParaRPr>
          </a:p>
        </p:txBody>
      </p:sp>
      <p:grpSp>
        <p:nvGrpSpPr>
          <p:cNvPr id="55" name="组合 80">
            <a:extLst>
              <a:ext uri="{FF2B5EF4-FFF2-40B4-BE49-F238E27FC236}">
                <a16:creationId xmlns:a16="http://schemas.microsoft.com/office/drawing/2014/main" id="{E7CFE1BC-832C-4EE8-A82D-F3E44D5E1209}"/>
              </a:ext>
            </a:extLst>
          </p:cNvPr>
          <p:cNvGrpSpPr/>
          <p:nvPr/>
        </p:nvGrpSpPr>
        <p:grpSpPr>
          <a:xfrm>
            <a:off x="4783071" y="4652205"/>
            <a:ext cx="1244347" cy="840159"/>
            <a:chOff x="6568385" y="1182687"/>
            <a:chExt cx="2093786" cy="984922"/>
          </a:xfrm>
        </p:grpSpPr>
        <p:sp>
          <p:nvSpPr>
            <p:cNvPr id="56" name="圆角矩形 81">
              <a:extLst>
                <a:ext uri="{FF2B5EF4-FFF2-40B4-BE49-F238E27FC236}">
                  <a16:creationId xmlns:a16="http://schemas.microsoft.com/office/drawing/2014/main" id="{9F67FCD3-066A-403E-A3F4-1BF850E31510}"/>
                </a:ext>
              </a:extLst>
            </p:cNvPr>
            <p:cNvSpPr/>
            <p:nvPr/>
          </p:nvSpPr>
          <p:spPr>
            <a:xfrm>
              <a:off x="6568385" y="1182687"/>
              <a:ext cx="2086801" cy="984922"/>
            </a:xfrm>
            <a:prstGeom prst="roundRect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7" name="文本框 83">
              <a:extLst>
                <a:ext uri="{FF2B5EF4-FFF2-40B4-BE49-F238E27FC236}">
                  <a16:creationId xmlns:a16="http://schemas.microsoft.com/office/drawing/2014/main" id="{4534A711-4CB8-4566-853F-6B15C2C6F45A}"/>
                </a:ext>
              </a:extLst>
            </p:cNvPr>
            <p:cNvSpPr txBox="1"/>
            <p:nvPr/>
          </p:nvSpPr>
          <p:spPr>
            <a:xfrm>
              <a:off x="6739048" y="1214455"/>
              <a:ext cx="1923123" cy="8298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000" b="1" dirty="0">
                  <a:solidFill>
                    <a:srgbClr val="0070C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當男生選擇</a:t>
              </a:r>
              <a:endParaRPr lang="zh-CN" altLang="en-US" sz="20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58" name="组合 78">
            <a:extLst>
              <a:ext uri="{FF2B5EF4-FFF2-40B4-BE49-F238E27FC236}">
                <a16:creationId xmlns:a16="http://schemas.microsoft.com/office/drawing/2014/main" id="{4C57231E-EC3C-4F3A-A777-114930BDF378}"/>
              </a:ext>
            </a:extLst>
          </p:cNvPr>
          <p:cNvGrpSpPr/>
          <p:nvPr/>
        </p:nvGrpSpPr>
        <p:grpSpPr>
          <a:xfrm>
            <a:off x="4751418" y="2072964"/>
            <a:ext cx="1441706" cy="792331"/>
            <a:chOff x="6568386" y="1182687"/>
            <a:chExt cx="1441706" cy="984922"/>
          </a:xfrm>
        </p:grpSpPr>
        <p:sp>
          <p:nvSpPr>
            <p:cNvPr id="59" name="圆角矩形 74">
              <a:extLst>
                <a:ext uri="{FF2B5EF4-FFF2-40B4-BE49-F238E27FC236}">
                  <a16:creationId xmlns:a16="http://schemas.microsoft.com/office/drawing/2014/main" id="{F7640218-A241-4F62-B75D-65D39964B678}"/>
                </a:ext>
              </a:extLst>
            </p:cNvPr>
            <p:cNvSpPr/>
            <p:nvPr/>
          </p:nvSpPr>
          <p:spPr>
            <a:xfrm>
              <a:off x="6568386" y="1182687"/>
              <a:ext cx="1322350" cy="984922"/>
            </a:xfrm>
            <a:prstGeom prst="roundRect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0" name="文本框 76">
              <a:extLst>
                <a:ext uri="{FF2B5EF4-FFF2-40B4-BE49-F238E27FC236}">
                  <a16:creationId xmlns:a16="http://schemas.microsoft.com/office/drawing/2014/main" id="{19CCC922-2274-4482-82A6-4790ADDB3461}"/>
                </a:ext>
              </a:extLst>
            </p:cNvPr>
            <p:cNvSpPr txBox="1"/>
            <p:nvPr/>
          </p:nvSpPr>
          <p:spPr>
            <a:xfrm>
              <a:off x="6760646" y="1243629"/>
              <a:ext cx="124944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000" b="1" dirty="0">
                  <a:solidFill>
                    <a:srgbClr val="E8707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當女生</a:t>
              </a:r>
              <a:endParaRPr lang="en-US" altLang="zh-TW" sz="2000" b="1" dirty="0">
                <a:solidFill>
                  <a:srgbClr val="E8707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r>
                <a:rPr lang="zh-TW" altLang="en-US" sz="2000" b="1" dirty="0">
                  <a:solidFill>
                    <a:srgbClr val="E8707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選擇</a:t>
              </a:r>
              <a:endParaRPr lang="zh-CN" altLang="en-US" sz="2000" b="1" dirty="0">
                <a:solidFill>
                  <a:srgbClr val="E8707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61" name="任意多边形 51">
            <a:extLst>
              <a:ext uri="{FF2B5EF4-FFF2-40B4-BE49-F238E27FC236}">
                <a16:creationId xmlns:a16="http://schemas.microsoft.com/office/drawing/2014/main" id="{A5EBF91B-425F-4C1A-8AAC-0186137FFA32}"/>
              </a:ext>
            </a:extLst>
          </p:cNvPr>
          <p:cNvSpPr/>
          <p:nvPr/>
        </p:nvSpPr>
        <p:spPr>
          <a:xfrm flipH="1">
            <a:off x="3211596" y="2495191"/>
            <a:ext cx="1672900" cy="2863311"/>
          </a:xfrm>
          <a:custGeom>
            <a:avLst/>
            <a:gdLst>
              <a:gd name="connsiteX0" fmla="*/ 0 w 2089743"/>
              <a:gd name="connsiteY0" fmla="*/ 0 h 3098800"/>
              <a:gd name="connsiteX1" fmla="*/ 896251 w 2089743"/>
              <a:gd name="connsiteY1" fmla="*/ 0 h 3098800"/>
              <a:gd name="connsiteX2" fmla="*/ 1499804 w 2089743"/>
              <a:gd name="connsiteY2" fmla="*/ 603553 h 3098800"/>
              <a:gd name="connsiteX3" fmla="*/ 1499804 w 2089743"/>
              <a:gd name="connsiteY3" fmla="*/ 1424821 h 3098800"/>
              <a:gd name="connsiteX4" fmla="*/ 2089743 w 2089743"/>
              <a:gd name="connsiteY4" fmla="*/ 1424821 h 3098800"/>
              <a:gd name="connsiteX5" fmla="*/ 2089743 w 2089743"/>
              <a:gd name="connsiteY5" fmla="*/ 1667767 h 3098800"/>
              <a:gd name="connsiteX6" fmla="*/ 1499804 w 2089743"/>
              <a:gd name="connsiteY6" fmla="*/ 1667767 h 3098800"/>
              <a:gd name="connsiteX7" fmla="*/ 1499804 w 2089743"/>
              <a:gd name="connsiteY7" fmla="*/ 2495247 h 3098800"/>
              <a:gd name="connsiteX8" fmla="*/ 896251 w 2089743"/>
              <a:gd name="connsiteY8" fmla="*/ 3098800 h 3098800"/>
              <a:gd name="connsiteX9" fmla="*/ 0 w 2089743"/>
              <a:gd name="connsiteY9" fmla="*/ 3098800 h 3098800"/>
              <a:gd name="connsiteX10" fmla="*/ 0 w 2089743"/>
              <a:gd name="connsiteY10" fmla="*/ 2897517 h 3098800"/>
              <a:gd name="connsiteX11" fmla="*/ 779876 w 2089743"/>
              <a:gd name="connsiteY11" fmla="*/ 2897517 h 3098800"/>
              <a:gd name="connsiteX12" fmla="*/ 1287900 w 2089743"/>
              <a:gd name="connsiteY12" fmla="*/ 2389493 h 3098800"/>
              <a:gd name="connsiteX13" fmla="*/ 1287900 w 2089743"/>
              <a:gd name="connsiteY13" fmla="*/ 709307 h 3098800"/>
              <a:gd name="connsiteX14" fmla="*/ 779876 w 2089743"/>
              <a:gd name="connsiteY14" fmla="*/ 201283 h 3098800"/>
              <a:gd name="connsiteX15" fmla="*/ 0 w 2089743"/>
              <a:gd name="connsiteY15" fmla="*/ 201283 h 309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089743" h="3098800">
                <a:moveTo>
                  <a:pt x="0" y="0"/>
                </a:moveTo>
                <a:lnTo>
                  <a:pt x="896251" y="0"/>
                </a:lnTo>
                <a:cubicBezTo>
                  <a:pt x="1229584" y="0"/>
                  <a:pt x="1499804" y="270220"/>
                  <a:pt x="1499804" y="603553"/>
                </a:cubicBezTo>
                <a:lnTo>
                  <a:pt x="1499804" y="1424821"/>
                </a:lnTo>
                <a:lnTo>
                  <a:pt x="2089743" y="1424821"/>
                </a:lnTo>
                <a:lnTo>
                  <a:pt x="2089743" y="1667767"/>
                </a:lnTo>
                <a:lnTo>
                  <a:pt x="1499804" y="1667767"/>
                </a:lnTo>
                <a:lnTo>
                  <a:pt x="1499804" y="2495247"/>
                </a:lnTo>
                <a:cubicBezTo>
                  <a:pt x="1499804" y="2828580"/>
                  <a:pt x="1229584" y="3098800"/>
                  <a:pt x="896251" y="3098800"/>
                </a:cubicBezTo>
                <a:lnTo>
                  <a:pt x="0" y="3098800"/>
                </a:lnTo>
                <a:lnTo>
                  <a:pt x="0" y="2897517"/>
                </a:lnTo>
                <a:lnTo>
                  <a:pt x="779876" y="2897517"/>
                </a:lnTo>
                <a:cubicBezTo>
                  <a:pt x="1060450" y="2897517"/>
                  <a:pt x="1287900" y="2670067"/>
                  <a:pt x="1287900" y="2389493"/>
                </a:cubicBezTo>
                <a:lnTo>
                  <a:pt x="1287900" y="709307"/>
                </a:lnTo>
                <a:cubicBezTo>
                  <a:pt x="1287900" y="428733"/>
                  <a:pt x="1060450" y="201283"/>
                  <a:pt x="779876" y="201283"/>
                </a:cubicBezTo>
                <a:lnTo>
                  <a:pt x="0" y="201283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62" name="组合 22">
            <a:extLst>
              <a:ext uri="{FF2B5EF4-FFF2-40B4-BE49-F238E27FC236}">
                <a16:creationId xmlns:a16="http://schemas.microsoft.com/office/drawing/2014/main" id="{32037B38-3C5C-41D0-B5BD-A4ABB585B83F}"/>
              </a:ext>
            </a:extLst>
          </p:cNvPr>
          <p:cNvGrpSpPr/>
          <p:nvPr/>
        </p:nvGrpSpPr>
        <p:grpSpPr>
          <a:xfrm>
            <a:off x="4026929" y="1952726"/>
            <a:ext cx="1266206" cy="1862902"/>
            <a:chOff x="8282297" y="1684749"/>
            <a:chExt cx="1266206" cy="1862902"/>
          </a:xfrm>
        </p:grpSpPr>
        <p:grpSp>
          <p:nvGrpSpPr>
            <p:cNvPr id="63" name="组合 59">
              <a:extLst>
                <a:ext uri="{FF2B5EF4-FFF2-40B4-BE49-F238E27FC236}">
                  <a16:creationId xmlns:a16="http://schemas.microsoft.com/office/drawing/2014/main" id="{1B80485E-D1A1-4B11-933D-FB16C67E84D3}"/>
                </a:ext>
              </a:extLst>
            </p:cNvPr>
            <p:cNvGrpSpPr/>
            <p:nvPr/>
          </p:nvGrpSpPr>
          <p:grpSpPr>
            <a:xfrm>
              <a:off x="8282297" y="1684749"/>
              <a:ext cx="1266206" cy="1862902"/>
              <a:chOff x="2993266" y="1723328"/>
              <a:chExt cx="1411736" cy="2077014"/>
            </a:xfrm>
          </p:grpSpPr>
          <p:sp>
            <p:nvSpPr>
              <p:cNvPr id="67" name="圆角矩形 60">
                <a:extLst>
                  <a:ext uri="{FF2B5EF4-FFF2-40B4-BE49-F238E27FC236}">
                    <a16:creationId xmlns:a16="http://schemas.microsoft.com/office/drawing/2014/main" id="{BDBA5098-744F-48F0-B44D-A5C4552C6017}"/>
                  </a:ext>
                </a:extLst>
              </p:cNvPr>
              <p:cNvSpPr/>
              <p:nvPr/>
            </p:nvSpPr>
            <p:spPr>
              <a:xfrm rot="2700000">
                <a:off x="2800568" y="2195908"/>
                <a:ext cx="2077014" cy="113185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69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8" name="椭圆 61">
                <a:extLst>
                  <a:ext uri="{FF2B5EF4-FFF2-40B4-BE49-F238E27FC236}">
                    <a16:creationId xmlns:a16="http://schemas.microsoft.com/office/drawing/2014/main" id="{38ED85E0-0A68-4C21-85CF-F8965E223870}"/>
                  </a:ext>
                </a:extLst>
              </p:cNvPr>
              <p:cNvSpPr/>
              <p:nvPr/>
            </p:nvSpPr>
            <p:spPr>
              <a:xfrm>
                <a:off x="2993266" y="1901066"/>
                <a:ext cx="947668" cy="9476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016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9" name="圆角矩形 62">
                <a:extLst>
                  <a:ext uri="{FF2B5EF4-FFF2-40B4-BE49-F238E27FC236}">
                    <a16:creationId xmlns:a16="http://schemas.microsoft.com/office/drawing/2014/main" id="{51573AA6-40BD-48D2-B7E2-507FC9EC7DC8}"/>
                  </a:ext>
                </a:extLst>
              </p:cNvPr>
              <p:cNvSpPr/>
              <p:nvPr/>
            </p:nvSpPr>
            <p:spPr>
              <a:xfrm rot="2700000">
                <a:off x="2918202" y="2295926"/>
                <a:ext cx="1827603" cy="90243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55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70" name="椭圆 63">
                <a:extLst>
                  <a:ext uri="{FF2B5EF4-FFF2-40B4-BE49-F238E27FC236}">
                    <a16:creationId xmlns:a16="http://schemas.microsoft.com/office/drawing/2014/main" id="{C4ADA583-9BFD-4E18-AFD6-339BAA753402}"/>
                  </a:ext>
                </a:extLst>
              </p:cNvPr>
              <p:cNvSpPr/>
              <p:nvPr/>
            </p:nvSpPr>
            <p:spPr>
              <a:xfrm>
                <a:off x="3086100" y="1993900"/>
                <a:ext cx="762000" cy="762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165100" dist="76200" dir="2700000" sx="97000" sy="97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64" name="文本框 97">
              <a:extLst>
                <a:ext uri="{FF2B5EF4-FFF2-40B4-BE49-F238E27FC236}">
                  <a16:creationId xmlns:a16="http://schemas.microsoft.com/office/drawing/2014/main" id="{01B82506-8125-4692-A46E-1739C0EB1B6E}"/>
                </a:ext>
              </a:extLst>
            </p:cNvPr>
            <p:cNvSpPr txBox="1"/>
            <p:nvPr/>
          </p:nvSpPr>
          <p:spPr>
            <a:xfrm>
              <a:off x="8344684" y="2016517"/>
              <a:ext cx="685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rgbClr val="E87071"/>
                  </a:solidFill>
                  <a:latin typeface="Impact" panose="020B0806030902050204" pitchFamily="34" charset="0"/>
                  <a:ea typeface="微软雅黑" panose="020B0503020204020204" pitchFamily="34" charset="-122"/>
                </a:rPr>
                <a:t>1</a:t>
              </a:r>
              <a:endParaRPr lang="zh-CN" altLang="en-US" sz="2800" dirty="0">
                <a:solidFill>
                  <a:srgbClr val="E87071"/>
                </a:solidFill>
                <a:latin typeface="Impact" panose="020B080603090205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1" name="组合 10">
            <a:extLst>
              <a:ext uri="{FF2B5EF4-FFF2-40B4-BE49-F238E27FC236}">
                <a16:creationId xmlns:a16="http://schemas.microsoft.com/office/drawing/2014/main" id="{8E38D16E-62AE-4E7F-A548-8C295D639B43}"/>
              </a:ext>
            </a:extLst>
          </p:cNvPr>
          <p:cNvGrpSpPr/>
          <p:nvPr/>
        </p:nvGrpSpPr>
        <p:grpSpPr>
          <a:xfrm>
            <a:off x="4058582" y="4542031"/>
            <a:ext cx="1266206" cy="1862902"/>
            <a:chOff x="8282297" y="3996149"/>
            <a:chExt cx="1266206" cy="1862902"/>
          </a:xfrm>
        </p:grpSpPr>
        <p:grpSp>
          <p:nvGrpSpPr>
            <p:cNvPr id="72" name="组合 64">
              <a:extLst>
                <a:ext uri="{FF2B5EF4-FFF2-40B4-BE49-F238E27FC236}">
                  <a16:creationId xmlns:a16="http://schemas.microsoft.com/office/drawing/2014/main" id="{0E63490B-F628-4413-B9D5-28AE3EA084D1}"/>
                </a:ext>
              </a:extLst>
            </p:cNvPr>
            <p:cNvGrpSpPr/>
            <p:nvPr/>
          </p:nvGrpSpPr>
          <p:grpSpPr>
            <a:xfrm>
              <a:off x="8282297" y="3996149"/>
              <a:ext cx="1266206" cy="1862902"/>
              <a:chOff x="2993266" y="1723328"/>
              <a:chExt cx="1411736" cy="2077014"/>
            </a:xfrm>
          </p:grpSpPr>
          <p:sp>
            <p:nvSpPr>
              <p:cNvPr id="74" name="圆角矩形 65">
                <a:extLst>
                  <a:ext uri="{FF2B5EF4-FFF2-40B4-BE49-F238E27FC236}">
                    <a16:creationId xmlns:a16="http://schemas.microsoft.com/office/drawing/2014/main" id="{2035AE24-976F-403B-82FB-9FCD76085851}"/>
                  </a:ext>
                </a:extLst>
              </p:cNvPr>
              <p:cNvSpPr/>
              <p:nvPr/>
            </p:nvSpPr>
            <p:spPr>
              <a:xfrm rot="2700000">
                <a:off x="2800568" y="2195908"/>
                <a:ext cx="2077014" cy="113185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69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75" name="椭圆 66">
                <a:extLst>
                  <a:ext uri="{FF2B5EF4-FFF2-40B4-BE49-F238E27FC236}">
                    <a16:creationId xmlns:a16="http://schemas.microsoft.com/office/drawing/2014/main" id="{8F9C7E24-2ED3-45D1-A739-1C72CCA22A40}"/>
                  </a:ext>
                </a:extLst>
              </p:cNvPr>
              <p:cNvSpPr/>
              <p:nvPr/>
            </p:nvSpPr>
            <p:spPr>
              <a:xfrm>
                <a:off x="2993266" y="1901066"/>
                <a:ext cx="947668" cy="9476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016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6" name="圆角矩形 67">
                <a:extLst>
                  <a:ext uri="{FF2B5EF4-FFF2-40B4-BE49-F238E27FC236}">
                    <a16:creationId xmlns:a16="http://schemas.microsoft.com/office/drawing/2014/main" id="{899DA8BD-E431-465F-B821-D3FB871EE396}"/>
                  </a:ext>
                </a:extLst>
              </p:cNvPr>
              <p:cNvSpPr/>
              <p:nvPr/>
            </p:nvSpPr>
            <p:spPr>
              <a:xfrm rot="2700000">
                <a:off x="2918202" y="2295926"/>
                <a:ext cx="1827603" cy="90243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55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77" name="椭圆 68">
                <a:extLst>
                  <a:ext uri="{FF2B5EF4-FFF2-40B4-BE49-F238E27FC236}">
                    <a16:creationId xmlns:a16="http://schemas.microsoft.com/office/drawing/2014/main" id="{0E2F4250-2EB9-4522-B799-CF2D3125101B}"/>
                  </a:ext>
                </a:extLst>
              </p:cNvPr>
              <p:cNvSpPr/>
              <p:nvPr/>
            </p:nvSpPr>
            <p:spPr>
              <a:xfrm>
                <a:off x="3086100" y="1993900"/>
                <a:ext cx="762000" cy="762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165100" dist="76200" dir="2700000" sx="97000" sy="97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73" name="文本框 100">
              <a:extLst>
                <a:ext uri="{FF2B5EF4-FFF2-40B4-BE49-F238E27FC236}">
                  <a16:creationId xmlns:a16="http://schemas.microsoft.com/office/drawing/2014/main" id="{BF2CAAF4-52BE-489D-8504-D7D0058BACAF}"/>
                </a:ext>
              </a:extLst>
            </p:cNvPr>
            <p:cNvSpPr txBox="1"/>
            <p:nvPr/>
          </p:nvSpPr>
          <p:spPr>
            <a:xfrm>
              <a:off x="8344684" y="4352339"/>
              <a:ext cx="685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rgbClr val="0070C0"/>
                  </a:solidFill>
                  <a:latin typeface="Impact" panose="020B0806030902050204" pitchFamily="34" charset="0"/>
                </a:rPr>
                <a:t>2</a:t>
              </a:r>
              <a:endParaRPr lang="zh-CN" altLang="en-US" sz="2800" dirty="0">
                <a:solidFill>
                  <a:srgbClr val="0070C0"/>
                </a:solidFill>
                <a:latin typeface="Impact" panose="020B0806030902050204" pitchFamily="34" charset="0"/>
              </a:endParaRPr>
            </a:p>
          </p:txBody>
        </p:sp>
      </p:grpSp>
      <p:grpSp>
        <p:nvGrpSpPr>
          <p:cNvPr id="78" name="群組 77">
            <a:extLst>
              <a:ext uri="{FF2B5EF4-FFF2-40B4-BE49-F238E27FC236}">
                <a16:creationId xmlns:a16="http://schemas.microsoft.com/office/drawing/2014/main" id="{826B8F30-CE39-4057-8D06-621570033593}"/>
              </a:ext>
            </a:extLst>
          </p:cNvPr>
          <p:cNvGrpSpPr/>
          <p:nvPr/>
        </p:nvGrpSpPr>
        <p:grpSpPr>
          <a:xfrm>
            <a:off x="7735116" y="2708970"/>
            <a:ext cx="1218071" cy="544574"/>
            <a:chOff x="7869488" y="2925752"/>
            <a:chExt cx="1065942" cy="984922"/>
          </a:xfrm>
        </p:grpSpPr>
        <p:sp>
          <p:nvSpPr>
            <p:cNvPr id="79" name="圆角矩形 81">
              <a:extLst>
                <a:ext uri="{FF2B5EF4-FFF2-40B4-BE49-F238E27FC236}">
                  <a16:creationId xmlns:a16="http://schemas.microsoft.com/office/drawing/2014/main" id="{D4339A74-DBC9-40D3-960D-C317B979BCE5}"/>
                </a:ext>
              </a:extLst>
            </p:cNvPr>
            <p:cNvSpPr/>
            <p:nvPr/>
          </p:nvSpPr>
          <p:spPr>
            <a:xfrm>
              <a:off x="7869488" y="2925752"/>
              <a:ext cx="957019" cy="984922"/>
            </a:xfrm>
            <a:prstGeom prst="roundRect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80" name="文本框 83">
              <a:extLst>
                <a:ext uri="{FF2B5EF4-FFF2-40B4-BE49-F238E27FC236}">
                  <a16:creationId xmlns:a16="http://schemas.microsoft.com/office/drawing/2014/main" id="{24F48E3A-CF03-447A-AE78-4987BB99FC87}"/>
                </a:ext>
              </a:extLst>
            </p:cNvPr>
            <p:cNvSpPr txBox="1"/>
            <p:nvPr/>
          </p:nvSpPr>
          <p:spPr>
            <a:xfrm>
              <a:off x="7952184" y="3132675"/>
              <a:ext cx="983246" cy="6679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b="1" dirty="0">
                  <a:solidFill>
                    <a:srgbClr val="E8707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不告白</a:t>
              </a:r>
              <a:endParaRPr lang="zh-CN" altLang="en-US" b="1" dirty="0">
                <a:solidFill>
                  <a:srgbClr val="E8707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81" name="群組 80">
            <a:extLst>
              <a:ext uri="{FF2B5EF4-FFF2-40B4-BE49-F238E27FC236}">
                <a16:creationId xmlns:a16="http://schemas.microsoft.com/office/drawing/2014/main" id="{05F1DE19-7B99-4F76-8652-1394ACDC1CC6}"/>
              </a:ext>
            </a:extLst>
          </p:cNvPr>
          <p:cNvGrpSpPr/>
          <p:nvPr/>
        </p:nvGrpSpPr>
        <p:grpSpPr>
          <a:xfrm>
            <a:off x="7700281" y="1270928"/>
            <a:ext cx="1128440" cy="630364"/>
            <a:chOff x="7834650" y="1487709"/>
            <a:chExt cx="2172072" cy="984922"/>
          </a:xfrm>
        </p:grpSpPr>
        <p:sp>
          <p:nvSpPr>
            <p:cNvPr id="82" name="圆角矩形 74">
              <a:extLst>
                <a:ext uri="{FF2B5EF4-FFF2-40B4-BE49-F238E27FC236}">
                  <a16:creationId xmlns:a16="http://schemas.microsoft.com/office/drawing/2014/main" id="{B7C5C378-036E-455E-950A-6506CC732F09}"/>
                </a:ext>
              </a:extLst>
            </p:cNvPr>
            <p:cNvSpPr/>
            <p:nvPr/>
          </p:nvSpPr>
          <p:spPr>
            <a:xfrm>
              <a:off x="7834650" y="1487709"/>
              <a:ext cx="2086801" cy="984922"/>
            </a:xfrm>
            <a:prstGeom prst="roundRect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83" name="文本框 76">
              <a:extLst>
                <a:ext uri="{FF2B5EF4-FFF2-40B4-BE49-F238E27FC236}">
                  <a16:creationId xmlns:a16="http://schemas.microsoft.com/office/drawing/2014/main" id="{0A004766-5B58-4897-ADE9-FC11E9C4DDA1}"/>
                </a:ext>
              </a:extLst>
            </p:cNvPr>
            <p:cNvSpPr txBox="1"/>
            <p:nvPr/>
          </p:nvSpPr>
          <p:spPr>
            <a:xfrm>
              <a:off x="8083599" y="1593263"/>
              <a:ext cx="1923123" cy="5770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b="1" dirty="0">
                  <a:solidFill>
                    <a:srgbClr val="E8707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告白</a:t>
              </a:r>
              <a:endParaRPr lang="zh-CN" altLang="en-US" b="1" dirty="0">
                <a:solidFill>
                  <a:srgbClr val="E8707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84" name="组合 10">
            <a:extLst>
              <a:ext uri="{FF2B5EF4-FFF2-40B4-BE49-F238E27FC236}">
                <a16:creationId xmlns:a16="http://schemas.microsoft.com/office/drawing/2014/main" id="{93EC81B6-FA61-4AAF-90E2-D9D50A691CF4}"/>
              </a:ext>
            </a:extLst>
          </p:cNvPr>
          <p:cNvGrpSpPr/>
          <p:nvPr/>
        </p:nvGrpSpPr>
        <p:grpSpPr>
          <a:xfrm>
            <a:off x="7056147" y="2563292"/>
            <a:ext cx="1266206" cy="1862902"/>
            <a:chOff x="8282297" y="3996149"/>
            <a:chExt cx="1266206" cy="1862902"/>
          </a:xfrm>
        </p:grpSpPr>
        <p:grpSp>
          <p:nvGrpSpPr>
            <p:cNvPr id="85" name="组合 64">
              <a:extLst>
                <a:ext uri="{FF2B5EF4-FFF2-40B4-BE49-F238E27FC236}">
                  <a16:creationId xmlns:a16="http://schemas.microsoft.com/office/drawing/2014/main" id="{BF5C987E-5E28-4BD0-8CAE-A1BD1B512D60}"/>
                </a:ext>
              </a:extLst>
            </p:cNvPr>
            <p:cNvGrpSpPr/>
            <p:nvPr/>
          </p:nvGrpSpPr>
          <p:grpSpPr>
            <a:xfrm>
              <a:off x="8282297" y="3996149"/>
              <a:ext cx="1266206" cy="1862902"/>
              <a:chOff x="2993266" y="1723328"/>
              <a:chExt cx="1411736" cy="2077014"/>
            </a:xfrm>
          </p:grpSpPr>
          <p:sp>
            <p:nvSpPr>
              <p:cNvPr id="87" name="圆角矩形 65">
                <a:extLst>
                  <a:ext uri="{FF2B5EF4-FFF2-40B4-BE49-F238E27FC236}">
                    <a16:creationId xmlns:a16="http://schemas.microsoft.com/office/drawing/2014/main" id="{0553771B-7488-48DC-9ED6-4A3DDE5FB2BC}"/>
                  </a:ext>
                </a:extLst>
              </p:cNvPr>
              <p:cNvSpPr/>
              <p:nvPr/>
            </p:nvSpPr>
            <p:spPr>
              <a:xfrm rot="2700000">
                <a:off x="2800568" y="2195908"/>
                <a:ext cx="2077014" cy="113185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69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88" name="椭圆 66">
                <a:extLst>
                  <a:ext uri="{FF2B5EF4-FFF2-40B4-BE49-F238E27FC236}">
                    <a16:creationId xmlns:a16="http://schemas.microsoft.com/office/drawing/2014/main" id="{96B5CAF3-387C-439F-A797-E701F8C19ADF}"/>
                  </a:ext>
                </a:extLst>
              </p:cNvPr>
              <p:cNvSpPr/>
              <p:nvPr/>
            </p:nvSpPr>
            <p:spPr>
              <a:xfrm>
                <a:off x="2993266" y="1901066"/>
                <a:ext cx="947668" cy="9476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016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9" name="圆角矩形 67">
                <a:extLst>
                  <a:ext uri="{FF2B5EF4-FFF2-40B4-BE49-F238E27FC236}">
                    <a16:creationId xmlns:a16="http://schemas.microsoft.com/office/drawing/2014/main" id="{2BB06553-68A0-4D72-BE0B-48043AAB6432}"/>
                  </a:ext>
                </a:extLst>
              </p:cNvPr>
              <p:cNvSpPr/>
              <p:nvPr/>
            </p:nvSpPr>
            <p:spPr>
              <a:xfrm rot="2700000">
                <a:off x="2918202" y="2295926"/>
                <a:ext cx="1827603" cy="90243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55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90" name="椭圆 68">
                <a:extLst>
                  <a:ext uri="{FF2B5EF4-FFF2-40B4-BE49-F238E27FC236}">
                    <a16:creationId xmlns:a16="http://schemas.microsoft.com/office/drawing/2014/main" id="{E853B75D-94F6-4A2F-BD58-5EF598529D9F}"/>
                  </a:ext>
                </a:extLst>
              </p:cNvPr>
              <p:cNvSpPr/>
              <p:nvPr/>
            </p:nvSpPr>
            <p:spPr>
              <a:xfrm>
                <a:off x="3086100" y="1993900"/>
                <a:ext cx="762000" cy="762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165100" dist="76200" dir="2700000" sx="97000" sy="97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86" name="文本框 100">
              <a:extLst>
                <a:ext uri="{FF2B5EF4-FFF2-40B4-BE49-F238E27FC236}">
                  <a16:creationId xmlns:a16="http://schemas.microsoft.com/office/drawing/2014/main" id="{ADB16C1C-B446-48EA-A784-7A845DA5CCBC}"/>
                </a:ext>
              </a:extLst>
            </p:cNvPr>
            <p:cNvSpPr txBox="1"/>
            <p:nvPr/>
          </p:nvSpPr>
          <p:spPr>
            <a:xfrm>
              <a:off x="8344684" y="4352339"/>
              <a:ext cx="685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rgbClr val="E87071"/>
                  </a:solidFill>
                  <a:latin typeface="Impact" panose="020B0806030902050204" pitchFamily="34" charset="0"/>
                  <a:ea typeface="微软雅黑" panose="020B0503020204020204" pitchFamily="34" charset="-122"/>
                </a:rPr>
                <a:t>1-2</a:t>
              </a:r>
              <a:endParaRPr lang="zh-CN" altLang="en-US" sz="2800" dirty="0">
                <a:solidFill>
                  <a:srgbClr val="E87071"/>
                </a:solidFill>
                <a:latin typeface="Impact" panose="020B0806030902050204" pitchFamily="34" charset="0"/>
                <a:ea typeface="微软雅黑" panose="020B0503020204020204" pitchFamily="34" charset="-122"/>
              </a:endParaRPr>
            </a:p>
          </p:txBody>
        </p:sp>
      </p:grpSp>
      <p:sp>
        <p:nvSpPr>
          <p:cNvPr id="91" name="任意多边形 51">
            <a:extLst>
              <a:ext uri="{FF2B5EF4-FFF2-40B4-BE49-F238E27FC236}">
                <a16:creationId xmlns:a16="http://schemas.microsoft.com/office/drawing/2014/main" id="{CBF9F188-A538-4484-A3AC-8E53EC4BE751}"/>
              </a:ext>
            </a:extLst>
          </p:cNvPr>
          <p:cNvSpPr/>
          <p:nvPr/>
        </p:nvSpPr>
        <p:spPr>
          <a:xfrm flipH="1">
            <a:off x="6045753" y="4390650"/>
            <a:ext cx="1404000" cy="1656000"/>
          </a:xfrm>
          <a:custGeom>
            <a:avLst/>
            <a:gdLst>
              <a:gd name="connsiteX0" fmla="*/ 0 w 2089743"/>
              <a:gd name="connsiteY0" fmla="*/ 0 h 3098800"/>
              <a:gd name="connsiteX1" fmla="*/ 896251 w 2089743"/>
              <a:gd name="connsiteY1" fmla="*/ 0 h 3098800"/>
              <a:gd name="connsiteX2" fmla="*/ 1499804 w 2089743"/>
              <a:gd name="connsiteY2" fmla="*/ 603553 h 3098800"/>
              <a:gd name="connsiteX3" fmla="*/ 1499804 w 2089743"/>
              <a:gd name="connsiteY3" fmla="*/ 1424821 h 3098800"/>
              <a:gd name="connsiteX4" fmla="*/ 2089743 w 2089743"/>
              <a:gd name="connsiteY4" fmla="*/ 1424821 h 3098800"/>
              <a:gd name="connsiteX5" fmla="*/ 2089743 w 2089743"/>
              <a:gd name="connsiteY5" fmla="*/ 1667767 h 3098800"/>
              <a:gd name="connsiteX6" fmla="*/ 1499804 w 2089743"/>
              <a:gd name="connsiteY6" fmla="*/ 1667767 h 3098800"/>
              <a:gd name="connsiteX7" fmla="*/ 1499804 w 2089743"/>
              <a:gd name="connsiteY7" fmla="*/ 2495247 h 3098800"/>
              <a:gd name="connsiteX8" fmla="*/ 896251 w 2089743"/>
              <a:gd name="connsiteY8" fmla="*/ 3098800 h 3098800"/>
              <a:gd name="connsiteX9" fmla="*/ 0 w 2089743"/>
              <a:gd name="connsiteY9" fmla="*/ 3098800 h 3098800"/>
              <a:gd name="connsiteX10" fmla="*/ 0 w 2089743"/>
              <a:gd name="connsiteY10" fmla="*/ 2897517 h 3098800"/>
              <a:gd name="connsiteX11" fmla="*/ 779876 w 2089743"/>
              <a:gd name="connsiteY11" fmla="*/ 2897517 h 3098800"/>
              <a:gd name="connsiteX12" fmla="*/ 1287900 w 2089743"/>
              <a:gd name="connsiteY12" fmla="*/ 2389493 h 3098800"/>
              <a:gd name="connsiteX13" fmla="*/ 1287900 w 2089743"/>
              <a:gd name="connsiteY13" fmla="*/ 709307 h 3098800"/>
              <a:gd name="connsiteX14" fmla="*/ 779876 w 2089743"/>
              <a:gd name="connsiteY14" fmla="*/ 201283 h 3098800"/>
              <a:gd name="connsiteX15" fmla="*/ 0 w 2089743"/>
              <a:gd name="connsiteY15" fmla="*/ 201283 h 309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089743" h="3098800">
                <a:moveTo>
                  <a:pt x="0" y="0"/>
                </a:moveTo>
                <a:lnTo>
                  <a:pt x="896251" y="0"/>
                </a:lnTo>
                <a:cubicBezTo>
                  <a:pt x="1229584" y="0"/>
                  <a:pt x="1499804" y="270220"/>
                  <a:pt x="1499804" y="603553"/>
                </a:cubicBezTo>
                <a:lnTo>
                  <a:pt x="1499804" y="1424821"/>
                </a:lnTo>
                <a:lnTo>
                  <a:pt x="2089743" y="1424821"/>
                </a:lnTo>
                <a:lnTo>
                  <a:pt x="2089743" y="1667767"/>
                </a:lnTo>
                <a:lnTo>
                  <a:pt x="1499804" y="1667767"/>
                </a:lnTo>
                <a:lnTo>
                  <a:pt x="1499804" y="2495247"/>
                </a:lnTo>
                <a:cubicBezTo>
                  <a:pt x="1499804" y="2828580"/>
                  <a:pt x="1229584" y="3098800"/>
                  <a:pt x="896251" y="3098800"/>
                </a:cubicBezTo>
                <a:lnTo>
                  <a:pt x="0" y="3098800"/>
                </a:lnTo>
                <a:lnTo>
                  <a:pt x="0" y="2897517"/>
                </a:lnTo>
                <a:lnTo>
                  <a:pt x="779876" y="2897517"/>
                </a:lnTo>
                <a:cubicBezTo>
                  <a:pt x="1060450" y="2897517"/>
                  <a:pt x="1287900" y="2670067"/>
                  <a:pt x="1287900" y="2389493"/>
                </a:cubicBezTo>
                <a:lnTo>
                  <a:pt x="1287900" y="709307"/>
                </a:lnTo>
                <a:cubicBezTo>
                  <a:pt x="1287900" y="428733"/>
                  <a:pt x="1060450" y="201283"/>
                  <a:pt x="779876" y="201283"/>
                </a:cubicBezTo>
                <a:lnTo>
                  <a:pt x="0" y="201283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</a:endParaRPr>
          </a:p>
        </p:txBody>
      </p:sp>
      <p:grpSp>
        <p:nvGrpSpPr>
          <p:cNvPr id="92" name="群組 91">
            <a:extLst>
              <a:ext uri="{FF2B5EF4-FFF2-40B4-BE49-F238E27FC236}">
                <a16:creationId xmlns:a16="http://schemas.microsoft.com/office/drawing/2014/main" id="{4E57BC34-5135-49CD-B4A0-2C6304C979F6}"/>
              </a:ext>
            </a:extLst>
          </p:cNvPr>
          <p:cNvGrpSpPr/>
          <p:nvPr/>
        </p:nvGrpSpPr>
        <p:grpSpPr>
          <a:xfrm>
            <a:off x="7937578" y="5546188"/>
            <a:ext cx="1076031" cy="683448"/>
            <a:chOff x="7928657" y="5632273"/>
            <a:chExt cx="2086801" cy="984922"/>
          </a:xfrm>
        </p:grpSpPr>
        <p:sp>
          <p:nvSpPr>
            <p:cNvPr id="93" name="圆角矩形 81">
              <a:extLst>
                <a:ext uri="{FF2B5EF4-FFF2-40B4-BE49-F238E27FC236}">
                  <a16:creationId xmlns:a16="http://schemas.microsoft.com/office/drawing/2014/main" id="{C7379041-2973-4870-A3E7-3B03022BB440}"/>
                </a:ext>
              </a:extLst>
            </p:cNvPr>
            <p:cNvSpPr/>
            <p:nvPr/>
          </p:nvSpPr>
          <p:spPr>
            <a:xfrm>
              <a:off x="7928657" y="5632273"/>
              <a:ext cx="2086801" cy="984922"/>
            </a:xfrm>
            <a:prstGeom prst="roundRect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94" name="文本框 83">
              <a:extLst>
                <a:ext uri="{FF2B5EF4-FFF2-40B4-BE49-F238E27FC236}">
                  <a16:creationId xmlns:a16="http://schemas.microsoft.com/office/drawing/2014/main" id="{198D20CE-CFDE-45F9-8F1E-A7B65D8DDE7E}"/>
                </a:ext>
              </a:extLst>
            </p:cNvPr>
            <p:cNvSpPr txBox="1"/>
            <p:nvPr/>
          </p:nvSpPr>
          <p:spPr>
            <a:xfrm>
              <a:off x="8033467" y="5958270"/>
              <a:ext cx="1923123" cy="5322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b="1" dirty="0">
                  <a:solidFill>
                    <a:srgbClr val="0070C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不告白</a:t>
              </a:r>
              <a:endParaRPr lang="zh-CN" altLang="en-US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95" name="群組 94">
            <a:extLst>
              <a:ext uri="{FF2B5EF4-FFF2-40B4-BE49-F238E27FC236}">
                <a16:creationId xmlns:a16="http://schemas.microsoft.com/office/drawing/2014/main" id="{7CCFB017-5EC5-48C1-8F9A-0751C53FC2E5}"/>
              </a:ext>
            </a:extLst>
          </p:cNvPr>
          <p:cNvGrpSpPr/>
          <p:nvPr/>
        </p:nvGrpSpPr>
        <p:grpSpPr>
          <a:xfrm>
            <a:off x="7908251" y="4227195"/>
            <a:ext cx="1083144" cy="656027"/>
            <a:chOff x="7888562" y="4313280"/>
            <a:chExt cx="2108935" cy="984922"/>
          </a:xfrm>
        </p:grpSpPr>
        <p:sp>
          <p:nvSpPr>
            <p:cNvPr id="96" name="圆角矩形 74">
              <a:extLst>
                <a:ext uri="{FF2B5EF4-FFF2-40B4-BE49-F238E27FC236}">
                  <a16:creationId xmlns:a16="http://schemas.microsoft.com/office/drawing/2014/main" id="{E2183970-5FFE-4827-BC93-F6065D1AB5C3}"/>
                </a:ext>
              </a:extLst>
            </p:cNvPr>
            <p:cNvSpPr/>
            <p:nvPr/>
          </p:nvSpPr>
          <p:spPr>
            <a:xfrm>
              <a:off x="7910696" y="4313280"/>
              <a:ext cx="2086801" cy="984922"/>
            </a:xfrm>
            <a:prstGeom prst="roundRect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97" name="文本框 76">
              <a:extLst>
                <a:ext uri="{FF2B5EF4-FFF2-40B4-BE49-F238E27FC236}">
                  <a16:creationId xmlns:a16="http://schemas.microsoft.com/office/drawing/2014/main" id="{902D24F3-B21B-44DE-9FE5-87D3BAD38B51}"/>
                </a:ext>
              </a:extLst>
            </p:cNvPr>
            <p:cNvSpPr txBox="1"/>
            <p:nvPr/>
          </p:nvSpPr>
          <p:spPr>
            <a:xfrm>
              <a:off x="7888562" y="4571487"/>
              <a:ext cx="1923122" cy="5544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b="1" dirty="0">
                  <a:solidFill>
                    <a:srgbClr val="0070C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告白</a:t>
              </a:r>
              <a:endParaRPr lang="zh-CN" altLang="en-US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98" name="组合 22">
            <a:extLst>
              <a:ext uri="{FF2B5EF4-FFF2-40B4-BE49-F238E27FC236}">
                <a16:creationId xmlns:a16="http://schemas.microsoft.com/office/drawing/2014/main" id="{62583A38-7522-4749-B2C8-B6F7E0FC0ED5}"/>
              </a:ext>
            </a:extLst>
          </p:cNvPr>
          <p:cNvGrpSpPr/>
          <p:nvPr/>
        </p:nvGrpSpPr>
        <p:grpSpPr>
          <a:xfrm>
            <a:off x="6971839" y="1122956"/>
            <a:ext cx="1266206" cy="1862902"/>
            <a:chOff x="8282297" y="1684749"/>
            <a:chExt cx="1266206" cy="1862902"/>
          </a:xfrm>
        </p:grpSpPr>
        <p:grpSp>
          <p:nvGrpSpPr>
            <p:cNvPr id="99" name="组合 59">
              <a:extLst>
                <a:ext uri="{FF2B5EF4-FFF2-40B4-BE49-F238E27FC236}">
                  <a16:creationId xmlns:a16="http://schemas.microsoft.com/office/drawing/2014/main" id="{2D89CC37-3D86-4F8E-972E-FF2A48E8AA6B}"/>
                </a:ext>
              </a:extLst>
            </p:cNvPr>
            <p:cNvGrpSpPr/>
            <p:nvPr/>
          </p:nvGrpSpPr>
          <p:grpSpPr>
            <a:xfrm>
              <a:off x="8282297" y="1684749"/>
              <a:ext cx="1266206" cy="1862902"/>
              <a:chOff x="2993266" y="1723328"/>
              <a:chExt cx="1411736" cy="2077014"/>
            </a:xfrm>
          </p:grpSpPr>
          <p:sp>
            <p:nvSpPr>
              <p:cNvPr id="101" name="圆角矩形 60">
                <a:extLst>
                  <a:ext uri="{FF2B5EF4-FFF2-40B4-BE49-F238E27FC236}">
                    <a16:creationId xmlns:a16="http://schemas.microsoft.com/office/drawing/2014/main" id="{8A3F3191-5E73-489E-9A7C-D1F43698A780}"/>
                  </a:ext>
                </a:extLst>
              </p:cNvPr>
              <p:cNvSpPr/>
              <p:nvPr/>
            </p:nvSpPr>
            <p:spPr>
              <a:xfrm rot="2700000">
                <a:off x="2800568" y="2195908"/>
                <a:ext cx="2077014" cy="113185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69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02" name="椭圆 61">
                <a:extLst>
                  <a:ext uri="{FF2B5EF4-FFF2-40B4-BE49-F238E27FC236}">
                    <a16:creationId xmlns:a16="http://schemas.microsoft.com/office/drawing/2014/main" id="{98795E4B-2411-4C21-B74D-1B3A6447403A}"/>
                  </a:ext>
                </a:extLst>
              </p:cNvPr>
              <p:cNvSpPr/>
              <p:nvPr/>
            </p:nvSpPr>
            <p:spPr>
              <a:xfrm>
                <a:off x="2993266" y="1901066"/>
                <a:ext cx="947668" cy="9476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016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03" name="圆角矩形 62">
                <a:extLst>
                  <a:ext uri="{FF2B5EF4-FFF2-40B4-BE49-F238E27FC236}">
                    <a16:creationId xmlns:a16="http://schemas.microsoft.com/office/drawing/2014/main" id="{A68F4E96-9D20-47EE-BA54-17CD50FB6605}"/>
                  </a:ext>
                </a:extLst>
              </p:cNvPr>
              <p:cNvSpPr/>
              <p:nvPr/>
            </p:nvSpPr>
            <p:spPr>
              <a:xfrm rot="2700000">
                <a:off x="2918202" y="2295926"/>
                <a:ext cx="1827603" cy="90243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55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04" name="椭圆 63">
                <a:extLst>
                  <a:ext uri="{FF2B5EF4-FFF2-40B4-BE49-F238E27FC236}">
                    <a16:creationId xmlns:a16="http://schemas.microsoft.com/office/drawing/2014/main" id="{8D42593A-EC5C-4AFC-BF79-023D89001CDF}"/>
                  </a:ext>
                </a:extLst>
              </p:cNvPr>
              <p:cNvSpPr/>
              <p:nvPr/>
            </p:nvSpPr>
            <p:spPr>
              <a:xfrm>
                <a:off x="3086100" y="1993900"/>
                <a:ext cx="762000" cy="762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165100" dist="76200" dir="2700000" sx="97000" sy="97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00" name="文本框 97">
              <a:extLst>
                <a:ext uri="{FF2B5EF4-FFF2-40B4-BE49-F238E27FC236}">
                  <a16:creationId xmlns:a16="http://schemas.microsoft.com/office/drawing/2014/main" id="{342C3A81-89AE-47A9-8402-A5CDE0CA09CD}"/>
                </a:ext>
              </a:extLst>
            </p:cNvPr>
            <p:cNvSpPr txBox="1"/>
            <p:nvPr/>
          </p:nvSpPr>
          <p:spPr>
            <a:xfrm>
              <a:off x="8344684" y="2016517"/>
              <a:ext cx="685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rgbClr val="E87071"/>
                  </a:solidFill>
                  <a:latin typeface="Impact" panose="020B0806030902050204" pitchFamily="34" charset="0"/>
                  <a:ea typeface="微软雅黑" panose="020B0503020204020204" pitchFamily="34" charset="-122"/>
                </a:rPr>
                <a:t>1-1</a:t>
              </a:r>
              <a:endParaRPr lang="zh-CN" altLang="en-US" sz="2800" dirty="0">
                <a:solidFill>
                  <a:srgbClr val="E87071"/>
                </a:solidFill>
                <a:latin typeface="Impact" panose="020B080603090205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05" name="组合 22">
            <a:extLst>
              <a:ext uri="{FF2B5EF4-FFF2-40B4-BE49-F238E27FC236}">
                <a16:creationId xmlns:a16="http://schemas.microsoft.com/office/drawing/2014/main" id="{7F5D2801-BF43-49B5-9CC0-A655D095D314}"/>
              </a:ext>
            </a:extLst>
          </p:cNvPr>
          <p:cNvGrpSpPr/>
          <p:nvPr/>
        </p:nvGrpSpPr>
        <p:grpSpPr>
          <a:xfrm>
            <a:off x="7146821" y="3983962"/>
            <a:ext cx="1266206" cy="1862902"/>
            <a:chOff x="8282297" y="1684749"/>
            <a:chExt cx="1266206" cy="1862902"/>
          </a:xfrm>
        </p:grpSpPr>
        <p:grpSp>
          <p:nvGrpSpPr>
            <p:cNvPr id="106" name="组合 59">
              <a:extLst>
                <a:ext uri="{FF2B5EF4-FFF2-40B4-BE49-F238E27FC236}">
                  <a16:creationId xmlns:a16="http://schemas.microsoft.com/office/drawing/2014/main" id="{7B45DB75-6837-4525-9FCC-07B3C715B785}"/>
                </a:ext>
              </a:extLst>
            </p:cNvPr>
            <p:cNvGrpSpPr/>
            <p:nvPr/>
          </p:nvGrpSpPr>
          <p:grpSpPr>
            <a:xfrm>
              <a:off x="8282297" y="1684749"/>
              <a:ext cx="1266206" cy="1862902"/>
              <a:chOff x="2993266" y="1723328"/>
              <a:chExt cx="1411736" cy="2077014"/>
            </a:xfrm>
          </p:grpSpPr>
          <p:sp>
            <p:nvSpPr>
              <p:cNvPr id="108" name="圆角矩形 60">
                <a:extLst>
                  <a:ext uri="{FF2B5EF4-FFF2-40B4-BE49-F238E27FC236}">
                    <a16:creationId xmlns:a16="http://schemas.microsoft.com/office/drawing/2014/main" id="{3334134E-5FA8-445D-ADCF-8063616A99BF}"/>
                  </a:ext>
                </a:extLst>
              </p:cNvPr>
              <p:cNvSpPr/>
              <p:nvPr/>
            </p:nvSpPr>
            <p:spPr>
              <a:xfrm rot="2700000">
                <a:off x="2800568" y="2195908"/>
                <a:ext cx="2077014" cy="113185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69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09" name="椭圆 61">
                <a:extLst>
                  <a:ext uri="{FF2B5EF4-FFF2-40B4-BE49-F238E27FC236}">
                    <a16:creationId xmlns:a16="http://schemas.microsoft.com/office/drawing/2014/main" id="{340B8AD2-F2F2-425D-9C0B-91A207530F7F}"/>
                  </a:ext>
                </a:extLst>
              </p:cNvPr>
              <p:cNvSpPr/>
              <p:nvPr/>
            </p:nvSpPr>
            <p:spPr>
              <a:xfrm>
                <a:off x="2993266" y="1901066"/>
                <a:ext cx="947668" cy="9476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016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0" name="圆角矩形 62">
                <a:extLst>
                  <a:ext uri="{FF2B5EF4-FFF2-40B4-BE49-F238E27FC236}">
                    <a16:creationId xmlns:a16="http://schemas.microsoft.com/office/drawing/2014/main" id="{A41C56DF-FDEE-432C-91D3-AD0E12CDD8B6}"/>
                  </a:ext>
                </a:extLst>
              </p:cNvPr>
              <p:cNvSpPr/>
              <p:nvPr/>
            </p:nvSpPr>
            <p:spPr>
              <a:xfrm rot="2700000">
                <a:off x="2918202" y="2295926"/>
                <a:ext cx="1827603" cy="90243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55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11" name="椭圆 63">
                <a:extLst>
                  <a:ext uri="{FF2B5EF4-FFF2-40B4-BE49-F238E27FC236}">
                    <a16:creationId xmlns:a16="http://schemas.microsoft.com/office/drawing/2014/main" id="{9FBAA27A-F777-4A74-82AE-8668D1832C14}"/>
                  </a:ext>
                </a:extLst>
              </p:cNvPr>
              <p:cNvSpPr/>
              <p:nvPr/>
            </p:nvSpPr>
            <p:spPr>
              <a:xfrm>
                <a:off x="3086100" y="1993900"/>
                <a:ext cx="762000" cy="762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165100" dist="76200" dir="2700000" sx="97000" sy="97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07" name="文本框 97">
              <a:extLst>
                <a:ext uri="{FF2B5EF4-FFF2-40B4-BE49-F238E27FC236}">
                  <a16:creationId xmlns:a16="http://schemas.microsoft.com/office/drawing/2014/main" id="{2C68938F-DB7D-448E-8EAE-4D3B3FCCAD5E}"/>
                </a:ext>
              </a:extLst>
            </p:cNvPr>
            <p:cNvSpPr txBox="1"/>
            <p:nvPr/>
          </p:nvSpPr>
          <p:spPr>
            <a:xfrm>
              <a:off x="8344684" y="2016517"/>
              <a:ext cx="685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rgbClr val="0070C0"/>
                  </a:solidFill>
                  <a:latin typeface="Impact" panose="020B0806030902050204" pitchFamily="34" charset="0"/>
                </a:rPr>
                <a:t>2-1</a:t>
              </a:r>
              <a:endParaRPr lang="zh-CN" altLang="en-US" sz="2800" dirty="0">
                <a:solidFill>
                  <a:srgbClr val="0070C0"/>
                </a:solidFill>
                <a:latin typeface="Impact" panose="020B0806030902050204" pitchFamily="34" charset="0"/>
              </a:endParaRPr>
            </a:p>
          </p:txBody>
        </p:sp>
      </p:grpSp>
      <p:sp>
        <p:nvSpPr>
          <p:cNvPr id="112" name="箭號: 向右 111">
            <a:extLst>
              <a:ext uri="{FF2B5EF4-FFF2-40B4-BE49-F238E27FC236}">
                <a16:creationId xmlns:a16="http://schemas.microsoft.com/office/drawing/2014/main" id="{EF16B9DC-F57A-49F9-B04D-61880E33BEA0}"/>
              </a:ext>
            </a:extLst>
          </p:cNvPr>
          <p:cNvSpPr/>
          <p:nvPr/>
        </p:nvSpPr>
        <p:spPr>
          <a:xfrm>
            <a:off x="8791202" y="1581384"/>
            <a:ext cx="918063" cy="289396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3" name="箭號: 向右 112">
            <a:extLst>
              <a:ext uri="{FF2B5EF4-FFF2-40B4-BE49-F238E27FC236}">
                <a16:creationId xmlns:a16="http://schemas.microsoft.com/office/drawing/2014/main" id="{C7959007-8B24-40EC-A27A-8BD80CF2C5E6}"/>
              </a:ext>
            </a:extLst>
          </p:cNvPr>
          <p:cNvSpPr/>
          <p:nvPr/>
        </p:nvSpPr>
        <p:spPr>
          <a:xfrm>
            <a:off x="8834394" y="2865295"/>
            <a:ext cx="914824" cy="289396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6" name="Freeform 5">
            <a:extLst>
              <a:ext uri="{FF2B5EF4-FFF2-40B4-BE49-F238E27FC236}">
                <a16:creationId xmlns:a16="http://schemas.microsoft.com/office/drawing/2014/main" id="{B0D4FD5B-85F4-4BC3-A16A-16B75765999C}"/>
              </a:ext>
            </a:extLst>
          </p:cNvPr>
          <p:cNvSpPr>
            <a:spLocks/>
          </p:cNvSpPr>
          <p:nvPr/>
        </p:nvSpPr>
        <p:spPr bwMode="auto">
          <a:xfrm rot="10800000">
            <a:off x="10949654" y="1332665"/>
            <a:ext cx="819955" cy="726710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73000">
                <a:srgbClr val="ECECEC"/>
              </a:gs>
              <a:gs pos="100000">
                <a:srgbClr val="D9D9D9"/>
              </a:gs>
            </a:gsLst>
            <a:lin ang="2700000" scaled="1"/>
            <a:tileRect/>
          </a:gradFill>
          <a:ln w="19050">
            <a:gradFill flip="none" rotWithShape="1">
              <a:gsLst>
                <a:gs pos="29000">
                  <a:srgbClr val="E0E0E0"/>
                </a:gs>
                <a:gs pos="0">
                  <a:srgbClr val="999999"/>
                </a:gs>
                <a:gs pos="83000">
                  <a:schemeClr val="bg1"/>
                </a:gs>
              </a:gsLst>
              <a:lin ang="2700000" scaled="1"/>
              <a:tileRect/>
            </a:gradFill>
          </a:ln>
          <a:effectLst>
            <a:outerShdw blurRad="127000" dist="50800" dir="2700000" algn="tl" rotWithShape="0">
              <a:prstClr val="black">
                <a:alpha val="32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sp>
        <p:nvSpPr>
          <p:cNvPr id="117" name="心形 116">
            <a:extLst>
              <a:ext uri="{FF2B5EF4-FFF2-40B4-BE49-F238E27FC236}">
                <a16:creationId xmlns:a16="http://schemas.microsoft.com/office/drawing/2014/main" id="{24C70917-FC7F-4A85-9CAA-CBDB1B26291A}"/>
              </a:ext>
            </a:extLst>
          </p:cNvPr>
          <p:cNvSpPr/>
          <p:nvPr/>
        </p:nvSpPr>
        <p:spPr>
          <a:xfrm>
            <a:off x="8060661" y="2316225"/>
            <a:ext cx="540092" cy="525053"/>
          </a:xfrm>
          <a:prstGeom prst="heart">
            <a:avLst/>
          </a:prstGeom>
          <a:noFill/>
          <a:ln>
            <a:prstDash val="sysDash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8" name="心形 117">
            <a:extLst>
              <a:ext uri="{FF2B5EF4-FFF2-40B4-BE49-F238E27FC236}">
                <a16:creationId xmlns:a16="http://schemas.microsoft.com/office/drawing/2014/main" id="{3ABF8C4B-0F84-45EC-A2A5-372BCDED863A}"/>
              </a:ext>
            </a:extLst>
          </p:cNvPr>
          <p:cNvSpPr/>
          <p:nvPr/>
        </p:nvSpPr>
        <p:spPr>
          <a:xfrm>
            <a:off x="7315299" y="1001347"/>
            <a:ext cx="540092" cy="525053"/>
          </a:xfrm>
          <a:prstGeom prst="heart">
            <a:avLst/>
          </a:prstGeom>
          <a:solidFill>
            <a:srgbClr val="C00000"/>
          </a:solidFill>
          <a:ln>
            <a:noFill/>
            <a:prstDash val="solid"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9" name="心形 118">
            <a:extLst>
              <a:ext uri="{FF2B5EF4-FFF2-40B4-BE49-F238E27FC236}">
                <a16:creationId xmlns:a16="http://schemas.microsoft.com/office/drawing/2014/main" id="{81232AD2-8643-429C-B909-588E18AF7B89}"/>
              </a:ext>
            </a:extLst>
          </p:cNvPr>
          <p:cNvSpPr/>
          <p:nvPr/>
        </p:nvSpPr>
        <p:spPr>
          <a:xfrm>
            <a:off x="8181304" y="5310446"/>
            <a:ext cx="540092" cy="525053"/>
          </a:xfrm>
          <a:prstGeom prst="heart">
            <a:avLst/>
          </a:prstGeom>
          <a:noFill/>
          <a:ln>
            <a:solidFill>
              <a:srgbClr val="002060"/>
            </a:solidFill>
            <a:prstDash val="sysDash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0" name="心形 119">
            <a:extLst>
              <a:ext uri="{FF2B5EF4-FFF2-40B4-BE49-F238E27FC236}">
                <a16:creationId xmlns:a16="http://schemas.microsoft.com/office/drawing/2014/main" id="{3EEAB111-1D1D-443D-87AA-997CC8FD4D5D}"/>
              </a:ext>
            </a:extLst>
          </p:cNvPr>
          <p:cNvSpPr/>
          <p:nvPr/>
        </p:nvSpPr>
        <p:spPr>
          <a:xfrm>
            <a:off x="8076722" y="3861035"/>
            <a:ext cx="540092" cy="525053"/>
          </a:xfrm>
          <a:prstGeom prst="heart">
            <a:avLst/>
          </a:prstGeom>
          <a:solidFill>
            <a:srgbClr val="0070C0"/>
          </a:solidFill>
          <a:ln>
            <a:noFill/>
            <a:prstDash val="solid"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1" name="Freeform 5">
            <a:extLst>
              <a:ext uri="{FF2B5EF4-FFF2-40B4-BE49-F238E27FC236}">
                <a16:creationId xmlns:a16="http://schemas.microsoft.com/office/drawing/2014/main" id="{F8E8C9CA-0AF4-4C92-9288-B17B9116F869}"/>
              </a:ext>
            </a:extLst>
          </p:cNvPr>
          <p:cNvSpPr>
            <a:spLocks/>
          </p:cNvSpPr>
          <p:nvPr/>
        </p:nvSpPr>
        <p:spPr bwMode="auto">
          <a:xfrm rot="10800000">
            <a:off x="10960761" y="2692223"/>
            <a:ext cx="819955" cy="726710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73000">
                <a:srgbClr val="ECECEC"/>
              </a:gs>
              <a:gs pos="100000">
                <a:srgbClr val="D9D9D9"/>
              </a:gs>
            </a:gsLst>
            <a:lin ang="2700000" scaled="1"/>
            <a:tileRect/>
          </a:gradFill>
          <a:ln w="19050">
            <a:gradFill flip="none" rotWithShape="1">
              <a:gsLst>
                <a:gs pos="29000">
                  <a:srgbClr val="E0E0E0"/>
                </a:gs>
                <a:gs pos="0">
                  <a:srgbClr val="999999"/>
                </a:gs>
                <a:gs pos="83000">
                  <a:schemeClr val="bg1"/>
                </a:gs>
              </a:gsLst>
              <a:lin ang="2700000" scaled="1"/>
              <a:tileRect/>
            </a:gradFill>
          </a:ln>
          <a:effectLst>
            <a:outerShdw blurRad="127000" dist="50800" dir="2700000" algn="tl" rotWithShape="0">
              <a:prstClr val="black">
                <a:alpha val="32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sp>
        <p:nvSpPr>
          <p:cNvPr id="122" name="矩形 121">
            <a:extLst>
              <a:ext uri="{FF2B5EF4-FFF2-40B4-BE49-F238E27FC236}">
                <a16:creationId xmlns:a16="http://schemas.microsoft.com/office/drawing/2014/main" id="{030F4AA7-D2DD-4535-97EC-292C4FF5DA3C}"/>
              </a:ext>
            </a:extLst>
          </p:cNvPr>
          <p:cNvSpPr/>
          <p:nvPr/>
        </p:nvSpPr>
        <p:spPr>
          <a:xfrm>
            <a:off x="10872791" y="1536986"/>
            <a:ext cx="9552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告白</a:t>
            </a:r>
          </a:p>
        </p:txBody>
      </p:sp>
      <p:sp>
        <p:nvSpPr>
          <p:cNvPr id="123" name="Freeform 5">
            <a:extLst>
              <a:ext uri="{FF2B5EF4-FFF2-40B4-BE49-F238E27FC236}">
                <a16:creationId xmlns:a16="http://schemas.microsoft.com/office/drawing/2014/main" id="{970F9455-1C22-4B18-AB2C-B5AB0D462B3B}"/>
              </a:ext>
            </a:extLst>
          </p:cNvPr>
          <p:cNvSpPr>
            <a:spLocks/>
          </p:cNvSpPr>
          <p:nvPr/>
        </p:nvSpPr>
        <p:spPr bwMode="auto">
          <a:xfrm rot="10800000">
            <a:off x="11039971" y="4058000"/>
            <a:ext cx="819955" cy="726711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73000">
                <a:srgbClr val="ECECEC"/>
              </a:gs>
              <a:gs pos="100000">
                <a:srgbClr val="D9D9D9"/>
              </a:gs>
            </a:gsLst>
            <a:lin ang="2700000" scaled="1"/>
            <a:tileRect/>
          </a:gradFill>
          <a:ln w="19050">
            <a:gradFill flip="none" rotWithShape="1">
              <a:gsLst>
                <a:gs pos="29000">
                  <a:srgbClr val="E0E0E0"/>
                </a:gs>
                <a:gs pos="0">
                  <a:srgbClr val="999999"/>
                </a:gs>
                <a:gs pos="83000">
                  <a:schemeClr val="bg1"/>
                </a:gs>
              </a:gsLst>
              <a:lin ang="2700000" scaled="1"/>
              <a:tileRect/>
            </a:gradFill>
          </a:ln>
          <a:effectLst>
            <a:outerShdw blurRad="127000" dist="50800" dir="2700000" algn="tl" rotWithShape="0">
              <a:prstClr val="black">
                <a:alpha val="32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sp>
        <p:nvSpPr>
          <p:cNvPr id="124" name="矩形 123">
            <a:extLst>
              <a:ext uri="{FF2B5EF4-FFF2-40B4-BE49-F238E27FC236}">
                <a16:creationId xmlns:a16="http://schemas.microsoft.com/office/drawing/2014/main" id="{F2B1CA98-A99C-473F-8112-5B62D76BA09B}"/>
              </a:ext>
            </a:extLst>
          </p:cNvPr>
          <p:cNvSpPr/>
          <p:nvPr/>
        </p:nvSpPr>
        <p:spPr>
          <a:xfrm>
            <a:off x="11126783" y="4280287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b="1" dirty="0">
                <a:solidFill>
                  <a:srgbClr val="E8707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告白</a:t>
            </a:r>
          </a:p>
        </p:txBody>
      </p:sp>
      <p:sp>
        <p:nvSpPr>
          <p:cNvPr id="125" name="Freeform 5">
            <a:extLst>
              <a:ext uri="{FF2B5EF4-FFF2-40B4-BE49-F238E27FC236}">
                <a16:creationId xmlns:a16="http://schemas.microsoft.com/office/drawing/2014/main" id="{6D4B98DC-CD98-48EC-AC4A-9485A263DF0F}"/>
              </a:ext>
            </a:extLst>
          </p:cNvPr>
          <p:cNvSpPr>
            <a:spLocks/>
          </p:cNvSpPr>
          <p:nvPr/>
        </p:nvSpPr>
        <p:spPr bwMode="auto">
          <a:xfrm rot="10800000">
            <a:off x="11051078" y="5417558"/>
            <a:ext cx="819955" cy="726711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73000">
                <a:srgbClr val="ECECEC"/>
              </a:gs>
              <a:gs pos="100000">
                <a:srgbClr val="D9D9D9"/>
              </a:gs>
            </a:gsLst>
            <a:lin ang="2700000" scaled="1"/>
            <a:tileRect/>
          </a:gradFill>
          <a:ln w="19050">
            <a:gradFill flip="none" rotWithShape="1">
              <a:gsLst>
                <a:gs pos="29000">
                  <a:srgbClr val="E0E0E0"/>
                </a:gs>
                <a:gs pos="0">
                  <a:srgbClr val="999999"/>
                </a:gs>
                <a:gs pos="83000">
                  <a:schemeClr val="bg1"/>
                </a:gs>
              </a:gsLst>
              <a:lin ang="2700000" scaled="1"/>
              <a:tileRect/>
            </a:gradFill>
          </a:ln>
          <a:effectLst>
            <a:outerShdw blurRad="127000" dist="50800" dir="2700000" algn="tl" rotWithShape="0">
              <a:prstClr val="black">
                <a:alpha val="32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sp>
        <p:nvSpPr>
          <p:cNvPr id="126" name="矩形 125">
            <a:extLst>
              <a:ext uri="{FF2B5EF4-FFF2-40B4-BE49-F238E27FC236}">
                <a16:creationId xmlns:a16="http://schemas.microsoft.com/office/drawing/2014/main" id="{4F4FBC1A-D099-4C93-A9AE-58AB31FB024C}"/>
              </a:ext>
            </a:extLst>
          </p:cNvPr>
          <p:cNvSpPr/>
          <p:nvPr/>
        </p:nvSpPr>
        <p:spPr>
          <a:xfrm>
            <a:off x="10949654" y="5632284"/>
            <a:ext cx="9991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b="1" dirty="0">
                <a:solidFill>
                  <a:srgbClr val="E8707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不告白</a:t>
            </a:r>
          </a:p>
        </p:txBody>
      </p:sp>
      <p:pic>
        <p:nvPicPr>
          <p:cNvPr id="127" name="圖片 126">
            <a:extLst>
              <a:ext uri="{FF2B5EF4-FFF2-40B4-BE49-F238E27FC236}">
                <a16:creationId xmlns:a16="http://schemas.microsoft.com/office/drawing/2014/main" id="{DA55AB46-F452-47C8-94EF-5C1A99EFD9E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0193" y="5534951"/>
            <a:ext cx="883836" cy="1126720"/>
          </a:xfrm>
          <a:prstGeom prst="rect">
            <a:avLst/>
          </a:prstGeom>
        </p:spPr>
      </p:pic>
      <p:pic>
        <p:nvPicPr>
          <p:cNvPr id="128" name="圖片 127">
            <a:extLst>
              <a:ext uri="{FF2B5EF4-FFF2-40B4-BE49-F238E27FC236}">
                <a16:creationId xmlns:a16="http://schemas.microsoft.com/office/drawing/2014/main" id="{B13B233F-07B7-40A6-8171-34A3501D7CC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1471" y="1642317"/>
            <a:ext cx="1007772" cy="1280263"/>
          </a:xfrm>
          <a:prstGeom prst="rect">
            <a:avLst/>
          </a:prstGeom>
        </p:spPr>
      </p:pic>
      <p:sp>
        <p:nvSpPr>
          <p:cNvPr id="129" name="文本框 76">
            <a:extLst>
              <a:ext uri="{FF2B5EF4-FFF2-40B4-BE49-F238E27FC236}">
                <a16:creationId xmlns:a16="http://schemas.microsoft.com/office/drawing/2014/main" id="{02AC10FB-F2E2-4B7F-B2BB-88A862BEADC4}"/>
              </a:ext>
            </a:extLst>
          </p:cNvPr>
          <p:cNvSpPr txBox="1"/>
          <p:nvPr/>
        </p:nvSpPr>
        <p:spPr>
          <a:xfrm>
            <a:off x="9815517" y="1541416"/>
            <a:ext cx="1178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10&gt;3</a:t>
            </a:r>
            <a:endParaRPr lang="zh-CN" altLang="en-US" b="1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0" name="文本框 83">
            <a:extLst>
              <a:ext uri="{FF2B5EF4-FFF2-40B4-BE49-F238E27FC236}">
                <a16:creationId xmlns:a16="http://schemas.microsoft.com/office/drawing/2014/main" id="{429E8E04-E88E-41AA-A445-A9CBB30012B5}"/>
              </a:ext>
            </a:extLst>
          </p:cNvPr>
          <p:cNvSpPr txBox="1"/>
          <p:nvPr/>
        </p:nvSpPr>
        <p:spPr>
          <a:xfrm>
            <a:off x="9854935" y="2865295"/>
            <a:ext cx="11235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-4&gt;-10</a:t>
            </a:r>
            <a:endParaRPr lang="zh-CN" altLang="en-US" b="1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1" name="文本框 83">
            <a:extLst>
              <a:ext uri="{FF2B5EF4-FFF2-40B4-BE49-F238E27FC236}">
                <a16:creationId xmlns:a16="http://schemas.microsoft.com/office/drawing/2014/main" id="{FEBC3962-AD72-441C-9BCE-4A89945D31DC}"/>
              </a:ext>
            </a:extLst>
          </p:cNvPr>
          <p:cNvSpPr txBox="1"/>
          <p:nvPr/>
        </p:nvSpPr>
        <p:spPr>
          <a:xfrm>
            <a:off x="9916398" y="4298870"/>
            <a:ext cx="11235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rgbClr val="E8707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10&gt;3</a:t>
            </a:r>
            <a:endParaRPr lang="zh-CN" altLang="en-US" b="1" dirty="0">
              <a:solidFill>
                <a:srgbClr val="E8707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2" name="文本框 76">
            <a:extLst>
              <a:ext uri="{FF2B5EF4-FFF2-40B4-BE49-F238E27FC236}">
                <a16:creationId xmlns:a16="http://schemas.microsoft.com/office/drawing/2014/main" id="{FAD1EEC6-ACC6-4FCB-AD98-FEE00CC5EF78}"/>
              </a:ext>
            </a:extLst>
          </p:cNvPr>
          <p:cNvSpPr txBox="1"/>
          <p:nvPr/>
        </p:nvSpPr>
        <p:spPr>
          <a:xfrm>
            <a:off x="9871272" y="5678701"/>
            <a:ext cx="999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rgbClr val="E8707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-4&gt;-10</a:t>
            </a:r>
            <a:endParaRPr lang="zh-CN" altLang="en-US" b="1" dirty="0">
              <a:solidFill>
                <a:srgbClr val="E8707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33" name="组合 10">
            <a:extLst>
              <a:ext uri="{FF2B5EF4-FFF2-40B4-BE49-F238E27FC236}">
                <a16:creationId xmlns:a16="http://schemas.microsoft.com/office/drawing/2014/main" id="{424BC326-10EC-47A7-A61B-586C7891D451}"/>
              </a:ext>
            </a:extLst>
          </p:cNvPr>
          <p:cNvGrpSpPr/>
          <p:nvPr/>
        </p:nvGrpSpPr>
        <p:grpSpPr>
          <a:xfrm>
            <a:off x="7077614" y="5394291"/>
            <a:ext cx="1266206" cy="1862902"/>
            <a:chOff x="8282297" y="3996149"/>
            <a:chExt cx="1266206" cy="1862902"/>
          </a:xfrm>
        </p:grpSpPr>
        <p:grpSp>
          <p:nvGrpSpPr>
            <p:cNvPr id="134" name="组合 64">
              <a:extLst>
                <a:ext uri="{FF2B5EF4-FFF2-40B4-BE49-F238E27FC236}">
                  <a16:creationId xmlns:a16="http://schemas.microsoft.com/office/drawing/2014/main" id="{2DF46D99-7AA4-4D18-86BB-3B1ED6AA3E24}"/>
                </a:ext>
              </a:extLst>
            </p:cNvPr>
            <p:cNvGrpSpPr/>
            <p:nvPr/>
          </p:nvGrpSpPr>
          <p:grpSpPr>
            <a:xfrm>
              <a:off x="8282297" y="3996149"/>
              <a:ext cx="1266206" cy="1862902"/>
              <a:chOff x="2993266" y="1723328"/>
              <a:chExt cx="1411736" cy="2077014"/>
            </a:xfrm>
          </p:grpSpPr>
          <p:sp>
            <p:nvSpPr>
              <p:cNvPr id="136" name="圆角矩形 65">
                <a:extLst>
                  <a:ext uri="{FF2B5EF4-FFF2-40B4-BE49-F238E27FC236}">
                    <a16:creationId xmlns:a16="http://schemas.microsoft.com/office/drawing/2014/main" id="{B64E339B-9F5B-4938-8F74-688DBEBDE991}"/>
                  </a:ext>
                </a:extLst>
              </p:cNvPr>
              <p:cNvSpPr/>
              <p:nvPr/>
            </p:nvSpPr>
            <p:spPr>
              <a:xfrm rot="2700000">
                <a:off x="2800568" y="2195908"/>
                <a:ext cx="2077014" cy="113185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69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37" name="椭圆 66">
                <a:extLst>
                  <a:ext uri="{FF2B5EF4-FFF2-40B4-BE49-F238E27FC236}">
                    <a16:creationId xmlns:a16="http://schemas.microsoft.com/office/drawing/2014/main" id="{8433C6C1-70F8-4DA5-8199-CF00B5B67145}"/>
                  </a:ext>
                </a:extLst>
              </p:cNvPr>
              <p:cNvSpPr/>
              <p:nvPr/>
            </p:nvSpPr>
            <p:spPr>
              <a:xfrm>
                <a:off x="2993266" y="1901066"/>
                <a:ext cx="947668" cy="9476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016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8" name="圆角矩形 67">
                <a:extLst>
                  <a:ext uri="{FF2B5EF4-FFF2-40B4-BE49-F238E27FC236}">
                    <a16:creationId xmlns:a16="http://schemas.microsoft.com/office/drawing/2014/main" id="{378EE784-A793-4F93-87B5-1B121A5F13AB}"/>
                  </a:ext>
                </a:extLst>
              </p:cNvPr>
              <p:cNvSpPr/>
              <p:nvPr/>
            </p:nvSpPr>
            <p:spPr>
              <a:xfrm rot="2700000">
                <a:off x="2918202" y="2295926"/>
                <a:ext cx="1827603" cy="90243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55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39" name="椭圆 68">
                <a:extLst>
                  <a:ext uri="{FF2B5EF4-FFF2-40B4-BE49-F238E27FC236}">
                    <a16:creationId xmlns:a16="http://schemas.microsoft.com/office/drawing/2014/main" id="{FD7CC1B9-5A65-4589-A984-AC462DDC050B}"/>
                  </a:ext>
                </a:extLst>
              </p:cNvPr>
              <p:cNvSpPr/>
              <p:nvPr/>
            </p:nvSpPr>
            <p:spPr>
              <a:xfrm>
                <a:off x="3086100" y="1993900"/>
                <a:ext cx="762000" cy="762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165100" dist="76200" dir="2700000" sx="97000" sy="97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35" name="文本框 100">
              <a:extLst>
                <a:ext uri="{FF2B5EF4-FFF2-40B4-BE49-F238E27FC236}">
                  <a16:creationId xmlns:a16="http://schemas.microsoft.com/office/drawing/2014/main" id="{0449A9DF-6622-41A4-B636-78E9554FE8F7}"/>
                </a:ext>
              </a:extLst>
            </p:cNvPr>
            <p:cNvSpPr txBox="1"/>
            <p:nvPr/>
          </p:nvSpPr>
          <p:spPr>
            <a:xfrm>
              <a:off x="8344684" y="4308797"/>
              <a:ext cx="685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rgbClr val="0070C0"/>
                  </a:solidFill>
                  <a:latin typeface="Impact" panose="020B0806030902050204" pitchFamily="34" charset="0"/>
                </a:rPr>
                <a:t>2-2</a:t>
              </a:r>
              <a:endParaRPr lang="zh-CN" altLang="en-US" sz="2800" dirty="0">
                <a:solidFill>
                  <a:srgbClr val="0070C0"/>
                </a:solidFill>
                <a:latin typeface="Impact" panose="020B0806030902050204" pitchFamily="34" charset="0"/>
              </a:endParaRPr>
            </a:p>
          </p:txBody>
        </p:sp>
      </p:grpSp>
      <p:sp>
        <p:nvSpPr>
          <p:cNvPr id="143" name="矩形 142">
            <a:extLst>
              <a:ext uri="{FF2B5EF4-FFF2-40B4-BE49-F238E27FC236}">
                <a16:creationId xmlns:a16="http://schemas.microsoft.com/office/drawing/2014/main" id="{DF20B971-115B-4731-BECB-DD2A253B9427}"/>
              </a:ext>
            </a:extLst>
          </p:cNvPr>
          <p:cNvSpPr/>
          <p:nvPr/>
        </p:nvSpPr>
        <p:spPr>
          <a:xfrm>
            <a:off x="10961080" y="2891448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不告白</a:t>
            </a:r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58692902-C095-4A6C-BFE2-CDD0A46346DA}"/>
              </a:ext>
            </a:extLst>
          </p:cNvPr>
          <p:cNvGrpSpPr/>
          <p:nvPr/>
        </p:nvGrpSpPr>
        <p:grpSpPr>
          <a:xfrm>
            <a:off x="-67491" y="2427534"/>
            <a:ext cx="3871455" cy="2501931"/>
            <a:chOff x="-151902" y="2020590"/>
            <a:chExt cx="5144506" cy="3449627"/>
          </a:xfrm>
        </p:grpSpPr>
        <p:grpSp>
          <p:nvGrpSpPr>
            <p:cNvPr id="141" name="群組 140">
              <a:extLst>
                <a:ext uri="{FF2B5EF4-FFF2-40B4-BE49-F238E27FC236}">
                  <a16:creationId xmlns:a16="http://schemas.microsoft.com/office/drawing/2014/main" id="{D49EBF19-E5FA-4035-91AF-E01FBCDDF6DB}"/>
                </a:ext>
              </a:extLst>
            </p:cNvPr>
            <p:cNvGrpSpPr/>
            <p:nvPr/>
          </p:nvGrpSpPr>
          <p:grpSpPr>
            <a:xfrm>
              <a:off x="704766" y="2020590"/>
              <a:ext cx="4287838" cy="3449627"/>
              <a:chOff x="4751133" y="1562066"/>
              <a:chExt cx="4287838" cy="3449627"/>
            </a:xfrm>
          </p:grpSpPr>
          <p:sp>
            <p:nvSpPr>
              <p:cNvPr id="142" name="文本框 77">
                <a:extLst>
                  <a:ext uri="{FF2B5EF4-FFF2-40B4-BE49-F238E27FC236}">
                    <a16:creationId xmlns:a16="http://schemas.microsoft.com/office/drawing/2014/main" id="{594A815E-83F1-400D-824D-F7B114E6ED71}"/>
                  </a:ext>
                </a:extLst>
              </p:cNvPr>
              <p:cNvSpPr txBox="1"/>
              <p:nvPr/>
            </p:nvSpPr>
            <p:spPr>
              <a:xfrm>
                <a:off x="5181812" y="2309044"/>
                <a:ext cx="1324089" cy="424359"/>
              </a:xfrm>
              <a:prstGeom prst="rect">
                <a:avLst/>
              </a:prstGeom>
              <a:noFill/>
            </p:spPr>
            <p:txBody>
              <a:bodyPr vert="horz" wrap="square" rtlCol="0" anchor="ctr">
                <a:spAutoFit/>
              </a:bodyPr>
              <a:lstStyle/>
              <a:p>
                <a:pPr algn="ctr"/>
                <a:r>
                  <a:rPr lang="zh-TW" altLang="en-US" sz="1400" dirty="0">
                    <a:solidFill>
                      <a:srgbClr val="C00000"/>
                    </a:solidFill>
                    <a:latin typeface="華康中特圓體(P)" panose="020F0800000000000000" pitchFamily="34" charset="-120"/>
                    <a:ea typeface="華康中特圓體(P)" panose="020F0800000000000000" pitchFamily="34" charset="-120"/>
                  </a:rPr>
                  <a:t>告白</a:t>
                </a:r>
                <a:endParaRPr lang="zh-CN" altLang="en-US" sz="1400" dirty="0">
                  <a:solidFill>
                    <a:srgbClr val="C00000"/>
                  </a:solidFill>
                  <a:latin typeface="華康中特圓體(P)" panose="020F0800000000000000" pitchFamily="34" charset="-120"/>
                  <a:ea typeface="華康中特圓體(P)" panose="020F0800000000000000" pitchFamily="34" charset="-120"/>
                </a:endParaRPr>
              </a:p>
            </p:txBody>
          </p:sp>
          <p:sp>
            <p:nvSpPr>
              <p:cNvPr id="152" name="文本框 77">
                <a:extLst>
                  <a:ext uri="{FF2B5EF4-FFF2-40B4-BE49-F238E27FC236}">
                    <a16:creationId xmlns:a16="http://schemas.microsoft.com/office/drawing/2014/main" id="{339B555E-D33B-465E-BDF1-A115BAACA7BA}"/>
                  </a:ext>
                </a:extLst>
              </p:cNvPr>
              <p:cNvSpPr txBox="1"/>
              <p:nvPr/>
            </p:nvSpPr>
            <p:spPr>
              <a:xfrm>
                <a:off x="7536210" y="2345848"/>
                <a:ext cx="1502761" cy="424359"/>
              </a:xfrm>
              <a:prstGeom prst="rect">
                <a:avLst/>
              </a:prstGeom>
              <a:noFill/>
            </p:spPr>
            <p:txBody>
              <a:bodyPr vert="horz" wrap="square" rtlCol="0" anchor="ctr">
                <a:spAutoFit/>
              </a:bodyPr>
              <a:lstStyle/>
              <a:p>
                <a:pPr algn="ctr"/>
                <a:r>
                  <a:rPr lang="zh-TW" altLang="en-US" sz="1400" dirty="0">
                    <a:solidFill>
                      <a:srgbClr val="C00000"/>
                    </a:solidFill>
                    <a:latin typeface="華康中特圓體(P)" panose="020F0800000000000000" pitchFamily="34" charset="-120"/>
                    <a:ea typeface="華康中特圓體(P)" panose="020F0800000000000000" pitchFamily="34" charset="-120"/>
                  </a:rPr>
                  <a:t>不告白</a:t>
                </a:r>
                <a:endParaRPr lang="zh-CN" altLang="en-US" sz="1400" dirty="0">
                  <a:solidFill>
                    <a:srgbClr val="C00000"/>
                  </a:solidFill>
                  <a:latin typeface="華康中特圓體(P)" panose="020F0800000000000000" pitchFamily="34" charset="-120"/>
                  <a:ea typeface="華康中特圓體(P)" panose="020F0800000000000000" pitchFamily="34" charset="-120"/>
                </a:endParaRPr>
              </a:p>
            </p:txBody>
          </p:sp>
          <p:grpSp>
            <p:nvGrpSpPr>
              <p:cNvPr id="155" name="群組 154">
                <a:extLst>
                  <a:ext uri="{FF2B5EF4-FFF2-40B4-BE49-F238E27FC236}">
                    <a16:creationId xmlns:a16="http://schemas.microsoft.com/office/drawing/2014/main" id="{43E03417-75A5-463F-9E7E-C95653ADEBBC}"/>
                  </a:ext>
                </a:extLst>
              </p:cNvPr>
              <p:cNvGrpSpPr/>
              <p:nvPr/>
            </p:nvGrpSpPr>
            <p:grpSpPr>
              <a:xfrm>
                <a:off x="4788881" y="2652715"/>
                <a:ext cx="3956039" cy="2159394"/>
                <a:chOff x="4962751" y="1135578"/>
                <a:chExt cx="6161295" cy="2159394"/>
              </a:xfrm>
            </p:grpSpPr>
            <p:sp>
              <p:nvSpPr>
                <p:cNvPr id="164" name="文本框 77">
                  <a:extLst>
                    <a:ext uri="{FF2B5EF4-FFF2-40B4-BE49-F238E27FC236}">
                      <a16:creationId xmlns:a16="http://schemas.microsoft.com/office/drawing/2014/main" id="{E2F5A770-473B-4F99-8E50-2274275C23BF}"/>
                    </a:ext>
                  </a:extLst>
                </p:cNvPr>
                <p:cNvSpPr txBox="1"/>
                <p:nvPr/>
              </p:nvSpPr>
              <p:spPr>
                <a:xfrm>
                  <a:off x="4962751" y="1135578"/>
                  <a:ext cx="891752" cy="1268607"/>
                </a:xfrm>
                <a:prstGeom prst="rect">
                  <a:avLst/>
                </a:prstGeom>
                <a:noFill/>
              </p:spPr>
              <p:txBody>
                <a:bodyPr vert="eaVert" wrap="square" rtlCol="0" anchor="ctr">
                  <a:spAutoFit/>
                </a:bodyPr>
                <a:lstStyle/>
                <a:p>
                  <a:pPr algn="ctr"/>
                  <a:r>
                    <a:rPr lang="zh-TW" altLang="en-US" sz="1600" dirty="0">
                      <a:solidFill>
                        <a:srgbClr val="0070C0"/>
                      </a:solidFill>
                      <a:latin typeface="華康中特圓體(P)" panose="020F0800000000000000" pitchFamily="34" charset="-120"/>
                      <a:ea typeface="華康中特圓體(P)" panose="020F0800000000000000" pitchFamily="34" charset="-120"/>
                      <a:cs typeface="Arial" panose="020B0604020202020204" pitchFamily="34" charset="0"/>
                    </a:rPr>
                    <a:t>告白</a:t>
                  </a:r>
                  <a:endParaRPr lang="zh-CN" altLang="en-US" sz="1600" dirty="0">
                    <a:solidFill>
                      <a:srgbClr val="0070C0"/>
                    </a:solidFill>
                    <a:latin typeface="華康中特圓體(P)" panose="020F0800000000000000" pitchFamily="34" charset="-120"/>
                    <a:ea typeface="華康中特圓體(P)" panose="020F0800000000000000" pitchFamily="34" charset="-12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65" name="文本框 77">
                  <a:extLst>
                    <a:ext uri="{FF2B5EF4-FFF2-40B4-BE49-F238E27FC236}">
                      <a16:creationId xmlns:a16="http://schemas.microsoft.com/office/drawing/2014/main" id="{016C1016-F953-4F9B-BC7E-F6CEC3FB24F7}"/>
                    </a:ext>
                  </a:extLst>
                </p:cNvPr>
                <p:cNvSpPr txBox="1"/>
                <p:nvPr/>
              </p:nvSpPr>
              <p:spPr>
                <a:xfrm>
                  <a:off x="4971354" y="2026365"/>
                  <a:ext cx="891752" cy="1268607"/>
                </a:xfrm>
                <a:prstGeom prst="rect">
                  <a:avLst/>
                </a:prstGeom>
                <a:noFill/>
              </p:spPr>
              <p:txBody>
                <a:bodyPr vert="eaVert" wrap="square" rtlCol="0" anchor="ctr">
                  <a:spAutoFit/>
                </a:bodyPr>
                <a:lstStyle/>
                <a:p>
                  <a:pPr algn="ctr"/>
                  <a:r>
                    <a:rPr lang="zh-TW" altLang="en-US" sz="1600" dirty="0">
                      <a:solidFill>
                        <a:srgbClr val="0070C0"/>
                      </a:solidFill>
                      <a:latin typeface="華康中特圓體(P)" panose="020F0800000000000000" pitchFamily="34" charset="-120"/>
                      <a:ea typeface="華康中特圓體(P)" panose="020F0800000000000000" pitchFamily="34" charset="-120"/>
                      <a:cs typeface="Arial" panose="020B0604020202020204" pitchFamily="34" charset="0"/>
                    </a:rPr>
                    <a:t>不告白</a:t>
                  </a:r>
                  <a:endParaRPr lang="zh-CN" altLang="en-US" sz="1600" dirty="0">
                    <a:solidFill>
                      <a:srgbClr val="0070C0"/>
                    </a:solidFill>
                    <a:latin typeface="華康中特圓體(P)" panose="020F0800000000000000" pitchFamily="34" charset="-120"/>
                    <a:ea typeface="華康中特圓體(P)" panose="020F0800000000000000" pitchFamily="34" charset="-12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66" name="矩形 165">
                  <a:extLst>
                    <a:ext uri="{FF2B5EF4-FFF2-40B4-BE49-F238E27FC236}">
                      <a16:creationId xmlns:a16="http://schemas.microsoft.com/office/drawing/2014/main" id="{68F1CDB6-2D90-4688-899C-7F665FF7CF80}"/>
                    </a:ext>
                  </a:extLst>
                </p:cNvPr>
                <p:cNvSpPr/>
                <p:nvPr/>
              </p:nvSpPr>
              <p:spPr>
                <a:xfrm>
                  <a:off x="8766601" y="1312593"/>
                  <a:ext cx="2357441" cy="788319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 w="25400">
                  <a:gradFill flip="none" rotWithShape="1">
                    <a:gsLst>
                      <a:gs pos="0">
                        <a:schemeClr val="bg1">
                          <a:lumMod val="65000"/>
                        </a:schemeClr>
                      </a:gs>
                      <a:gs pos="100000">
                        <a:schemeClr val="bg1"/>
                      </a:gs>
                    </a:gsLst>
                    <a:lin ang="2700000" scaled="1"/>
                    <a:tileRect/>
                  </a:gradFill>
                </a:ln>
                <a:effectLst>
                  <a:innerShdw blurRad="101600" dist="25400" dir="135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600">
                    <a:solidFill>
                      <a:prstClr val="white"/>
                    </a:solidFill>
                    <a:latin typeface="華康中特圓體(P)" panose="020F0800000000000000" pitchFamily="34" charset="-120"/>
                    <a:ea typeface="華康中特圓體(P)" panose="020F0800000000000000" pitchFamily="34" charset="-12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67" name="单圆角矩形 9">
                  <a:extLst>
                    <a:ext uri="{FF2B5EF4-FFF2-40B4-BE49-F238E27FC236}">
                      <a16:creationId xmlns:a16="http://schemas.microsoft.com/office/drawing/2014/main" id="{875DAC24-FE85-4624-A565-69681B9AD891}"/>
                    </a:ext>
                  </a:extLst>
                </p:cNvPr>
                <p:cNvSpPr/>
                <p:nvPr/>
              </p:nvSpPr>
              <p:spPr>
                <a:xfrm flipH="1">
                  <a:off x="5871670" y="1311904"/>
                  <a:ext cx="2693534" cy="788319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 w="25400">
                  <a:gradFill>
                    <a:gsLst>
                      <a:gs pos="0">
                        <a:schemeClr val="bg1">
                          <a:lumMod val="65000"/>
                        </a:schemeClr>
                      </a:gs>
                      <a:gs pos="100000">
                        <a:schemeClr val="bg1"/>
                      </a:gs>
                    </a:gsLst>
                    <a:lin ang="8100000" scaled="0"/>
                  </a:gradFill>
                </a:ln>
                <a:effectLst>
                  <a:innerShdw blurRad="101600" dist="25400" dir="189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600" dirty="0">
                    <a:solidFill>
                      <a:prstClr val="white"/>
                    </a:solidFill>
                    <a:latin typeface="華康中特圓體(P)" panose="020F0800000000000000" pitchFamily="34" charset="-120"/>
                    <a:ea typeface="華康中特圓體(P)" panose="020F0800000000000000" pitchFamily="34" charset="-12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68" name="单圆角矩形 10">
                  <a:extLst>
                    <a:ext uri="{FF2B5EF4-FFF2-40B4-BE49-F238E27FC236}">
                      <a16:creationId xmlns:a16="http://schemas.microsoft.com/office/drawing/2014/main" id="{B960BCC6-2567-4F11-AE26-6F1F2F1B3F88}"/>
                    </a:ext>
                  </a:extLst>
                </p:cNvPr>
                <p:cNvSpPr/>
                <p:nvPr/>
              </p:nvSpPr>
              <p:spPr>
                <a:xfrm flipV="1">
                  <a:off x="8821980" y="2210879"/>
                  <a:ext cx="2302066" cy="788319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 w="25400">
                  <a:gradFill>
                    <a:gsLst>
                      <a:gs pos="0">
                        <a:schemeClr val="bg1">
                          <a:lumMod val="65000"/>
                        </a:schemeClr>
                      </a:gs>
                      <a:gs pos="100000">
                        <a:schemeClr val="bg1"/>
                      </a:gs>
                    </a:gsLst>
                    <a:lin ang="18900000" scaled="0"/>
                  </a:gradFill>
                </a:ln>
                <a:effectLst>
                  <a:innerShdw blurRad="101600" dist="25400" dir="81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600">
                    <a:solidFill>
                      <a:prstClr val="white"/>
                    </a:solidFill>
                    <a:latin typeface="華康中特圓體(P)" panose="020F0800000000000000" pitchFamily="34" charset="-120"/>
                    <a:ea typeface="華康中特圓體(P)" panose="020F0800000000000000" pitchFamily="34" charset="-12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69" name="矩形 168">
                  <a:extLst>
                    <a:ext uri="{FF2B5EF4-FFF2-40B4-BE49-F238E27FC236}">
                      <a16:creationId xmlns:a16="http://schemas.microsoft.com/office/drawing/2014/main" id="{6605F8DD-A456-4D96-9050-93A0E950EA08}"/>
                    </a:ext>
                  </a:extLst>
                </p:cNvPr>
                <p:cNvSpPr/>
                <p:nvPr/>
              </p:nvSpPr>
              <p:spPr>
                <a:xfrm>
                  <a:off x="5822150" y="2234976"/>
                  <a:ext cx="2693536" cy="788319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 w="25400">
                  <a:gradFill flip="none" rotWithShape="1">
                    <a:gsLst>
                      <a:gs pos="0">
                        <a:schemeClr val="bg1">
                          <a:lumMod val="65000"/>
                        </a:schemeClr>
                      </a:gs>
                      <a:gs pos="100000">
                        <a:schemeClr val="bg1"/>
                      </a:gs>
                    </a:gsLst>
                    <a:lin ang="2700000" scaled="1"/>
                    <a:tileRect/>
                  </a:gradFill>
                </a:ln>
                <a:effectLst>
                  <a:innerShdw blurRad="101600" dist="25400" dir="135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600">
                    <a:solidFill>
                      <a:prstClr val="white"/>
                    </a:solidFill>
                    <a:latin typeface="華康中特圓體(P)" panose="020F0800000000000000" pitchFamily="34" charset="-120"/>
                    <a:ea typeface="華康中特圓體(P)" panose="020F0800000000000000" pitchFamily="34" charset="-12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70" name="文本框 77">
                  <a:extLst>
                    <a:ext uri="{FF2B5EF4-FFF2-40B4-BE49-F238E27FC236}">
                      <a16:creationId xmlns:a16="http://schemas.microsoft.com/office/drawing/2014/main" id="{EF3FB297-606F-408C-B2F0-7FAEE82E9158}"/>
                    </a:ext>
                  </a:extLst>
                </p:cNvPr>
                <p:cNvSpPr txBox="1"/>
                <p:nvPr/>
              </p:nvSpPr>
              <p:spPr>
                <a:xfrm>
                  <a:off x="5902149" y="1448531"/>
                  <a:ext cx="2541126" cy="509230"/>
                </a:xfrm>
                <a:prstGeom prst="rect">
                  <a:avLst/>
                </a:prstGeom>
                <a:noFill/>
              </p:spPr>
              <p:txBody>
                <a:bodyPr vert="horz" wrap="square" rtlCol="0" anchor="ctr">
                  <a:spAutoFit/>
                </a:bodyPr>
                <a:lstStyle/>
                <a:p>
                  <a:pPr algn="ctr"/>
                  <a:r>
                    <a:rPr lang="en-US" altLang="zh-TW" sz="1600" dirty="0">
                      <a:latin typeface="華康中特圓體(P)" panose="020F0800000000000000" pitchFamily="34" charset="-120"/>
                      <a:ea typeface="華康中特圓體(P)" panose="020F0800000000000000" pitchFamily="34" charset="-120"/>
                      <a:cs typeface="Arial" panose="020B0604020202020204" pitchFamily="34" charset="0"/>
                    </a:rPr>
                    <a:t>( </a:t>
                  </a:r>
                  <a:r>
                    <a:rPr lang="en-US" altLang="zh-TW" dirty="0">
                      <a:solidFill>
                        <a:srgbClr val="0070C0"/>
                      </a:solidFill>
                      <a:latin typeface="Arial" panose="020B0604020202020204" pitchFamily="34" charset="0"/>
                      <a:ea typeface="華康中特圓體(P)" panose="020F0800000000000000" pitchFamily="34" charset="-120"/>
                      <a:cs typeface="Arial" panose="020B0604020202020204" pitchFamily="34" charset="0"/>
                    </a:rPr>
                    <a:t>10</a:t>
                  </a:r>
                  <a:r>
                    <a:rPr lang="en-US" altLang="zh-TW" dirty="0">
                      <a:latin typeface="Arial" panose="020B0604020202020204" pitchFamily="34" charset="0"/>
                      <a:ea typeface="華康中特圓體(P)" panose="020F0800000000000000" pitchFamily="34" charset="-120"/>
                      <a:cs typeface="Arial" panose="020B0604020202020204" pitchFamily="34" charset="0"/>
                    </a:rPr>
                    <a:t> </a:t>
                  </a:r>
                  <a:r>
                    <a:rPr lang="zh-TW" altLang="en-US" dirty="0">
                      <a:latin typeface="Arial" panose="020B0604020202020204" pitchFamily="34" charset="0"/>
                      <a:ea typeface="華康中特圓體(P)" panose="020F0800000000000000" pitchFamily="34" charset="-120"/>
                      <a:cs typeface="Arial" panose="020B0604020202020204" pitchFamily="34" charset="0"/>
                    </a:rPr>
                    <a:t>，</a:t>
                  </a:r>
                  <a:r>
                    <a:rPr lang="en-US" altLang="zh-TW" dirty="0">
                      <a:solidFill>
                        <a:srgbClr val="C00000"/>
                      </a:solidFill>
                      <a:latin typeface="Arial" panose="020B0604020202020204" pitchFamily="34" charset="0"/>
                      <a:ea typeface="華康中特圓體(P)" panose="020F0800000000000000" pitchFamily="34" charset="-120"/>
                      <a:cs typeface="Arial" panose="020B0604020202020204" pitchFamily="34" charset="0"/>
                    </a:rPr>
                    <a:t>10</a:t>
                  </a:r>
                  <a:r>
                    <a:rPr lang="zh-TW" altLang="en-US" dirty="0">
                      <a:latin typeface="Arial" panose="020B0604020202020204" pitchFamily="34" charset="0"/>
                      <a:ea typeface="華康中特圓體(P)" panose="020F0800000000000000" pitchFamily="34" charset="-120"/>
                      <a:cs typeface="Arial" panose="020B0604020202020204" pitchFamily="34" charset="0"/>
                    </a:rPr>
                    <a:t> </a:t>
                  </a:r>
                  <a:r>
                    <a:rPr lang="en-US" altLang="zh-TW" sz="1600" dirty="0">
                      <a:latin typeface="華康中特圓體(P)" panose="020F0800000000000000" pitchFamily="34" charset="-120"/>
                      <a:ea typeface="華康中特圓體(P)" panose="020F0800000000000000" pitchFamily="34" charset="-120"/>
                      <a:cs typeface="Arial" panose="020B0604020202020204" pitchFamily="34" charset="0"/>
                    </a:rPr>
                    <a:t>)</a:t>
                  </a:r>
                  <a:endParaRPr lang="zh-CN" altLang="en-US" sz="1600" dirty="0">
                    <a:latin typeface="華康中特圓體(P)" panose="020F0800000000000000" pitchFamily="34" charset="-120"/>
                    <a:ea typeface="華康中特圓體(P)" panose="020F0800000000000000" pitchFamily="34" charset="-12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156" name="文本框 77">
                <a:extLst>
                  <a:ext uri="{FF2B5EF4-FFF2-40B4-BE49-F238E27FC236}">
                    <a16:creationId xmlns:a16="http://schemas.microsoft.com/office/drawing/2014/main" id="{C6CBB6AD-50CF-4129-B0FF-D1E9CC182E62}"/>
                  </a:ext>
                </a:extLst>
              </p:cNvPr>
              <p:cNvSpPr txBox="1"/>
              <p:nvPr/>
            </p:nvSpPr>
            <p:spPr>
              <a:xfrm>
                <a:off x="5302233" y="3849556"/>
                <a:ext cx="1729462" cy="509230"/>
              </a:xfrm>
              <a:prstGeom prst="rect">
                <a:avLst/>
              </a:prstGeom>
              <a:noFill/>
            </p:spPr>
            <p:txBody>
              <a:bodyPr vert="horz"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latin typeface="Arial" panose="020B0604020202020204" pitchFamily="34" charset="0"/>
                    <a:ea typeface="華康中特圓體(P)" panose="020F0800000000000000" pitchFamily="34" charset="-120"/>
                    <a:cs typeface="Arial" panose="020B0604020202020204" pitchFamily="34" charset="0"/>
                  </a:rPr>
                  <a:t>(  </a:t>
                </a:r>
                <a:r>
                  <a:rPr lang="en-US" altLang="zh-TW" dirty="0">
                    <a:solidFill>
                      <a:srgbClr val="0070C0"/>
                    </a:solidFill>
                    <a:latin typeface="Arial" panose="020B0604020202020204" pitchFamily="34" charset="0"/>
                    <a:ea typeface="華康中特圓體(P)" panose="020F0800000000000000" pitchFamily="34" charset="-120"/>
                    <a:cs typeface="Arial" panose="020B0604020202020204" pitchFamily="34" charset="0"/>
                  </a:rPr>
                  <a:t>3</a:t>
                </a:r>
                <a:r>
                  <a:rPr lang="zh-TW" altLang="en-US" dirty="0">
                    <a:latin typeface="Arial" panose="020B0604020202020204" pitchFamily="34" charset="0"/>
                    <a:ea typeface="華康中特圓體(P)" panose="020F0800000000000000" pitchFamily="34" charset="-120"/>
                    <a:cs typeface="Arial" panose="020B0604020202020204" pitchFamily="34" charset="0"/>
                  </a:rPr>
                  <a:t>，</a:t>
                </a:r>
                <a:r>
                  <a:rPr lang="en-US" altLang="zh-TW" dirty="0">
                    <a:solidFill>
                      <a:srgbClr val="C00000"/>
                    </a:solidFill>
                    <a:latin typeface="Arial" panose="020B0604020202020204" pitchFamily="34" charset="0"/>
                    <a:ea typeface="華康中特圓體(P)" panose="020F0800000000000000" pitchFamily="34" charset="-120"/>
                    <a:cs typeface="Arial" panose="020B0604020202020204" pitchFamily="34" charset="0"/>
                  </a:rPr>
                  <a:t>-10</a:t>
                </a:r>
                <a:r>
                  <a:rPr lang="en-US" altLang="zh-TW" dirty="0">
                    <a:latin typeface="Arial" panose="020B0604020202020204" pitchFamily="34" charset="0"/>
                    <a:ea typeface="華康中特圓體(P)" panose="020F0800000000000000" pitchFamily="34" charset="-120"/>
                    <a:cs typeface="Arial" panose="020B0604020202020204" pitchFamily="34" charset="0"/>
                  </a:rPr>
                  <a:t>)</a:t>
                </a:r>
                <a:endParaRPr lang="zh-CN" altLang="en-US" dirty="0">
                  <a:latin typeface="Arial" panose="020B0604020202020204" pitchFamily="34" charset="0"/>
                  <a:ea typeface="華康中特圓體(P)" panose="020F0800000000000000" pitchFamily="34" charset="-120"/>
                  <a:cs typeface="Arial" panose="020B0604020202020204" pitchFamily="34" charset="0"/>
                </a:endParaRPr>
              </a:p>
            </p:txBody>
          </p:sp>
          <p:sp>
            <p:nvSpPr>
              <p:cNvPr id="157" name="文本框 77">
                <a:extLst>
                  <a:ext uri="{FF2B5EF4-FFF2-40B4-BE49-F238E27FC236}">
                    <a16:creationId xmlns:a16="http://schemas.microsoft.com/office/drawing/2014/main" id="{04BA7D55-C5ED-4A9C-AEED-9D5858C43E03}"/>
                  </a:ext>
                </a:extLst>
              </p:cNvPr>
              <p:cNvSpPr txBox="1"/>
              <p:nvPr/>
            </p:nvSpPr>
            <p:spPr>
              <a:xfrm>
                <a:off x="7218326" y="2993371"/>
                <a:ext cx="1401633" cy="509230"/>
              </a:xfrm>
              <a:prstGeom prst="rect">
                <a:avLst/>
              </a:prstGeom>
              <a:noFill/>
            </p:spPr>
            <p:txBody>
              <a:bodyPr vert="horz"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rgbClr val="0070C0"/>
                    </a:solidFill>
                    <a:latin typeface="Arial" panose="020B0604020202020204" pitchFamily="34" charset="0"/>
                    <a:ea typeface="華康中特圓體(P)" panose="020F0800000000000000" pitchFamily="34" charset="-120"/>
                    <a:cs typeface="Arial" panose="020B0604020202020204" pitchFamily="34" charset="0"/>
                  </a:rPr>
                  <a:t>(-10</a:t>
                </a:r>
                <a:r>
                  <a:rPr lang="zh-TW" altLang="en-US" dirty="0">
                    <a:latin typeface="Arial" panose="020B0604020202020204" pitchFamily="34" charset="0"/>
                    <a:ea typeface="華康中特圓體(P)" panose="020F0800000000000000" pitchFamily="34" charset="-120"/>
                    <a:cs typeface="Arial" panose="020B0604020202020204" pitchFamily="34" charset="0"/>
                  </a:rPr>
                  <a:t>，</a:t>
                </a:r>
                <a:r>
                  <a:rPr lang="en-US" altLang="zh-TW" dirty="0">
                    <a:solidFill>
                      <a:srgbClr val="C00000"/>
                    </a:solidFill>
                    <a:latin typeface="Arial" panose="020B0604020202020204" pitchFamily="34" charset="0"/>
                    <a:ea typeface="華康中特圓體(P)" panose="020F0800000000000000" pitchFamily="34" charset="-120"/>
                    <a:cs typeface="Arial" panose="020B0604020202020204" pitchFamily="34" charset="0"/>
                  </a:rPr>
                  <a:t>3</a:t>
                </a:r>
                <a:r>
                  <a:rPr lang="en-US" altLang="zh-TW" dirty="0">
                    <a:latin typeface="Arial" panose="020B0604020202020204" pitchFamily="34" charset="0"/>
                    <a:ea typeface="華康中特圓體(P)" panose="020F0800000000000000" pitchFamily="34" charset="-120"/>
                    <a:cs typeface="Arial" panose="020B0604020202020204" pitchFamily="34" charset="0"/>
                  </a:rPr>
                  <a:t>)</a:t>
                </a:r>
                <a:endParaRPr lang="zh-CN" altLang="en-US" dirty="0">
                  <a:latin typeface="Arial" panose="020B0604020202020204" pitchFamily="34" charset="0"/>
                  <a:ea typeface="華康中特圓體(P)" panose="020F0800000000000000" pitchFamily="34" charset="-120"/>
                  <a:cs typeface="Arial" panose="020B0604020202020204" pitchFamily="34" charset="0"/>
                </a:endParaRPr>
              </a:p>
            </p:txBody>
          </p:sp>
          <p:sp>
            <p:nvSpPr>
              <p:cNvPr id="158" name="文本框 77">
                <a:extLst>
                  <a:ext uri="{FF2B5EF4-FFF2-40B4-BE49-F238E27FC236}">
                    <a16:creationId xmlns:a16="http://schemas.microsoft.com/office/drawing/2014/main" id="{679BB102-A6F3-417A-A1E3-A1F358EA9A2D}"/>
                  </a:ext>
                </a:extLst>
              </p:cNvPr>
              <p:cNvSpPr txBox="1"/>
              <p:nvPr/>
            </p:nvSpPr>
            <p:spPr>
              <a:xfrm>
                <a:off x="7218326" y="3866530"/>
                <a:ext cx="1526590" cy="509230"/>
              </a:xfrm>
              <a:prstGeom prst="rect">
                <a:avLst/>
              </a:prstGeom>
              <a:noFill/>
            </p:spPr>
            <p:txBody>
              <a:bodyPr vert="horz"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latin typeface="Arial" panose="020B0604020202020204" pitchFamily="34" charset="0"/>
                    <a:ea typeface="華康中特圓體(P)" panose="020F0800000000000000" pitchFamily="34" charset="-120"/>
                    <a:cs typeface="Arial" panose="020B0604020202020204" pitchFamily="34" charset="0"/>
                  </a:rPr>
                  <a:t>( </a:t>
                </a:r>
                <a:r>
                  <a:rPr lang="en-US" altLang="zh-TW" dirty="0">
                    <a:solidFill>
                      <a:srgbClr val="0070C0"/>
                    </a:solidFill>
                    <a:latin typeface="Arial" panose="020B0604020202020204" pitchFamily="34" charset="0"/>
                    <a:ea typeface="華康中特圓體(P)" panose="020F0800000000000000" pitchFamily="34" charset="-120"/>
                    <a:cs typeface="Arial" panose="020B0604020202020204" pitchFamily="34" charset="0"/>
                  </a:rPr>
                  <a:t>-4 </a:t>
                </a:r>
                <a:r>
                  <a:rPr lang="zh-TW" altLang="en-US" dirty="0">
                    <a:latin typeface="Arial" panose="020B0604020202020204" pitchFamily="34" charset="0"/>
                    <a:ea typeface="華康中特圓體(P)" panose="020F0800000000000000" pitchFamily="34" charset="-120"/>
                    <a:cs typeface="Arial" panose="020B0604020202020204" pitchFamily="34" charset="0"/>
                  </a:rPr>
                  <a:t>，</a:t>
                </a:r>
                <a:r>
                  <a:rPr lang="en-US" altLang="zh-TW" dirty="0">
                    <a:solidFill>
                      <a:srgbClr val="C00000"/>
                    </a:solidFill>
                    <a:latin typeface="Arial" panose="020B0604020202020204" pitchFamily="34" charset="0"/>
                    <a:ea typeface="華康中特圓體(P)" panose="020F0800000000000000" pitchFamily="34" charset="-120"/>
                    <a:cs typeface="Arial" panose="020B0604020202020204" pitchFamily="34" charset="0"/>
                  </a:rPr>
                  <a:t>-4</a:t>
                </a:r>
                <a:r>
                  <a:rPr lang="en-US" altLang="zh-TW" dirty="0">
                    <a:latin typeface="Arial" panose="020B0604020202020204" pitchFamily="34" charset="0"/>
                    <a:ea typeface="華康中特圓體(P)" panose="020F0800000000000000" pitchFamily="34" charset="-120"/>
                    <a:cs typeface="Arial" panose="020B0604020202020204" pitchFamily="34" charset="0"/>
                  </a:rPr>
                  <a:t> )</a:t>
                </a:r>
                <a:endParaRPr lang="zh-CN" altLang="en-US" dirty="0">
                  <a:latin typeface="Arial" panose="020B0604020202020204" pitchFamily="34" charset="0"/>
                  <a:ea typeface="華康中特圓體(P)" panose="020F0800000000000000" pitchFamily="34" charset="-120"/>
                  <a:cs typeface="Arial" panose="020B0604020202020204" pitchFamily="34" charset="0"/>
                </a:endParaRPr>
              </a:p>
            </p:txBody>
          </p:sp>
          <p:sp>
            <p:nvSpPr>
              <p:cNvPr id="159" name="矩形 158">
                <a:extLst>
                  <a:ext uri="{FF2B5EF4-FFF2-40B4-BE49-F238E27FC236}">
                    <a16:creationId xmlns:a16="http://schemas.microsoft.com/office/drawing/2014/main" id="{276EFD9D-62E3-4BFE-8964-842669ED0BCC}"/>
                  </a:ext>
                </a:extLst>
              </p:cNvPr>
              <p:cNvSpPr/>
              <p:nvPr/>
            </p:nvSpPr>
            <p:spPr>
              <a:xfrm>
                <a:off x="4864188" y="2532337"/>
                <a:ext cx="850241" cy="466794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r>
                  <a:rPr lang="en-US" altLang="zh-TW" sz="1600" dirty="0">
                    <a:solidFill>
                      <a:srgbClr val="0070C0"/>
                    </a:solidFill>
                    <a:latin typeface="Arial" panose="020B0604020202020204" pitchFamily="34" charset="0"/>
                    <a:ea typeface="華康中特圓體(P)" panose="020F0800000000000000" pitchFamily="34" charset="-120"/>
                    <a:cs typeface="Arial" panose="020B0604020202020204" pitchFamily="34" charset="0"/>
                  </a:rPr>
                  <a:t>p</a:t>
                </a:r>
                <a:endParaRPr lang="zh-TW" altLang="en-US" sz="1600" dirty="0">
                  <a:solidFill>
                    <a:srgbClr val="0070C0"/>
                  </a:solidFill>
                  <a:latin typeface="Arial" panose="020B0604020202020204" pitchFamily="34" charset="0"/>
                  <a:ea typeface="華康中特圓體(P)" panose="020F0800000000000000" pitchFamily="34" charset="-120"/>
                  <a:cs typeface="Arial" panose="020B0604020202020204" pitchFamily="34" charset="0"/>
                </a:endParaRPr>
              </a:p>
            </p:txBody>
          </p:sp>
          <p:sp>
            <p:nvSpPr>
              <p:cNvPr id="160" name="矩形 159">
                <a:extLst>
                  <a:ext uri="{FF2B5EF4-FFF2-40B4-BE49-F238E27FC236}">
                    <a16:creationId xmlns:a16="http://schemas.microsoft.com/office/drawing/2014/main" id="{561629A0-0C67-43FC-B3A6-C17AC85E0D4A}"/>
                  </a:ext>
                </a:extLst>
              </p:cNvPr>
              <p:cNvSpPr/>
              <p:nvPr/>
            </p:nvSpPr>
            <p:spPr>
              <a:xfrm>
                <a:off x="4751133" y="4544900"/>
                <a:ext cx="850241" cy="466793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r>
                  <a:rPr lang="en-US" altLang="zh-TW" sz="1600" dirty="0">
                    <a:solidFill>
                      <a:srgbClr val="0070C0"/>
                    </a:solidFill>
                    <a:latin typeface="Arial" panose="020B0604020202020204" pitchFamily="34" charset="0"/>
                    <a:ea typeface="華康中特圓體(P)" panose="020F0800000000000000" pitchFamily="34" charset="-120"/>
                    <a:cs typeface="Arial" panose="020B0604020202020204" pitchFamily="34" charset="0"/>
                  </a:rPr>
                  <a:t>1-p</a:t>
                </a:r>
                <a:endParaRPr lang="zh-TW" altLang="en-US" sz="1600" dirty="0">
                  <a:solidFill>
                    <a:srgbClr val="0070C0"/>
                  </a:solidFill>
                  <a:latin typeface="Arial" panose="020B0604020202020204" pitchFamily="34" charset="0"/>
                  <a:ea typeface="華康中特圓體(P)" panose="020F0800000000000000" pitchFamily="34" charset="-120"/>
                  <a:cs typeface="Arial" panose="020B0604020202020204" pitchFamily="34" charset="0"/>
                </a:endParaRPr>
              </a:p>
            </p:txBody>
          </p:sp>
          <p:sp>
            <p:nvSpPr>
              <p:cNvPr id="161" name="矩形 160">
                <a:extLst>
                  <a:ext uri="{FF2B5EF4-FFF2-40B4-BE49-F238E27FC236}">
                    <a16:creationId xmlns:a16="http://schemas.microsoft.com/office/drawing/2014/main" id="{AB7C4614-5FCC-4B74-B3D8-4AACC100FDCA}"/>
                  </a:ext>
                </a:extLst>
              </p:cNvPr>
              <p:cNvSpPr/>
              <p:nvPr/>
            </p:nvSpPr>
            <p:spPr>
              <a:xfrm>
                <a:off x="5175065" y="2259614"/>
                <a:ext cx="850241" cy="466794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r>
                  <a:rPr lang="en-US" altLang="zh-TW" sz="1600" dirty="0">
                    <a:solidFill>
                      <a:srgbClr val="C00000"/>
                    </a:solidFill>
                    <a:latin typeface="Arial" panose="020B0604020202020204" pitchFamily="34" charset="0"/>
                    <a:ea typeface="華康中特圓體(P)" panose="020F0800000000000000" pitchFamily="34" charset="-120"/>
                    <a:cs typeface="Arial" panose="020B0604020202020204" pitchFamily="34" charset="0"/>
                  </a:rPr>
                  <a:t>q</a:t>
                </a:r>
                <a:endParaRPr lang="zh-TW" altLang="en-US" sz="1600" dirty="0">
                  <a:solidFill>
                    <a:srgbClr val="C00000"/>
                  </a:solidFill>
                  <a:latin typeface="Arial" panose="020B0604020202020204" pitchFamily="34" charset="0"/>
                  <a:ea typeface="華康中特圓體(P)" panose="020F0800000000000000" pitchFamily="34" charset="-120"/>
                  <a:cs typeface="Arial" panose="020B0604020202020204" pitchFamily="34" charset="0"/>
                </a:endParaRPr>
              </a:p>
            </p:txBody>
          </p:sp>
          <p:sp>
            <p:nvSpPr>
              <p:cNvPr id="162" name="矩形 161">
                <a:extLst>
                  <a:ext uri="{FF2B5EF4-FFF2-40B4-BE49-F238E27FC236}">
                    <a16:creationId xmlns:a16="http://schemas.microsoft.com/office/drawing/2014/main" id="{E8AB6063-0BF9-4FE8-9E1D-9411468E0886}"/>
                  </a:ext>
                </a:extLst>
              </p:cNvPr>
              <p:cNvSpPr/>
              <p:nvPr/>
            </p:nvSpPr>
            <p:spPr>
              <a:xfrm>
                <a:off x="7180530" y="2324179"/>
                <a:ext cx="850241" cy="466794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r>
                  <a:rPr lang="en-US" altLang="zh-TW" sz="1600" dirty="0">
                    <a:solidFill>
                      <a:srgbClr val="C00000"/>
                    </a:solidFill>
                    <a:latin typeface="Arial" panose="020B0604020202020204" pitchFamily="34" charset="0"/>
                    <a:ea typeface="華康中特圓體(P)" panose="020F0800000000000000" pitchFamily="34" charset="-120"/>
                    <a:cs typeface="Arial" panose="020B0604020202020204" pitchFamily="34" charset="0"/>
                  </a:rPr>
                  <a:t>1-q</a:t>
                </a:r>
                <a:endParaRPr lang="zh-TW" altLang="en-US" sz="1600" dirty="0">
                  <a:solidFill>
                    <a:srgbClr val="C00000"/>
                  </a:solidFill>
                  <a:latin typeface="Arial" panose="020B0604020202020204" pitchFamily="34" charset="0"/>
                  <a:ea typeface="華康中特圓體(P)" panose="020F0800000000000000" pitchFamily="34" charset="-120"/>
                  <a:cs typeface="Arial" panose="020B0604020202020204" pitchFamily="34" charset="0"/>
                </a:endParaRPr>
              </a:p>
            </p:txBody>
          </p:sp>
          <p:pic>
            <p:nvPicPr>
              <p:cNvPr id="163" name="圖片 162">
                <a:extLst>
                  <a:ext uri="{FF2B5EF4-FFF2-40B4-BE49-F238E27FC236}">
                    <a16:creationId xmlns:a16="http://schemas.microsoft.com/office/drawing/2014/main" id="{C66EDA53-2BD3-4DE7-AB1D-E5BE0DF08D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6010855" y="1562066"/>
                <a:ext cx="1268548" cy="1197720"/>
              </a:xfrm>
              <a:prstGeom prst="rect">
                <a:avLst/>
              </a:prstGeom>
              <a:noFill/>
            </p:spPr>
          </p:pic>
        </p:grpSp>
        <p:pic>
          <p:nvPicPr>
            <p:cNvPr id="171" name="圖片 170">
              <a:extLst>
                <a:ext uri="{FF2B5EF4-FFF2-40B4-BE49-F238E27FC236}">
                  <a16:creationId xmlns:a16="http://schemas.microsoft.com/office/drawing/2014/main" id="{888D5A27-06BA-44B7-89C3-17F601B1AAC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-151902" y="3628351"/>
              <a:ext cx="1171037" cy="1116380"/>
            </a:xfrm>
            <a:prstGeom prst="rect">
              <a:avLst/>
            </a:prstGeom>
          </p:spPr>
        </p:pic>
      </p:grpSp>
      <p:pic>
        <p:nvPicPr>
          <p:cNvPr id="175" name="圖片 174">
            <a:extLst>
              <a:ext uri="{FF2B5EF4-FFF2-40B4-BE49-F238E27FC236}">
                <a16:creationId xmlns:a16="http://schemas.microsoft.com/office/drawing/2014/main" id="{53E7AD1E-9509-437A-9720-F23D9538121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570805" y="1414011"/>
            <a:ext cx="881254" cy="809683"/>
          </a:xfrm>
          <a:prstGeom prst="rect">
            <a:avLst/>
          </a:prstGeom>
        </p:spPr>
      </p:pic>
      <p:pic>
        <p:nvPicPr>
          <p:cNvPr id="176" name="圖片 175">
            <a:extLst>
              <a:ext uri="{FF2B5EF4-FFF2-40B4-BE49-F238E27FC236}">
                <a16:creationId xmlns:a16="http://schemas.microsoft.com/office/drawing/2014/main" id="{5B093B2B-76A1-42D5-8E8E-604B5BBA07F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33710" y="4353974"/>
            <a:ext cx="743987" cy="845795"/>
          </a:xfrm>
          <a:prstGeom prst="rect">
            <a:avLst/>
          </a:prstGeom>
        </p:spPr>
      </p:pic>
      <p:pic>
        <p:nvPicPr>
          <p:cNvPr id="177" name="圖片 176">
            <a:extLst>
              <a:ext uri="{FF2B5EF4-FFF2-40B4-BE49-F238E27FC236}">
                <a16:creationId xmlns:a16="http://schemas.microsoft.com/office/drawing/2014/main" id="{E08E1852-7466-4A3D-B4CC-03CBF1BCCFC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306024" y="1415091"/>
            <a:ext cx="645328" cy="733635"/>
          </a:xfrm>
          <a:prstGeom prst="rect">
            <a:avLst/>
          </a:prstGeom>
        </p:spPr>
      </p:pic>
      <p:pic>
        <p:nvPicPr>
          <p:cNvPr id="178" name="圖片 177">
            <a:extLst>
              <a:ext uri="{FF2B5EF4-FFF2-40B4-BE49-F238E27FC236}">
                <a16:creationId xmlns:a16="http://schemas.microsoft.com/office/drawing/2014/main" id="{442B9ABC-5A2E-4F21-9E31-D7E9FA8A75E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9205" y="5789176"/>
            <a:ext cx="721836" cy="721836"/>
          </a:xfrm>
          <a:prstGeom prst="rect">
            <a:avLst/>
          </a:prstGeom>
        </p:spPr>
      </p:pic>
      <p:pic>
        <p:nvPicPr>
          <p:cNvPr id="179" name="圖片 178">
            <a:extLst>
              <a:ext uri="{FF2B5EF4-FFF2-40B4-BE49-F238E27FC236}">
                <a16:creationId xmlns:a16="http://schemas.microsoft.com/office/drawing/2014/main" id="{CACADEB4-AE31-41D1-B3AF-9285FA7192FC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2990" y="2453032"/>
            <a:ext cx="694054" cy="694054"/>
          </a:xfrm>
          <a:prstGeom prst="rect">
            <a:avLst/>
          </a:prstGeom>
        </p:spPr>
      </p:pic>
      <p:pic>
        <p:nvPicPr>
          <p:cNvPr id="180" name="圖片 179">
            <a:extLst>
              <a:ext uri="{FF2B5EF4-FFF2-40B4-BE49-F238E27FC236}">
                <a16:creationId xmlns:a16="http://schemas.microsoft.com/office/drawing/2014/main" id="{6F2430EE-6C43-431D-95DC-92E640DD692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075881" y="4721593"/>
            <a:ext cx="881254" cy="809683"/>
          </a:xfrm>
          <a:prstGeom prst="rect">
            <a:avLst/>
          </a:prstGeom>
        </p:spPr>
      </p:pic>
      <p:pic>
        <p:nvPicPr>
          <p:cNvPr id="189" name="圖片 188">
            <a:extLst>
              <a:ext uri="{FF2B5EF4-FFF2-40B4-BE49-F238E27FC236}">
                <a16:creationId xmlns:a16="http://schemas.microsoft.com/office/drawing/2014/main" id="{164F677D-3126-4543-B29A-48B94F175908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542" y="3320328"/>
            <a:ext cx="644011" cy="644011"/>
          </a:xfrm>
          <a:prstGeom prst="rect">
            <a:avLst/>
          </a:prstGeom>
        </p:spPr>
      </p:pic>
      <p:pic>
        <p:nvPicPr>
          <p:cNvPr id="190" name="圖片 189">
            <a:extLst>
              <a:ext uri="{FF2B5EF4-FFF2-40B4-BE49-F238E27FC236}">
                <a16:creationId xmlns:a16="http://schemas.microsoft.com/office/drawing/2014/main" id="{5FC92F4C-A852-4C62-BFC1-90504108E89F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5838" y="3328285"/>
            <a:ext cx="644011" cy="644011"/>
          </a:xfrm>
          <a:prstGeom prst="rect">
            <a:avLst/>
          </a:prstGeom>
        </p:spPr>
      </p:pic>
      <p:pic>
        <p:nvPicPr>
          <p:cNvPr id="191" name="圖片 190">
            <a:extLst>
              <a:ext uri="{FF2B5EF4-FFF2-40B4-BE49-F238E27FC236}">
                <a16:creationId xmlns:a16="http://schemas.microsoft.com/office/drawing/2014/main" id="{A6F48965-4869-4DF2-BEA5-E26BA97C20E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6847" y="4024191"/>
            <a:ext cx="644011" cy="644011"/>
          </a:xfrm>
          <a:prstGeom prst="rect">
            <a:avLst/>
          </a:prstGeom>
        </p:spPr>
      </p:pic>
      <p:pic>
        <p:nvPicPr>
          <p:cNvPr id="192" name="圖片 191">
            <a:extLst>
              <a:ext uri="{FF2B5EF4-FFF2-40B4-BE49-F238E27FC236}">
                <a16:creationId xmlns:a16="http://schemas.microsoft.com/office/drawing/2014/main" id="{C3864D37-E6B3-43C4-8F93-5921D4D5E403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8204" y="4005608"/>
            <a:ext cx="644011" cy="644011"/>
          </a:xfrm>
          <a:prstGeom prst="rect">
            <a:avLst/>
          </a:prstGeom>
        </p:spPr>
      </p:pic>
      <p:sp>
        <p:nvSpPr>
          <p:cNvPr id="193" name="矩形 192">
            <a:extLst>
              <a:ext uri="{FF2B5EF4-FFF2-40B4-BE49-F238E27FC236}">
                <a16:creationId xmlns:a16="http://schemas.microsoft.com/office/drawing/2014/main" id="{B447B5FD-75D4-44F2-8803-5BCB3E3E09CA}"/>
              </a:ext>
            </a:extLst>
          </p:cNvPr>
          <p:cNvSpPr/>
          <p:nvPr/>
        </p:nvSpPr>
        <p:spPr>
          <a:xfrm>
            <a:off x="260177" y="868718"/>
            <a:ext cx="2698176" cy="523220"/>
          </a:xfrm>
          <a:prstGeom prst="rect">
            <a:avLst/>
          </a:prstGeom>
          <a:noFill/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zh-TW" altLang="en-US" sz="2800" b="1" dirty="0">
                <a:ln/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愛情超合作賽局</a:t>
            </a:r>
          </a:p>
        </p:txBody>
      </p:sp>
    </p:spTree>
    <p:extLst>
      <p:ext uri="{BB962C8B-B14F-4D97-AF65-F5344CB8AC3E}">
        <p14:creationId xmlns:p14="http://schemas.microsoft.com/office/powerpoint/2010/main" val="2394858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6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" presetClass="entr" presetSubtype="2" accel="4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0" dur="1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1" dur="1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50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5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2" accel="4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4" dur="1500" fill="hold"/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5" dur="1500" fill="hold"/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6" fill="hold">
                          <p:stCondLst>
                            <p:cond delay="indefinite"/>
                          </p:stCondLst>
                          <p:childTnLst>
                            <p:par>
                              <p:cTn id="2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8" presetID="53" presetClass="entr" presetSubtype="1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0" dur="500" fill="hold"/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" dur="500" fill="hold"/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2" dur="500"/>
                                            <p:tgtEl>
                                              <p:spTgt spid="8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5" dur="500"/>
                                            <p:tgtEl>
                                              <p:spTgt spid="1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6" fill="hold">
                          <p:stCondLst>
                            <p:cond delay="indefinite"/>
                          </p:stCondLst>
                          <p:childTnLst>
                            <p:par>
                              <p:cTn id="3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8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0" dur="500"/>
                                            <p:tgtEl>
                                              <p:spTgt spid="1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2" accel="4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43" dur="15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44" dur="15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5" fill="hold">
                          <p:stCondLst>
                            <p:cond delay="indefinite"/>
                          </p:stCondLst>
                          <p:childTnLst>
                            <p:par>
                              <p:cTn id="4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7" presetID="53" presetClass="entr" presetSubtype="1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9" dur="50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0" dur="50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1" dur="500"/>
                                            <p:tgtEl>
                                              <p:spTgt spid="7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2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4" dur="500"/>
                                            <p:tgtEl>
                                              <p:spTgt spid="1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5" fill="hold">
                          <p:stCondLst>
                            <p:cond delay="indefinite"/>
                          </p:stCondLst>
                          <p:childTnLst>
                            <p:par>
                              <p:cTn id="5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7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9" dur="500"/>
                                            <p:tgtEl>
                                              <p:spTgt spid="1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0" presetID="2" presetClass="entr" presetSubtype="2" accel="4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62" dur="15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63" dur="15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4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6" dur="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7" dur="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8" dur="5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9" fill="hold">
                          <p:stCondLst>
                            <p:cond delay="indefinite"/>
                          </p:stCondLst>
                          <p:childTnLst>
                            <p:par>
                              <p:cTn id="7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1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3" dur="500"/>
                                            <p:tgtEl>
                                              <p:spTgt spid="9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4" presetID="2" presetClass="entr" presetSubtype="2" accel="4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6" dur="1500" fill="hold"/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77" dur="1500" fill="hold"/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8" fill="hold">
                          <p:stCondLst>
                            <p:cond delay="indefinite"/>
                          </p:stCondLst>
                          <p:childTnLst>
                            <p:par>
                              <p:cTn id="7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0" presetID="53" presetClass="entr" presetSubtype="1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2" dur="500" fill="hold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3" dur="500" fill="hold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4" dur="500"/>
                                            <p:tgtEl>
                                              <p:spTgt spid="9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5" fill="hold">
                          <p:stCondLst>
                            <p:cond delay="indefinite"/>
                          </p:stCondLst>
                          <p:childTnLst>
                            <p:par>
                              <p:cTn id="8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7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9" dur="500"/>
                                            <p:tgtEl>
                                              <p:spTgt spid="1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0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2" dur="500"/>
                                            <p:tgtEl>
                                              <p:spTgt spid="1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3" fill="hold">
                          <p:stCondLst>
                            <p:cond delay="indefinite"/>
                          </p:stCondLst>
                          <p:childTnLst>
                            <p:par>
                              <p:cTn id="9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5" presetID="53" presetClass="entr" presetSubtype="1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7" dur="5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8" dur="5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9" dur="500"/>
                                            <p:tgtEl>
                                              <p:spTgt spid="9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00" fill="hold">
                          <p:stCondLst>
                            <p:cond delay="indefinite"/>
                          </p:stCondLst>
                          <p:childTnLst>
                            <p:par>
                              <p:cTn id="10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2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4" dur="500"/>
                                            <p:tgtEl>
                                              <p:spTgt spid="1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7" dur="500"/>
                                            <p:tgtEl>
                                              <p:spTgt spid="1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9" presetID="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1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12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4" dur="500"/>
                                            <p:tgtEl>
                                              <p:spTgt spid="1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5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16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8" dur="500"/>
                                            <p:tgtEl>
                                              <p:spTgt spid="1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9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20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2" dur="500"/>
                                            <p:tgtEl>
                                              <p:spTgt spid="1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3" presetID="2" presetClass="entr" presetSubtype="2" accel="4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25" dur="1500" fill="hold"/>
                                            <p:tgtEl>
                                              <p:spTgt spid="1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26" dur="1500" fill="hold"/>
                                            <p:tgtEl>
                                              <p:spTgt spid="1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6" grpId="0" animBg="1"/>
          <p:bldP spid="61" grpId="0" animBg="1"/>
          <p:bldP spid="91" grpId="0" animBg="1"/>
          <p:bldP spid="117" grpId="0" animBg="1"/>
          <p:bldP spid="118" grpId="0" animBg="1"/>
          <p:bldP spid="119" grpId="0" animBg="1"/>
          <p:bldP spid="120" grpId="0" animBg="1"/>
          <p:bldP spid="122" grpId="0"/>
          <p:bldP spid="124" grpId="0"/>
          <p:bldP spid="126" grpId="0"/>
          <p:bldP spid="129" grpId="0"/>
          <p:bldP spid="130" grpId="0"/>
          <p:bldP spid="131" grpId="0"/>
          <p:bldP spid="132" grpId="0"/>
          <p:bldP spid="143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6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" presetClass="entr" presetSubtype="2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" dur="1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" dur="1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50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5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2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" dur="1500" fill="hold"/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5" dur="1500" fill="hold"/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6" fill="hold">
                          <p:stCondLst>
                            <p:cond delay="indefinite"/>
                          </p:stCondLst>
                          <p:childTnLst>
                            <p:par>
                              <p:cTn id="2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8" presetID="53" presetClass="entr" presetSubtype="1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0" dur="500" fill="hold"/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" dur="500" fill="hold"/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2" dur="500"/>
                                            <p:tgtEl>
                                              <p:spTgt spid="8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5" dur="500"/>
                                            <p:tgtEl>
                                              <p:spTgt spid="1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6" fill="hold">
                          <p:stCondLst>
                            <p:cond delay="indefinite"/>
                          </p:stCondLst>
                          <p:childTnLst>
                            <p:par>
                              <p:cTn id="3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8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0" dur="500"/>
                                            <p:tgtEl>
                                              <p:spTgt spid="1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2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15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15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5" fill="hold">
                          <p:stCondLst>
                            <p:cond delay="indefinite"/>
                          </p:stCondLst>
                          <p:childTnLst>
                            <p:par>
                              <p:cTn id="4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7" presetID="53" presetClass="entr" presetSubtype="1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9" dur="50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0" dur="50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1" dur="500"/>
                                            <p:tgtEl>
                                              <p:spTgt spid="7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2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4" dur="500"/>
                                            <p:tgtEl>
                                              <p:spTgt spid="1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5" fill="hold">
                          <p:stCondLst>
                            <p:cond delay="indefinite"/>
                          </p:stCondLst>
                          <p:childTnLst>
                            <p:par>
                              <p:cTn id="5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7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9" dur="500"/>
                                            <p:tgtEl>
                                              <p:spTgt spid="1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0" presetID="2" presetClass="entr" presetSubtype="2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2" dur="15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3" dur="15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4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6" dur="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7" dur="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8" dur="5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9" fill="hold">
                          <p:stCondLst>
                            <p:cond delay="indefinite"/>
                          </p:stCondLst>
                          <p:childTnLst>
                            <p:par>
                              <p:cTn id="7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1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3" dur="500"/>
                                            <p:tgtEl>
                                              <p:spTgt spid="9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4" presetID="2" presetClass="entr" presetSubtype="2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6" dur="1500" fill="hold"/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7" dur="1500" fill="hold"/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8" fill="hold">
                          <p:stCondLst>
                            <p:cond delay="indefinite"/>
                          </p:stCondLst>
                          <p:childTnLst>
                            <p:par>
                              <p:cTn id="7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0" presetID="53" presetClass="entr" presetSubtype="1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2" dur="500" fill="hold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3" dur="500" fill="hold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4" dur="500"/>
                                            <p:tgtEl>
                                              <p:spTgt spid="9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5" fill="hold">
                          <p:stCondLst>
                            <p:cond delay="indefinite"/>
                          </p:stCondLst>
                          <p:childTnLst>
                            <p:par>
                              <p:cTn id="8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7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9" dur="500"/>
                                            <p:tgtEl>
                                              <p:spTgt spid="1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0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2" dur="500"/>
                                            <p:tgtEl>
                                              <p:spTgt spid="1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3" fill="hold">
                          <p:stCondLst>
                            <p:cond delay="indefinite"/>
                          </p:stCondLst>
                          <p:childTnLst>
                            <p:par>
                              <p:cTn id="9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5" presetID="53" presetClass="entr" presetSubtype="1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7" dur="5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8" dur="5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9" dur="500"/>
                                            <p:tgtEl>
                                              <p:spTgt spid="9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00" fill="hold">
                          <p:stCondLst>
                            <p:cond delay="indefinite"/>
                          </p:stCondLst>
                          <p:childTnLst>
                            <p:par>
                              <p:cTn id="10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2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4" dur="500"/>
                                            <p:tgtEl>
                                              <p:spTgt spid="1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7" dur="500"/>
                                            <p:tgtEl>
                                              <p:spTgt spid="1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9" presetID="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1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12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4" dur="500"/>
                                            <p:tgtEl>
                                              <p:spTgt spid="1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5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16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8" dur="500"/>
                                            <p:tgtEl>
                                              <p:spTgt spid="1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9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20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2" dur="500"/>
                                            <p:tgtEl>
                                              <p:spTgt spid="1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3" presetID="2" presetClass="entr" presetSubtype="2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5" dur="1500" fill="hold"/>
                                            <p:tgtEl>
                                              <p:spTgt spid="1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6" dur="1500" fill="hold"/>
                                            <p:tgtEl>
                                              <p:spTgt spid="1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6" grpId="0" animBg="1"/>
          <p:bldP spid="61" grpId="0" animBg="1"/>
          <p:bldP spid="91" grpId="0" animBg="1"/>
          <p:bldP spid="117" grpId="0" animBg="1"/>
          <p:bldP spid="118" grpId="0" animBg="1"/>
          <p:bldP spid="119" grpId="0" animBg="1"/>
          <p:bldP spid="120" grpId="0" animBg="1"/>
          <p:bldP spid="122" grpId="0"/>
          <p:bldP spid="124" grpId="0"/>
          <p:bldP spid="126" grpId="0"/>
          <p:bldP spid="129" grpId="0"/>
          <p:bldP spid="130" grpId="0"/>
          <p:bldP spid="131" grpId="0"/>
          <p:bldP spid="132" grpId="0"/>
          <p:bldP spid="143" grpId="0"/>
        </p:bldLst>
      </p:timing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任意多边形 51">
            <a:extLst>
              <a:ext uri="{FF2B5EF4-FFF2-40B4-BE49-F238E27FC236}">
                <a16:creationId xmlns:a16="http://schemas.microsoft.com/office/drawing/2014/main" id="{A5EBF91B-425F-4C1A-8AAC-0186137FFA32}"/>
              </a:ext>
            </a:extLst>
          </p:cNvPr>
          <p:cNvSpPr/>
          <p:nvPr/>
        </p:nvSpPr>
        <p:spPr>
          <a:xfrm flipH="1">
            <a:off x="3211596" y="2495191"/>
            <a:ext cx="1672900" cy="2863311"/>
          </a:xfrm>
          <a:custGeom>
            <a:avLst/>
            <a:gdLst>
              <a:gd name="connsiteX0" fmla="*/ 0 w 2089743"/>
              <a:gd name="connsiteY0" fmla="*/ 0 h 3098800"/>
              <a:gd name="connsiteX1" fmla="*/ 896251 w 2089743"/>
              <a:gd name="connsiteY1" fmla="*/ 0 h 3098800"/>
              <a:gd name="connsiteX2" fmla="*/ 1499804 w 2089743"/>
              <a:gd name="connsiteY2" fmla="*/ 603553 h 3098800"/>
              <a:gd name="connsiteX3" fmla="*/ 1499804 w 2089743"/>
              <a:gd name="connsiteY3" fmla="*/ 1424821 h 3098800"/>
              <a:gd name="connsiteX4" fmla="*/ 2089743 w 2089743"/>
              <a:gd name="connsiteY4" fmla="*/ 1424821 h 3098800"/>
              <a:gd name="connsiteX5" fmla="*/ 2089743 w 2089743"/>
              <a:gd name="connsiteY5" fmla="*/ 1667767 h 3098800"/>
              <a:gd name="connsiteX6" fmla="*/ 1499804 w 2089743"/>
              <a:gd name="connsiteY6" fmla="*/ 1667767 h 3098800"/>
              <a:gd name="connsiteX7" fmla="*/ 1499804 w 2089743"/>
              <a:gd name="connsiteY7" fmla="*/ 2495247 h 3098800"/>
              <a:gd name="connsiteX8" fmla="*/ 896251 w 2089743"/>
              <a:gd name="connsiteY8" fmla="*/ 3098800 h 3098800"/>
              <a:gd name="connsiteX9" fmla="*/ 0 w 2089743"/>
              <a:gd name="connsiteY9" fmla="*/ 3098800 h 3098800"/>
              <a:gd name="connsiteX10" fmla="*/ 0 w 2089743"/>
              <a:gd name="connsiteY10" fmla="*/ 2897517 h 3098800"/>
              <a:gd name="connsiteX11" fmla="*/ 779876 w 2089743"/>
              <a:gd name="connsiteY11" fmla="*/ 2897517 h 3098800"/>
              <a:gd name="connsiteX12" fmla="*/ 1287900 w 2089743"/>
              <a:gd name="connsiteY12" fmla="*/ 2389493 h 3098800"/>
              <a:gd name="connsiteX13" fmla="*/ 1287900 w 2089743"/>
              <a:gd name="connsiteY13" fmla="*/ 709307 h 3098800"/>
              <a:gd name="connsiteX14" fmla="*/ 779876 w 2089743"/>
              <a:gd name="connsiteY14" fmla="*/ 201283 h 3098800"/>
              <a:gd name="connsiteX15" fmla="*/ 0 w 2089743"/>
              <a:gd name="connsiteY15" fmla="*/ 201283 h 309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089743" h="3098800">
                <a:moveTo>
                  <a:pt x="0" y="0"/>
                </a:moveTo>
                <a:lnTo>
                  <a:pt x="896251" y="0"/>
                </a:lnTo>
                <a:cubicBezTo>
                  <a:pt x="1229584" y="0"/>
                  <a:pt x="1499804" y="270220"/>
                  <a:pt x="1499804" y="603553"/>
                </a:cubicBezTo>
                <a:lnTo>
                  <a:pt x="1499804" y="1424821"/>
                </a:lnTo>
                <a:lnTo>
                  <a:pt x="2089743" y="1424821"/>
                </a:lnTo>
                <a:lnTo>
                  <a:pt x="2089743" y="1667767"/>
                </a:lnTo>
                <a:lnTo>
                  <a:pt x="1499804" y="1667767"/>
                </a:lnTo>
                <a:lnTo>
                  <a:pt x="1499804" y="2495247"/>
                </a:lnTo>
                <a:cubicBezTo>
                  <a:pt x="1499804" y="2828580"/>
                  <a:pt x="1229584" y="3098800"/>
                  <a:pt x="896251" y="3098800"/>
                </a:cubicBezTo>
                <a:lnTo>
                  <a:pt x="0" y="3098800"/>
                </a:lnTo>
                <a:lnTo>
                  <a:pt x="0" y="2897517"/>
                </a:lnTo>
                <a:lnTo>
                  <a:pt x="779876" y="2897517"/>
                </a:lnTo>
                <a:cubicBezTo>
                  <a:pt x="1060450" y="2897517"/>
                  <a:pt x="1287900" y="2670067"/>
                  <a:pt x="1287900" y="2389493"/>
                </a:cubicBezTo>
                <a:lnTo>
                  <a:pt x="1287900" y="709307"/>
                </a:lnTo>
                <a:cubicBezTo>
                  <a:pt x="1287900" y="428733"/>
                  <a:pt x="1060450" y="201283"/>
                  <a:pt x="779876" y="201283"/>
                </a:cubicBezTo>
                <a:lnTo>
                  <a:pt x="0" y="201283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81" name="圆角矩形 2">
            <a:extLst>
              <a:ext uri="{FF2B5EF4-FFF2-40B4-BE49-F238E27FC236}">
                <a16:creationId xmlns:a16="http://schemas.microsoft.com/office/drawing/2014/main" id="{9DA58AC4-EF91-482D-9AB7-B397812B5DDD}"/>
              </a:ext>
            </a:extLst>
          </p:cNvPr>
          <p:cNvSpPr/>
          <p:nvPr/>
        </p:nvSpPr>
        <p:spPr>
          <a:xfrm>
            <a:off x="16373" y="2316225"/>
            <a:ext cx="3612800" cy="2991962"/>
          </a:xfrm>
          <a:prstGeom prst="roundRect">
            <a:avLst>
              <a:gd name="adj" fmla="val 5470"/>
            </a:avLst>
          </a:prstGeom>
          <a:solidFill>
            <a:schemeClr val="bg1">
              <a:lumMod val="95000"/>
            </a:schemeClr>
          </a:solidFill>
          <a:ln w="254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2700000" scaled="1"/>
              <a:tileRect/>
            </a:gradFill>
          </a:ln>
          <a:effectLst>
            <a:reflection blurRad="6350" stA="50000" endA="300" endPos="90000" dist="889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sp>
        <p:nvSpPr>
          <p:cNvPr id="115" name="箭號: 向右 114">
            <a:extLst>
              <a:ext uri="{FF2B5EF4-FFF2-40B4-BE49-F238E27FC236}">
                <a16:creationId xmlns:a16="http://schemas.microsoft.com/office/drawing/2014/main" id="{F245809B-F3A5-4FD1-8505-ADB52F7EE8F3}"/>
              </a:ext>
            </a:extLst>
          </p:cNvPr>
          <p:cNvSpPr/>
          <p:nvPr/>
        </p:nvSpPr>
        <p:spPr>
          <a:xfrm>
            <a:off x="8944534" y="5741808"/>
            <a:ext cx="429351" cy="289396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4" name="箭號: 向右 113">
            <a:extLst>
              <a:ext uri="{FF2B5EF4-FFF2-40B4-BE49-F238E27FC236}">
                <a16:creationId xmlns:a16="http://schemas.microsoft.com/office/drawing/2014/main" id="{D8990DA9-3BE2-4D49-8252-AFAF838D06D2}"/>
              </a:ext>
            </a:extLst>
          </p:cNvPr>
          <p:cNvSpPr/>
          <p:nvPr/>
        </p:nvSpPr>
        <p:spPr>
          <a:xfrm>
            <a:off x="8841059" y="4399179"/>
            <a:ext cx="468198" cy="289396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416312" y="206333"/>
            <a:ext cx="2542041" cy="546975"/>
          </a:xfrm>
        </p:spPr>
        <p:txBody>
          <a:bodyPr>
            <a:normAutofit/>
          </a:bodyPr>
          <a:lstStyle/>
          <a:p>
            <a:pPr algn="ctr"/>
            <a:r>
              <a:rPr lang="zh-TW" altLang="en-US" sz="2800" dirty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</a:rPr>
              <a:t>型男 </a:t>
            </a:r>
            <a:r>
              <a:rPr lang="en-US" altLang="zh-TW" sz="2800" dirty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</a:rPr>
              <a:t>vs </a:t>
            </a:r>
            <a:r>
              <a:rPr lang="zh-TW" altLang="en-US" sz="2800" dirty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</a:rPr>
              <a:t>女神</a:t>
            </a:r>
            <a:endParaRPr lang="zh-CN" altLang="en-US" sz="2800" dirty="0">
              <a:solidFill>
                <a:prstClr val="white"/>
              </a:solidFill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  <a:latin typeface="華康華綜體W5" panose="020B0509000000000000" pitchFamily="49" charset="-120"/>
              <a:ea typeface="華康華綜體W5" panose="020B0509000000000000" pitchFamily="49" charset="-120"/>
            </a:endParaRPr>
          </a:p>
        </p:txBody>
      </p:sp>
      <p:sp>
        <p:nvSpPr>
          <p:cNvPr id="65" name="椭圆 145">
            <a:extLst>
              <a:ext uri="{FF2B5EF4-FFF2-40B4-BE49-F238E27FC236}">
                <a16:creationId xmlns:a16="http://schemas.microsoft.com/office/drawing/2014/main" id="{BF60A6F2-3177-4BB8-AA8F-C06DA75C63A9}"/>
              </a:ext>
            </a:extLst>
          </p:cNvPr>
          <p:cNvSpPr/>
          <p:nvPr/>
        </p:nvSpPr>
        <p:spPr>
          <a:xfrm>
            <a:off x="11389985" y="6070166"/>
            <a:ext cx="756000" cy="756000"/>
          </a:xfrm>
          <a:prstGeom prst="ellipse">
            <a:avLst/>
          </a:prstGeom>
          <a:gradFill flip="none" rotWithShape="1">
            <a:gsLst>
              <a:gs pos="100000">
                <a:schemeClr val="bg1">
                  <a:lumMod val="100000"/>
                </a:schemeClr>
              </a:gs>
              <a:gs pos="0">
                <a:schemeClr val="bg1">
                  <a:lumMod val="72000"/>
                </a:schemeClr>
              </a:gs>
            </a:gsLst>
            <a:lin ang="2700000" scaled="1"/>
            <a:tileRect/>
          </a:gra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A7287CC5-1A55-4B7C-B702-5AC6B58758CE}"/>
              </a:ext>
            </a:extLst>
          </p:cNvPr>
          <p:cNvSpPr/>
          <p:nvPr/>
        </p:nvSpPr>
        <p:spPr>
          <a:xfrm>
            <a:off x="11527060" y="6261561"/>
            <a:ext cx="45304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A60C4597-589D-4A11-9817-77DC32EA032F}" type="slidenum">
              <a:rPr lang="en-US" altLang="zh-CN" sz="2000" b="1">
                <a:latin typeface="Segoe UI Light" pitchFamily="34" charset="0"/>
                <a:ea typeface="专业字体设计服务/WWW.ZTSGC.COM/" pitchFamily="2" charset="-122"/>
              </a:rPr>
              <a:pPr algn="ctr"/>
              <a:t>13</a:t>
            </a:fld>
            <a:endParaRPr lang="zh-CN" altLang="en-US" sz="2000" b="1" dirty="0">
              <a:latin typeface="Segoe UI Light" pitchFamily="34" charset="0"/>
              <a:ea typeface="专业字体设计服务/WWW.ZTSGC.COM/" pitchFamily="2" charset="-122"/>
            </a:endParaRPr>
          </a:p>
        </p:txBody>
      </p:sp>
      <p:sp>
        <p:nvSpPr>
          <p:cNvPr id="46" name="任意多边形 51">
            <a:extLst>
              <a:ext uri="{FF2B5EF4-FFF2-40B4-BE49-F238E27FC236}">
                <a16:creationId xmlns:a16="http://schemas.microsoft.com/office/drawing/2014/main" id="{96D7C6CF-7B9B-484A-A891-E3AE4690C772}"/>
              </a:ext>
            </a:extLst>
          </p:cNvPr>
          <p:cNvSpPr/>
          <p:nvPr/>
        </p:nvSpPr>
        <p:spPr>
          <a:xfrm flipH="1">
            <a:off x="6093850" y="1674902"/>
            <a:ext cx="1404000" cy="1656000"/>
          </a:xfrm>
          <a:custGeom>
            <a:avLst/>
            <a:gdLst>
              <a:gd name="connsiteX0" fmla="*/ 0 w 2089743"/>
              <a:gd name="connsiteY0" fmla="*/ 0 h 3098800"/>
              <a:gd name="connsiteX1" fmla="*/ 896251 w 2089743"/>
              <a:gd name="connsiteY1" fmla="*/ 0 h 3098800"/>
              <a:gd name="connsiteX2" fmla="*/ 1499804 w 2089743"/>
              <a:gd name="connsiteY2" fmla="*/ 603553 h 3098800"/>
              <a:gd name="connsiteX3" fmla="*/ 1499804 w 2089743"/>
              <a:gd name="connsiteY3" fmla="*/ 1424821 h 3098800"/>
              <a:gd name="connsiteX4" fmla="*/ 2089743 w 2089743"/>
              <a:gd name="connsiteY4" fmla="*/ 1424821 h 3098800"/>
              <a:gd name="connsiteX5" fmla="*/ 2089743 w 2089743"/>
              <a:gd name="connsiteY5" fmla="*/ 1667767 h 3098800"/>
              <a:gd name="connsiteX6" fmla="*/ 1499804 w 2089743"/>
              <a:gd name="connsiteY6" fmla="*/ 1667767 h 3098800"/>
              <a:gd name="connsiteX7" fmla="*/ 1499804 w 2089743"/>
              <a:gd name="connsiteY7" fmla="*/ 2495247 h 3098800"/>
              <a:gd name="connsiteX8" fmla="*/ 896251 w 2089743"/>
              <a:gd name="connsiteY8" fmla="*/ 3098800 h 3098800"/>
              <a:gd name="connsiteX9" fmla="*/ 0 w 2089743"/>
              <a:gd name="connsiteY9" fmla="*/ 3098800 h 3098800"/>
              <a:gd name="connsiteX10" fmla="*/ 0 w 2089743"/>
              <a:gd name="connsiteY10" fmla="*/ 2897517 h 3098800"/>
              <a:gd name="connsiteX11" fmla="*/ 779876 w 2089743"/>
              <a:gd name="connsiteY11" fmla="*/ 2897517 h 3098800"/>
              <a:gd name="connsiteX12" fmla="*/ 1287900 w 2089743"/>
              <a:gd name="connsiteY12" fmla="*/ 2389493 h 3098800"/>
              <a:gd name="connsiteX13" fmla="*/ 1287900 w 2089743"/>
              <a:gd name="connsiteY13" fmla="*/ 709307 h 3098800"/>
              <a:gd name="connsiteX14" fmla="*/ 779876 w 2089743"/>
              <a:gd name="connsiteY14" fmla="*/ 201283 h 3098800"/>
              <a:gd name="connsiteX15" fmla="*/ 0 w 2089743"/>
              <a:gd name="connsiteY15" fmla="*/ 201283 h 309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089743" h="3098800">
                <a:moveTo>
                  <a:pt x="0" y="0"/>
                </a:moveTo>
                <a:lnTo>
                  <a:pt x="896251" y="0"/>
                </a:lnTo>
                <a:cubicBezTo>
                  <a:pt x="1229584" y="0"/>
                  <a:pt x="1499804" y="270220"/>
                  <a:pt x="1499804" y="603553"/>
                </a:cubicBezTo>
                <a:lnTo>
                  <a:pt x="1499804" y="1424821"/>
                </a:lnTo>
                <a:lnTo>
                  <a:pt x="2089743" y="1424821"/>
                </a:lnTo>
                <a:lnTo>
                  <a:pt x="2089743" y="1667767"/>
                </a:lnTo>
                <a:lnTo>
                  <a:pt x="1499804" y="1667767"/>
                </a:lnTo>
                <a:lnTo>
                  <a:pt x="1499804" y="2495247"/>
                </a:lnTo>
                <a:cubicBezTo>
                  <a:pt x="1499804" y="2828580"/>
                  <a:pt x="1229584" y="3098800"/>
                  <a:pt x="896251" y="3098800"/>
                </a:cubicBezTo>
                <a:lnTo>
                  <a:pt x="0" y="3098800"/>
                </a:lnTo>
                <a:lnTo>
                  <a:pt x="0" y="2897517"/>
                </a:lnTo>
                <a:lnTo>
                  <a:pt x="779876" y="2897517"/>
                </a:lnTo>
                <a:cubicBezTo>
                  <a:pt x="1060450" y="2897517"/>
                  <a:pt x="1287900" y="2670067"/>
                  <a:pt x="1287900" y="2389493"/>
                </a:cubicBezTo>
                <a:lnTo>
                  <a:pt x="1287900" y="709307"/>
                </a:lnTo>
                <a:cubicBezTo>
                  <a:pt x="1287900" y="428733"/>
                  <a:pt x="1060450" y="201283"/>
                  <a:pt x="779876" y="201283"/>
                </a:cubicBezTo>
                <a:lnTo>
                  <a:pt x="0" y="201283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</a:endParaRPr>
          </a:p>
        </p:txBody>
      </p:sp>
      <p:grpSp>
        <p:nvGrpSpPr>
          <p:cNvPr id="55" name="组合 80">
            <a:extLst>
              <a:ext uri="{FF2B5EF4-FFF2-40B4-BE49-F238E27FC236}">
                <a16:creationId xmlns:a16="http://schemas.microsoft.com/office/drawing/2014/main" id="{E7CFE1BC-832C-4EE8-A82D-F3E44D5E1209}"/>
              </a:ext>
            </a:extLst>
          </p:cNvPr>
          <p:cNvGrpSpPr/>
          <p:nvPr/>
        </p:nvGrpSpPr>
        <p:grpSpPr>
          <a:xfrm>
            <a:off x="4783071" y="4652205"/>
            <a:ext cx="1244347" cy="840159"/>
            <a:chOff x="6568385" y="1182687"/>
            <a:chExt cx="2093786" cy="984922"/>
          </a:xfrm>
        </p:grpSpPr>
        <p:sp>
          <p:nvSpPr>
            <p:cNvPr id="56" name="圆角矩形 81">
              <a:extLst>
                <a:ext uri="{FF2B5EF4-FFF2-40B4-BE49-F238E27FC236}">
                  <a16:creationId xmlns:a16="http://schemas.microsoft.com/office/drawing/2014/main" id="{9F67FCD3-066A-403E-A3F4-1BF850E31510}"/>
                </a:ext>
              </a:extLst>
            </p:cNvPr>
            <p:cNvSpPr/>
            <p:nvPr/>
          </p:nvSpPr>
          <p:spPr>
            <a:xfrm>
              <a:off x="6568385" y="1182687"/>
              <a:ext cx="2086801" cy="984922"/>
            </a:xfrm>
            <a:prstGeom prst="roundRect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7" name="文本框 83">
              <a:extLst>
                <a:ext uri="{FF2B5EF4-FFF2-40B4-BE49-F238E27FC236}">
                  <a16:creationId xmlns:a16="http://schemas.microsoft.com/office/drawing/2014/main" id="{4534A711-4CB8-4566-853F-6B15C2C6F45A}"/>
                </a:ext>
              </a:extLst>
            </p:cNvPr>
            <p:cNvSpPr txBox="1"/>
            <p:nvPr/>
          </p:nvSpPr>
          <p:spPr>
            <a:xfrm>
              <a:off x="6739048" y="1214455"/>
              <a:ext cx="1923123" cy="8298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000" b="1" dirty="0">
                  <a:solidFill>
                    <a:srgbClr val="0070C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當男生選擇</a:t>
              </a:r>
              <a:endParaRPr lang="zh-CN" altLang="en-US" sz="20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58" name="组合 78">
            <a:extLst>
              <a:ext uri="{FF2B5EF4-FFF2-40B4-BE49-F238E27FC236}">
                <a16:creationId xmlns:a16="http://schemas.microsoft.com/office/drawing/2014/main" id="{4C57231E-EC3C-4F3A-A777-114930BDF378}"/>
              </a:ext>
            </a:extLst>
          </p:cNvPr>
          <p:cNvGrpSpPr/>
          <p:nvPr/>
        </p:nvGrpSpPr>
        <p:grpSpPr>
          <a:xfrm>
            <a:off x="4751418" y="2072964"/>
            <a:ext cx="1441706" cy="792331"/>
            <a:chOff x="6568386" y="1182687"/>
            <a:chExt cx="1441706" cy="984922"/>
          </a:xfrm>
        </p:grpSpPr>
        <p:sp>
          <p:nvSpPr>
            <p:cNvPr id="59" name="圆角矩形 74">
              <a:extLst>
                <a:ext uri="{FF2B5EF4-FFF2-40B4-BE49-F238E27FC236}">
                  <a16:creationId xmlns:a16="http://schemas.microsoft.com/office/drawing/2014/main" id="{F7640218-A241-4F62-B75D-65D39964B678}"/>
                </a:ext>
              </a:extLst>
            </p:cNvPr>
            <p:cNvSpPr/>
            <p:nvPr/>
          </p:nvSpPr>
          <p:spPr>
            <a:xfrm>
              <a:off x="6568386" y="1182687"/>
              <a:ext cx="1322350" cy="984922"/>
            </a:xfrm>
            <a:prstGeom prst="roundRect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0" name="文本框 76">
              <a:extLst>
                <a:ext uri="{FF2B5EF4-FFF2-40B4-BE49-F238E27FC236}">
                  <a16:creationId xmlns:a16="http://schemas.microsoft.com/office/drawing/2014/main" id="{19CCC922-2274-4482-82A6-4790ADDB3461}"/>
                </a:ext>
              </a:extLst>
            </p:cNvPr>
            <p:cNvSpPr txBox="1"/>
            <p:nvPr/>
          </p:nvSpPr>
          <p:spPr>
            <a:xfrm>
              <a:off x="6760646" y="1243629"/>
              <a:ext cx="124944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000" b="1" dirty="0">
                  <a:solidFill>
                    <a:srgbClr val="E8707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當女生</a:t>
              </a:r>
              <a:endParaRPr lang="en-US" altLang="zh-TW" sz="2000" b="1" dirty="0">
                <a:solidFill>
                  <a:srgbClr val="E8707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r>
                <a:rPr lang="zh-TW" altLang="en-US" sz="2000" b="1" dirty="0">
                  <a:solidFill>
                    <a:srgbClr val="E8707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選擇</a:t>
              </a:r>
              <a:endParaRPr lang="zh-CN" altLang="en-US" sz="2000" b="1" dirty="0">
                <a:solidFill>
                  <a:srgbClr val="E8707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62" name="组合 22">
            <a:extLst>
              <a:ext uri="{FF2B5EF4-FFF2-40B4-BE49-F238E27FC236}">
                <a16:creationId xmlns:a16="http://schemas.microsoft.com/office/drawing/2014/main" id="{32037B38-3C5C-41D0-B5BD-A4ABB585B83F}"/>
              </a:ext>
            </a:extLst>
          </p:cNvPr>
          <p:cNvGrpSpPr/>
          <p:nvPr/>
        </p:nvGrpSpPr>
        <p:grpSpPr>
          <a:xfrm>
            <a:off x="4026929" y="1952726"/>
            <a:ext cx="1266206" cy="1862902"/>
            <a:chOff x="8282297" y="1684749"/>
            <a:chExt cx="1266206" cy="1862902"/>
          </a:xfrm>
        </p:grpSpPr>
        <p:grpSp>
          <p:nvGrpSpPr>
            <p:cNvPr id="63" name="组合 59">
              <a:extLst>
                <a:ext uri="{FF2B5EF4-FFF2-40B4-BE49-F238E27FC236}">
                  <a16:creationId xmlns:a16="http://schemas.microsoft.com/office/drawing/2014/main" id="{1B80485E-D1A1-4B11-933D-FB16C67E84D3}"/>
                </a:ext>
              </a:extLst>
            </p:cNvPr>
            <p:cNvGrpSpPr/>
            <p:nvPr/>
          </p:nvGrpSpPr>
          <p:grpSpPr>
            <a:xfrm>
              <a:off x="8282297" y="1684749"/>
              <a:ext cx="1266206" cy="1862902"/>
              <a:chOff x="2993266" y="1723328"/>
              <a:chExt cx="1411736" cy="2077014"/>
            </a:xfrm>
          </p:grpSpPr>
          <p:sp>
            <p:nvSpPr>
              <p:cNvPr id="67" name="圆角矩形 60">
                <a:extLst>
                  <a:ext uri="{FF2B5EF4-FFF2-40B4-BE49-F238E27FC236}">
                    <a16:creationId xmlns:a16="http://schemas.microsoft.com/office/drawing/2014/main" id="{BDBA5098-744F-48F0-B44D-A5C4552C6017}"/>
                  </a:ext>
                </a:extLst>
              </p:cNvPr>
              <p:cNvSpPr/>
              <p:nvPr/>
            </p:nvSpPr>
            <p:spPr>
              <a:xfrm rot="2700000">
                <a:off x="2800568" y="2195908"/>
                <a:ext cx="2077014" cy="113185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69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8" name="椭圆 61">
                <a:extLst>
                  <a:ext uri="{FF2B5EF4-FFF2-40B4-BE49-F238E27FC236}">
                    <a16:creationId xmlns:a16="http://schemas.microsoft.com/office/drawing/2014/main" id="{38ED85E0-0A68-4C21-85CF-F8965E223870}"/>
                  </a:ext>
                </a:extLst>
              </p:cNvPr>
              <p:cNvSpPr/>
              <p:nvPr/>
            </p:nvSpPr>
            <p:spPr>
              <a:xfrm>
                <a:off x="2993266" y="1901066"/>
                <a:ext cx="947668" cy="9476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016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9" name="圆角矩形 62">
                <a:extLst>
                  <a:ext uri="{FF2B5EF4-FFF2-40B4-BE49-F238E27FC236}">
                    <a16:creationId xmlns:a16="http://schemas.microsoft.com/office/drawing/2014/main" id="{51573AA6-40BD-48D2-B7E2-507FC9EC7DC8}"/>
                  </a:ext>
                </a:extLst>
              </p:cNvPr>
              <p:cNvSpPr/>
              <p:nvPr/>
            </p:nvSpPr>
            <p:spPr>
              <a:xfrm rot="2700000">
                <a:off x="2918202" y="2295926"/>
                <a:ext cx="1827603" cy="90243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55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70" name="椭圆 63">
                <a:extLst>
                  <a:ext uri="{FF2B5EF4-FFF2-40B4-BE49-F238E27FC236}">
                    <a16:creationId xmlns:a16="http://schemas.microsoft.com/office/drawing/2014/main" id="{C4ADA583-9BFD-4E18-AFD6-339BAA753402}"/>
                  </a:ext>
                </a:extLst>
              </p:cNvPr>
              <p:cNvSpPr/>
              <p:nvPr/>
            </p:nvSpPr>
            <p:spPr>
              <a:xfrm>
                <a:off x="3086100" y="1993900"/>
                <a:ext cx="762000" cy="762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165100" dist="76200" dir="2700000" sx="97000" sy="97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64" name="文本框 97">
              <a:extLst>
                <a:ext uri="{FF2B5EF4-FFF2-40B4-BE49-F238E27FC236}">
                  <a16:creationId xmlns:a16="http://schemas.microsoft.com/office/drawing/2014/main" id="{01B82506-8125-4692-A46E-1739C0EB1B6E}"/>
                </a:ext>
              </a:extLst>
            </p:cNvPr>
            <p:cNvSpPr txBox="1"/>
            <p:nvPr/>
          </p:nvSpPr>
          <p:spPr>
            <a:xfrm>
              <a:off x="8344684" y="2016517"/>
              <a:ext cx="685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rgbClr val="E87071"/>
                  </a:solidFill>
                  <a:latin typeface="Impact" panose="020B0806030902050204" pitchFamily="34" charset="0"/>
                  <a:ea typeface="微软雅黑" panose="020B0503020204020204" pitchFamily="34" charset="-122"/>
                </a:rPr>
                <a:t>1</a:t>
              </a:r>
              <a:endParaRPr lang="zh-CN" altLang="en-US" sz="2800" dirty="0">
                <a:solidFill>
                  <a:srgbClr val="E87071"/>
                </a:solidFill>
                <a:latin typeface="Impact" panose="020B080603090205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1" name="组合 10">
            <a:extLst>
              <a:ext uri="{FF2B5EF4-FFF2-40B4-BE49-F238E27FC236}">
                <a16:creationId xmlns:a16="http://schemas.microsoft.com/office/drawing/2014/main" id="{8E38D16E-62AE-4E7F-A548-8C295D639B43}"/>
              </a:ext>
            </a:extLst>
          </p:cNvPr>
          <p:cNvGrpSpPr/>
          <p:nvPr/>
        </p:nvGrpSpPr>
        <p:grpSpPr>
          <a:xfrm>
            <a:off x="4058582" y="4542031"/>
            <a:ext cx="1266206" cy="1862902"/>
            <a:chOff x="8282297" y="3996149"/>
            <a:chExt cx="1266206" cy="1862902"/>
          </a:xfrm>
        </p:grpSpPr>
        <p:grpSp>
          <p:nvGrpSpPr>
            <p:cNvPr id="72" name="组合 64">
              <a:extLst>
                <a:ext uri="{FF2B5EF4-FFF2-40B4-BE49-F238E27FC236}">
                  <a16:creationId xmlns:a16="http://schemas.microsoft.com/office/drawing/2014/main" id="{0E63490B-F628-4413-B9D5-28AE3EA084D1}"/>
                </a:ext>
              </a:extLst>
            </p:cNvPr>
            <p:cNvGrpSpPr/>
            <p:nvPr/>
          </p:nvGrpSpPr>
          <p:grpSpPr>
            <a:xfrm>
              <a:off x="8282297" y="3996149"/>
              <a:ext cx="1266206" cy="1862902"/>
              <a:chOff x="2993266" y="1723328"/>
              <a:chExt cx="1411736" cy="2077014"/>
            </a:xfrm>
          </p:grpSpPr>
          <p:sp>
            <p:nvSpPr>
              <p:cNvPr id="74" name="圆角矩形 65">
                <a:extLst>
                  <a:ext uri="{FF2B5EF4-FFF2-40B4-BE49-F238E27FC236}">
                    <a16:creationId xmlns:a16="http://schemas.microsoft.com/office/drawing/2014/main" id="{2035AE24-976F-403B-82FB-9FCD76085851}"/>
                  </a:ext>
                </a:extLst>
              </p:cNvPr>
              <p:cNvSpPr/>
              <p:nvPr/>
            </p:nvSpPr>
            <p:spPr>
              <a:xfrm rot="2700000">
                <a:off x="2800568" y="2195908"/>
                <a:ext cx="2077014" cy="113185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69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75" name="椭圆 66">
                <a:extLst>
                  <a:ext uri="{FF2B5EF4-FFF2-40B4-BE49-F238E27FC236}">
                    <a16:creationId xmlns:a16="http://schemas.microsoft.com/office/drawing/2014/main" id="{8F9C7E24-2ED3-45D1-A739-1C72CCA22A40}"/>
                  </a:ext>
                </a:extLst>
              </p:cNvPr>
              <p:cNvSpPr/>
              <p:nvPr/>
            </p:nvSpPr>
            <p:spPr>
              <a:xfrm>
                <a:off x="2993266" y="1901066"/>
                <a:ext cx="947668" cy="9476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016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6" name="圆角矩形 67">
                <a:extLst>
                  <a:ext uri="{FF2B5EF4-FFF2-40B4-BE49-F238E27FC236}">
                    <a16:creationId xmlns:a16="http://schemas.microsoft.com/office/drawing/2014/main" id="{899DA8BD-E431-465F-B821-D3FB871EE396}"/>
                  </a:ext>
                </a:extLst>
              </p:cNvPr>
              <p:cNvSpPr/>
              <p:nvPr/>
            </p:nvSpPr>
            <p:spPr>
              <a:xfrm rot="2700000">
                <a:off x="2918202" y="2295926"/>
                <a:ext cx="1827603" cy="90243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55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77" name="椭圆 68">
                <a:extLst>
                  <a:ext uri="{FF2B5EF4-FFF2-40B4-BE49-F238E27FC236}">
                    <a16:creationId xmlns:a16="http://schemas.microsoft.com/office/drawing/2014/main" id="{0E2F4250-2EB9-4522-B799-CF2D3125101B}"/>
                  </a:ext>
                </a:extLst>
              </p:cNvPr>
              <p:cNvSpPr/>
              <p:nvPr/>
            </p:nvSpPr>
            <p:spPr>
              <a:xfrm>
                <a:off x="3086100" y="1993900"/>
                <a:ext cx="762000" cy="762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165100" dist="76200" dir="2700000" sx="97000" sy="97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73" name="文本框 100">
              <a:extLst>
                <a:ext uri="{FF2B5EF4-FFF2-40B4-BE49-F238E27FC236}">
                  <a16:creationId xmlns:a16="http://schemas.microsoft.com/office/drawing/2014/main" id="{BF2CAAF4-52BE-489D-8504-D7D0058BACAF}"/>
                </a:ext>
              </a:extLst>
            </p:cNvPr>
            <p:cNvSpPr txBox="1"/>
            <p:nvPr/>
          </p:nvSpPr>
          <p:spPr>
            <a:xfrm>
              <a:off x="8344684" y="4352339"/>
              <a:ext cx="685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rgbClr val="0070C0"/>
                  </a:solidFill>
                  <a:latin typeface="Impact" panose="020B0806030902050204" pitchFamily="34" charset="0"/>
                </a:rPr>
                <a:t>2</a:t>
              </a:r>
              <a:endParaRPr lang="zh-CN" altLang="en-US" sz="2800" dirty="0">
                <a:solidFill>
                  <a:srgbClr val="0070C0"/>
                </a:solidFill>
                <a:latin typeface="Impact" panose="020B0806030902050204" pitchFamily="34" charset="0"/>
              </a:endParaRPr>
            </a:p>
          </p:txBody>
        </p:sp>
      </p:grpSp>
      <p:grpSp>
        <p:nvGrpSpPr>
          <p:cNvPr id="78" name="群組 77">
            <a:extLst>
              <a:ext uri="{FF2B5EF4-FFF2-40B4-BE49-F238E27FC236}">
                <a16:creationId xmlns:a16="http://schemas.microsoft.com/office/drawing/2014/main" id="{826B8F30-CE39-4057-8D06-621570033593}"/>
              </a:ext>
            </a:extLst>
          </p:cNvPr>
          <p:cNvGrpSpPr/>
          <p:nvPr/>
        </p:nvGrpSpPr>
        <p:grpSpPr>
          <a:xfrm>
            <a:off x="7735117" y="2708970"/>
            <a:ext cx="1126336" cy="544574"/>
            <a:chOff x="7869488" y="2925752"/>
            <a:chExt cx="1065942" cy="984922"/>
          </a:xfrm>
        </p:grpSpPr>
        <p:sp>
          <p:nvSpPr>
            <p:cNvPr id="79" name="圆角矩形 81">
              <a:extLst>
                <a:ext uri="{FF2B5EF4-FFF2-40B4-BE49-F238E27FC236}">
                  <a16:creationId xmlns:a16="http://schemas.microsoft.com/office/drawing/2014/main" id="{D4339A74-DBC9-40D3-960D-C317B979BCE5}"/>
                </a:ext>
              </a:extLst>
            </p:cNvPr>
            <p:cNvSpPr/>
            <p:nvPr/>
          </p:nvSpPr>
          <p:spPr>
            <a:xfrm>
              <a:off x="7869488" y="2925752"/>
              <a:ext cx="957019" cy="984922"/>
            </a:xfrm>
            <a:prstGeom prst="roundRect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80" name="文本框 83">
              <a:extLst>
                <a:ext uri="{FF2B5EF4-FFF2-40B4-BE49-F238E27FC236}">
                  <a16:creationId xmlns:a16="http://schemas.microsoft.com/office/drawing/2014/main" id="{24F48E3A-CF03-447A-AE78-4987BB99FC87}"/>
                </a:ext>
              </a:extLst>
            </p:cNvPr>
            <p:cNvSpPr txBox="1"/>
            <p:nvPr/>
          </p:nvSpPr>
          <p:spPr>
            <a:xfrm>
              <a:off x="7952184" y="3132675"/>
              <a:ext cx="983246" cy="6679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b="1" dirty="0">
                  <a:solidFill>
                    <a:srgbClr val="E8707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不告白</a:t>
              </a:r>
              <a:endParaRPr lang="zh-CN" altLang="en-US" b="1" dirty="0">
                <a:solidFill>
                  <a:srgbClr val="E8707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81" name="群組 80">
            <a:extLst>
              <a:ext uri="{FF2B5EF4-FFF2-40B4-BE49-F238E27FC236}">
                <a16:creationId xmlns:a16="http://schemas.microsoft.com/office/drawing/2014/main" id="{05F1DE19-7B99-4F76-8652-1394ACDC1CC6}"/>
              </a:ext>
            </a:extLst>
          </p:cNvPr>
          <p:cNvGrpSpPr/>
          <p:nvPr/>
        </p:nvGrpSpPr>
        <p:grpSpPr>
          <a:xfrm>
            <a:off x="7700281" y="1270928"/>
            <a:ext cx="965410" cy="630364"/>
            <a:chOff x="7834650" y="1487709"/>
            <a:chExt cx="2172072" cy="984922"/>
          </a:xfrm>
        </p:grpSpPr>
        <p:sp>
          <p:nvSpPr>
            <p:cNvPr id="82" name="圆角矩形 74">
              <a:extLst>
                <a:ext uri="{FF2B5EF4-FFF2-40B4-BE49-F238E27FC236}">
                  <a16:creationId xmlns:a16="http://schemas.microsoft.com/office/drawing/2014/main" id="{B7C5C378-036E-455E-950A-6506CC732F09}"/>
                </a:ext>
              </a:extLst>
            </p:cNvPr>
            <p:cNvSpPr/>
            <p:nvPr/>
          </p:nvSpPr>
          <p:spPr>
            <a:xfrm>
              <a:off x="7834650" y="1487709"/>
              <a:ext cx="2086801" cy="984922"/>
            </a:xfrm>
            <a:prstGeom prst="roundRect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83" name="文本框 76">
              <a:extLst>
                <a:ext uri="{FF2B5EF4-FFF2-40B4-BE49-F238E27FC236}">
                  <a16:creationId xmlns:a16="http://schemas.microsoft.com/office/drawing/2014/main" id="{0A004766-5B58-4897-ADE9-FC11E9C4DDA1}"/>
                </a:ext>
              </a:extLst>
            </p:cNvPr>
            <p:cNvSpPr txBox="1"/>
            <p:nvPr/>
          </p:nvSpPr>
          <p:spPr>
            <a:xfrm>
              <a:off x="8083599" y="1593263"/>
              <a:ext cx="1923123" cy="5770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b="1" dirty="0">
                  <a:solidFill>
                    <a:srgbClr val="E8707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告白</a:t>
              </a:r>
              <a:endParaRPr lang="zh-CN" altLang="en-US" b="1" dirty="0">
                <a:solidFill>
                  <a:srgbClr val="E8707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84" name="组合 10">
            <a:extLst>
              <a:ext uri="{FF2B5EF4-FFF2-40B4-BE49-F238E27FC236}">
                <a16:creationId xmlns:a16="http://schemas.microsoft.com/office/drawing/2014/main" id="{93EC81B6-FA61-4AAF-90E2-D9D50A691CF4}"/>
              </a:ext>
            </a:extLst>
          </p:cNvPr>
          <p:cNvGrpSpPr/>
          <p:nvPr/>
        </p:nvGrpSpPr>
        <p:grpSpPr>
          <a:xfrm>
            <a:off x="7056147" y="2563292"/>
            <a:ext cx="1266206" cy="1862902"/>
            <a:chOff x="8282297" y="3996149"/>
            <a:chExt cx="1266206" cy="1862902"/>
          </a:xfrm>
        </p:grpSpPr>
        <p:grpSp>
          <p:nvGrpSpPr>
            <p:cNvPr id="85" name="组合 64">
              <a:extLst>
                <a:ext uri="{FF2B5EF4-FFF2-40B4-BE49-F238E27FC236}">
                  <a16:creationId xmlns:a16="http://schemas.microsoft.com/office/drawing/2014/main" id="{BF5C987E-5E28-4BD0-8CAE-A1BD1B512D60}"/>
                </a:ext>
              </a:extLst>
            </p:cNvPr>
            <p:cNvGrpSpPr/>
            <p:nvPr/>
          </p:nvGrpSpPr>
          <p:grpSpPr>
            <a:xfrm>
              <a:off x="8282297" y="3996149"/>
              <a:ext cx="1266206" cy="1862902"/>
              <a:chOff x="2993266" y="1723328"/>
              <a:chExt cx="1411736" cy="2077014"/>
            </a:xfrm>
          </p:grpSpPr>
          <p:sp>
            <p:nvSpPr>
              <p:cNvPr id="87" name="圆角矩形 65">
                <a:extLst>
                  <a:ext uri="{FF2B5EF4-FFF2-40B4-BE49-F238E27FC236}">
                    <a16:creationId xmlns:a16="http://schemas.microsoft.com/office/drawing/2014/main" id="{0553771B-7488-48DC-9ED6-4A3DDE5FB2BC}"/>
                  </a:ext>
                </a:extLst>
              </p:cNvPr>
              <p:cNvSpPr/>
              <p:nvPr/>
            </p:nvSpPr>
            <p:spPr>
              <a:xfrm rot="2700000">
                <a:off x="2800568" y="2195908"/>
                <a:ext cx="2077014" cy="113185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69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88" name="椭圆 66">
                <a:extLst>
                  <a:ext uri="{FF2B5EF4-FFF2-40B4-BE49-F238E27FC236}">
                    <a16:creationId xmlns:a16="http://schemas.microsoft.com/office/drawing/2014/main" id="{96B5CAF3-387C-439F-A797-E701F8C19ADF}"/>
                  </a:ext>
                </a:extLst>
              </p:cNvPr>
              <p:cNvSpPr/>
              <p:nvPr/>
            </p:nvSpPr>
            <p:spPr>
              <a:xfrm>
                <a:off x="2993266" y="1901066"/>
                <a:ext cx="947668" cy="9476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016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9" name="圆角矩形 67">
                <a:extLst>
                  <a:ext uri="{FF2B5EF4-FFF2-40B4-BE49-F238E27FC236}">
                    <a16:creationId xmlns:a16="http://schemas.microsoft.com/office/drawing/2014/main" id="{2BB06553-68A0-4D72-BE0B-48043AAB6432}"/>
                  </a:ext>
                </a:extLst>
              </p:cNvPr>
              <p:cNvSpPr/>
              <p:nvPr/>
            </p:nvSpPr>
            <p:spPr>
              <a:xfrm rot="2700000">
                <a:off x="2918202" y="2295926"/>
                <a:ext cx="1827603" cy="90243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55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90" name="椭圆 68">
                <a:extLst>
                  <a:ext uri="{FF2B5EF4-FFF2-40B4-BE49-F238E27FC236}">
                    <a16:creationId xmlns:a16="http://schemas.microsoft.com/office/drawing/2014/main" id="{E853B75D-94F6-4A2F-BD58-5EF598529D9F}"/>
                  </a:ext>
                </a:extLst>
              </p:cNvPr>
              <p:cNvSpPr/>
              <p:nvPr/>
            </p:nvSpPr>
            <p:spPr>
              <a:xfrm>
                <a:off x="3086100" y="1993900"/>
                <a:ext cx="762000" cy="762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165100" dist="76200" dir="2700000" sx="97000" sy="97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86" name="文本框 100">
              <a:extLst>
                <a:ext uri="{FF2B5EF4-FFF2-40B4-BE49-F238E27FC236}">
                  <a16:creationId xmlns:a16="http://schemas.microsoft.com/office/drawing/2014/main" id="{ADB16C1C-B446-48EA-A784-7A845DA5CCBC}"/>
                </a:ext>
              </a:extLst>
            </p:cNvPr>
            <p:cNvSpPr txBox="1"/>
            <p:nvPr/>
          </p:nvSpPr>
          <p:spPr>
            <a:xfrm>
              <a:off x="8344684" y="4352339"/>
              <a:ext cx="685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rgbClr val="E87071"/>
                  </a:solidFill>
                  <a:latin typeface="Impact" panose="020B0806030902050204" pitchFamily="34" charset="0"/>
                  <a:ea typeface="微软雅黑" panose="020B0503020204020204" pitchFamily="34" charset="-122"/>
                </a:rPr>
                <a:t>1-2</a:t>
              </a:r>
              <a:endParaRPr lang="zh-CN" altLang="en-US" sz="2800" dirty="0">
                <a:solidFill>
                  <a:srgbClr val="E87071"/>
                </a:solidFill>
                <a:latin typeface="Impact" panose="020B0806030902050204" pitchFamily="34" charset="0"/>
                <a:ea typeface="微软雅黑" panose="020B0503020204020204" pitchFamily="34" charset="-122"/>
              </a:endParaRPr>
            </a:p>
          </p:txBody>
        </p:sp>
      </p:grpSp>
      <p:sp>
        <p:nvSpPr>
          <p:cNvPr id="91" name="任意多边形 51">
            <a:extLst>
              <a:ext uri="{FF2B5EF4-FFF2-40B4-BE49-F238E27FC236}">
                <a16:creationId xmlns:a16="http://schemas.microsoft.com/office/drawing/2014/main" id="{CBF9F188-A538-4484-A3AC-8E53EC4BE751}"/>
              </a:ext>
            </a:extLst>
          </p:cNvPr>
          <p:cNvSpPr/>
          <p:nvPr/>
        </p:nvSpPr>
        <p:spPr>
          <a:xfrm flipH="1">
            <a:off x="6045753" y="4390650"/>
            <a:ext cx="1404000" cy="1656000"/>
          </a:xfrm>
          <a:custGeom>
            <a:avLst/>
            <a:gdLst>
              <a:gd name="connsiteX0" fmla="*/ 0 w 2089743"/>
              <a:gd name="connsiteY0" fmla="*/ 0 h 3098800"/>
              <a:gd name="connsiteX1" fmla="*/ 896251 w 2089743"/>
              <a:gd name="connsiteY1" fmla="*/ 0 h 3098800"/>
              <a:gd name="connsiteX2" fmla="*/ 1499804 w 2089743"/>
              <a:gd name="connsiteY2" fmla="*/ 603553 h 3098800"/>
              <a:gd name="connsiteX3" fmla="*/ 1499804 w 2089743"/>
              <a:gd name="connsiteY3" fmla="*/ 1424821 h 3098800"/>
              <a:gd name="connsiteX4" fmla="*/ 2089743 w 2089743"/>
              <a:gd name="connsiteY4" fmla="*/ 1424821 h 3098800"/>
              <a:gd name="connsiteX5" fmla="*/ 2089743 w 2089743"/>
              <a:gd name="connsiteY5" fmla="*/ 1667767 h 3098800"/>
              <a:gd name="connsiteX6" fmla="*/ 1499804 w 2089743"/>
              <a:gd name="connsiteY6" fmla="*/ 1667767 h 3098800"/>
              <a:gd name="connsiteX7" fmla="*/ 1499804 w 2089743"/>
              <a:gd name="connsiteY7" fmla="*/ 2495247 h 3098800"/>
              <a:gd name="connsiteX8" fmla="*/ 896251 w 2089743"/>
              <a:gd name="connsiteY8" fmla="*/ 3098800 h 3098800"/>
              <a:gd name="connsiteX9" fmla="*/ 0 w 2089743"/>
              <a:gd name="connsiteY9" fmla="*/ 3098800 h 3098800"/>
              <a:gd name="connsiteX10" fmla="*/ 0 w 2089743"/>
              <a:gd name="connsiteY10" fmla="*/ 2897517 h 3098800"/>
              <a:gd name="connsiteX11" fmla="*/ 779876 w 2089743"/>
              <a:gd name="connsiteY11" fmla="*/ 2897517 h 3098800"/>
              <a:gd name="connsiteX12" fmla="*/ 1287900 w 2089743"/>
              <a:gd name="connsiteY12" fmla="*/ 2389493 h 3098800"/>
              <a:gd name="connsiteX13" fmla="*/ 1287900 w 2089743"/>
              <a:gd name="connsiteY13" fmla="*/ 709307 h 3098800"/>
              <a:gd name="connsiteX14" fmla="*/ 779876 w 2089743"/>
              <a:gd name="connsiteY14" fmla="*/ 201283 h 3098800"/>
              <a:gd name="connsiteX15" fmla="*/ 0 w 2089743"/>
              <a:gd name="connsiteY15" fmla="*/ 201283 h 309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089743" h="3098800">
                <a:moveTo>
                  <a:pt x="0" y="0"/>
                </a:moveTo>
                <a:lnTo>
                  <a:pt x="896251" y="0"/>
                </a:lnTo>
                <a:cubicBezTo>
                  <a:pt x="1229584" y="0"/>
                  <a:pt x="1499804" y="270220"/>
                  <a:pt x="1499804" y="603553"/>
                </a:cubicBezTo>
                <a:lnTo>
                  <a:pt x="1499804" y="1424821"/>
                </a:lnTo>
                <a:lnTo>
                  <a:pt x="2089743" y="1424821"/>
                </a:lnTo>
                <a:lnTo>
                  <a:pt x="2089743" y="1667767"/>
                </a:lnTo>
                <a:lnTo>
                  <a:pt x="1499804" y="1667767"/>
                </a:lnTo>
                <a:lnTo>
                  <a:pt x="1499804" y="2495247"/>
                </a:lnTo>
                <a:cubicBezTo>
                  <a:pt x="1499804" y="2828580"/>
                  <a:pt x="1229584" y="3098800"/>
                  <a:pt x="896251" y="3098800"/>
                </a:cubicBezTo>
                <a:lnTo>
                  <a:pt x="0" y="3098800"/>
                </a:lnTo>
                <a:lnTo>
                  <a:pt x="0" y="2897517"/>
                </a:lnTo>
                <a:lnTo>
                  <a:pt x="779876" y="2897517"/>
                </a:lnTo>
                <a:cubicBezTo>
                  <a:pt x="1060450" y="2897517"/>
                  <a:pt x="1287900" y="2670067"/>
                  <a:pt x="1287900" y="2389493"/>
                </a:cubicBezTo>
                <a:lnTo>
                  <a:pt x="1287900" y="709307"/>
                </a:lnTo>
                <a:cubicBezTo>
                  <a:pt x="1287900" y="428733"/>
                  <a:pt x="1060450" y="201283"/>
                  <a:pt x="779876" y="201283"/>
                </a:cubicBezTo>
                <a:lnTo>
                  <a:pt x="0" y="201283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</a:endParaRPr>
          </a:p>
        </p:txBody>
      </p:sp>
      <p:grpSp>
        <p:nvGrpSpPr>
          <p:cNvPr id="92" name="群組 91">
            <a:extLst>
              <a:ext uri="{FF2B5EF4-FFF2-40B4-BE49-F238E27FC236}">
                <a16:creationId xmlns:a16="http://schemas.microsoft.com/office/drawing/2014/main" id="{4E57BC34-5135-49CD-B4A0-2C6304C979F6}"/>
              </a:ext>
            </a:extLst>
          </p:cNvPr>
          <p:cNvGrpSpPr/>
          <p:nvPr/>
        </p:nvGrpSpPr>
        <p:grpSpPr>
          <a:xfrm>
            <a:off x="7937578" y="5546188"/>
            <a:ext cx="1006293" cy="683448"/>
            <a:chOff x="7928657" y="5632273"/>
            <a:chExt cx="2086801" cy="984922"/>
          </a:xfrm>
        </p:grpSpPr>
        <p:sp>
          <p:nvSpPr>
            <p:cNvPr id="93" name="圆角矩形 81">
              <a:extLst>
                <a:ext uri="{FF2B5EF4-FFF2-40B4-BE49-F238E27FC236}">
                  <a16:creationId xmlns:a16="http://schemas.microsoft.com/office/drawing/2014/main" id="{C7379041-2973-4870-A3E7-3B03022BB440}"/>
                </a:ext>
              </a:extLst>
            </p:cNvPr>
            <p:cNvSpPr/>
            <p:nvPr/>
          </p:nvSpPr>
          <p:spPr>
            <a:xfrm>
              <a:off x="7928657" y="5632273"/>
              <a:ext cx="2086801" cy="984922"/>
            </a:xfrm>
            <a:prstGeom prst="roundRect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94" name="文本框 83">
              <a:extLst>
                <a:ext uri="{FF2B5EF4-FFF2-40B4-BE49-F238E27FC236}">
                  <a16:creationId xmlns:a16="http://schemas.microsoft.com/office/drawing/2014/main" id="{198D20CE-CFDE-45F9-8F1E-A7B65D8DDE7E}"/>
                </a:ext>
              </a:extLst>
            </p:cNvPr>
            <p:cNvSpPr txBox="1"/>
            <p:nvPr/>
          </p:nvSpPr>
          <p:spPr>
            <a:xfrm>
              <a:off x="8033467" y="5958270"/>
              <a:ext cx="1923123" cy="5322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b="1" dirty="0">
                  <a:solidFill>
                    <a:srgbClr val="0070C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不告白</a:t>
              </a:r>
              <a:endParaRPr lang="zh-CN" altLang="en-US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95" name="群組 94">
            <a:extLst>
              <a:ext uri="{FF2B5EF4-FFF2-40B4-BE49-F238E27FC236}">
                <a16:creationId xmlns:a16="http://schemas.microsoft.com/office/drawing/2014/main" id="{7CCFB017-5EC5-48C1-8F9A-0751C53FC2E5}"/>
              </a:ext>
            </a:extLst>
          </p:cNvPr>
          <p:cNvGrpSpPr/>
          <p:nvPr/>
        </p:nvGrpSpPr>
        <p:grpSpPr>
          <a:xfrm>
            <a:off x="7908251" y="4227195"/>
            <a:ext cx="939826" cy="656027"/>
            <a:chOff x="7888562" y="4313280"/>
            <a:chExt cx="2108935" cy="984922"/>
          </a:xfrm>
        </p:grpSpPr>
        <p:sp>
          <p:nvSpPr>
            <p:cNvPr id="96" name="圆角矩形 74">
              <a:extLst>
                <a:ext uri="{FF2B5EF4-FFF2-40B4-BE49-F238E27FC236}">
                  <a16:creationId xmlns:a16="http://schemas.microsoft.com/office/drawing/2014/main" id="{E2183970-5FFE-4827-BC93-F6065D1AB5C3}"/>
                </a:ext>
              </a:extLst>
            </p:cNvPr>
            <p:cNvSpPr/>
            <p:nvPr/>
          </p:nvSpPr>
          <p:spPr>
            <a:xfrm>
              <a:off x="7910696" y="4313280"/>
              <a:ext cx="2086801" cy="984922"/>
            </a:xfrm>
            <a:prstGeom prst="roundRect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97" name="文本框 76">
              <a:extLst>
                <a:ext uri="{FF2B5EF4-FFF2-40B4-BE49-F238E27FC236}">
                  <a16:creationId xmlns:a16="http://schemas.microsoft.com/office/drawing/2014/main" id="{902D24F3-B21B-44DE-9FE5-87D3BAD38B51}"/>
                </a:ext>
              </a:extLst>
            </p:cNvPr>
            <p:cNvSpPr txBox="1"/>
            <p:nvPr/>
          </p:nvSpPr>
          <p:spPr>
            <a:xfrm>
              <a:off x="7888562" y="4571487"/>
              <a:ext cx="1923122" cy="5544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b="1" dirty="0">
                  <a:solidFill>
                    <a:srgbClr val="0070C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告白</a:t>
              </a:r>
              <a:endParaRPr lang="zh-CN" altLang="en-US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98" name="组合 22">
            <a:extLst>
              <a:ext uri="{FF2B5EF4-FFF2-40B4-BE49-F238E27FC236}">
                <a16:creationId xmlns:a16="http://schemas.microsoft.com/office/drawing/2014/main" id="{62583A38-7522-4749-B2C8-B6F7E0FC0ED5}"/>
              </a:ext>
            </a:extLst>
          </p:cNvPr>
          <p:cNvGrpSpPr/>
          <p:nvPr/>
        </p:nvGrpSpPr>
        <p:grpSpPr>
          <a:xfrm>
            <a:off x="6971839" y="1122956"/>
            <a:ext cx="1266206" cy="1862902"/>
            <a:chOff x="8282297" y="1684749"/>
            <a:chExt cx="1266206" cy="1862902"/>
          </a:xfrm>
        </p:grpSpPr>
        <p:grpSp>
          <p:nvGrpSpPr>
            <p:cNvPr id="99" name="组合 59">
              <a:extLst>
                <a:ext uri="{FF2B5EF4-FFF2-40B4-BE49-F238E27FC236}">
                  <a16:creationId xmlns:a16="http://schemas.microsoft.com/office/drawing/2014/main" id="{2D89CC37-3D86-4F8E-972E-FF2A48E8AA6B}"/>
                </a:ext>
              </a:extLst>
            </p:cNvPr>
            <p:cNvGrpSpPr/>
            <p:nvPr/>
          </p:nvGrpSpPr>
          <p:grpSpPr>
            <a:xfrm>
              <a:off x="8282297" y="1684749"/>
              <a:ext cx="1266206" cy="1862902"/>
              <a:chOff x="2993266" y="1723328"/>
              <a:chExt cx="1411736" cy="2077014"/>
            </a:xfrm>
          </p:grpSpPr>
          <p:sp>
            <p:nvSpPr>
              <p:cNvPr id="101" name="圆角矩形 60">
                <a:extLst>
                  <a:ext uri="{FF2B5EF4-FFF2-40B4-BE49-F238E27FC236}">
                    <a16:creationId xmlns:a16="http://schemas.microsoft.com/office/drawing/2014/main" id="{8A3F3191-5E73-489E-9A7C-D1F43698A780}"/>
                  </a:ext>
                </a:extLst>
              </p:cNvPr>
              <p:cNvSpPr/>
              <p:nvPr/>
            </p:nvSpPr>
            <p:spPr>
              <a:xfrm rot="2700000">
                <a:off x="2800568" y="2195908"/>
                <a:ext cx="2077014" cy="113185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69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02" name="椭圆 61">
                <a:extLst>
                  <a:ext uri="{FF2B5EF4-FFF2-40B4-BE49-F238E27FC236}">
                    <a16:creationId xmlns:a16="http://schemas.microsoft.com/office/drawing/2014/main" id="{98795E4B-2411-4C21-B74D-1B3A6447403A}"/>
                  </a:ext>
                </a:extLst>
              </p:cNvPr>
              <p:cNvSpPr/>
              <p:nvPr/>
            </p:nvSpPr>
            <p:spPr>
              <a:xfrm>
                <a:off x="2993266" y="1901066"/>
                <a:ext cx="947668" cy="9476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016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03" name="圆角矩形 62">
                <a:extLst>
                  <a:ext uri="{FF2B5EF4-FFF2-40B4-BE49-F238E27FC236}">
                    <a16:creationId xmlns:a16="http://schemas.microsoft.com/office/drawing/2014/main" id="{A68F4E96-9D20-47EE-BA54-17CD50FB6605}"/>
                  </a:ext>
                </a:extLst>
              </p:cNvPr>
              <p:cNvSpPr/>
              <p:nvPr/>
            </p:nvSpPr>
            <p:spPr>
              <a:xfrm rot="2700000">
                <a:off x="2918202" y="2295926"/>
                <a:ext cx="1827603" cy="90243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55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04" name="椭圆 63">
                <a:extLst>
                  <a:ext uri="{FF2B5EF4-FFF2-40B4-BE49-F238E27FC236}">
                    <a16:creationId xmlns:a16="http://schemas.microsoft.com/office/drawing/2014/main" id="{8D42593A-EC5C-4AFC-BF79-023D89001CDF}"/>
                  </a:ext>
                </a:extLst>
              </p:cNvPr>
              <p:cNvSpPr/>
              <p:nvPr/>
            </p:nvSpPr>
            <p:spPr>
              <a:xfrm>
                <a:off x="3086100" y="1993900"/>
                <a:ext cx="762000" cy="762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165100" dist="76200" dir="2700000" sx="97000" sy="97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00" name="文本框 97">
              <a:extLst>
                <a:ext uri="{FF2B5EF4-FFF2-40B4-BE49-F238E27FC236}">
                  <a16:creationId xmlns:a16="http://schemas.microsoft.com/office/drawing/2014/main" id="{342C3A81-89AE-47A9-8402-A5CDE0CA09CD}"/>
                </a:ext>
              </a:extLst>
            </p:cNvPr>
            <p:cNvSpPr txBox="1"/>
            <p:nvPr/>
          </p:nvSpPr>
          <p:spPr>
            <a:xfrm>
              <a:off x="8344684" y="2016517"/>
              <a:ext cx="685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rgbClr val="E87071"/>
                  </a:solidFill>
                  <a:latin typeface="Impact" panose="020B0806030902050204" pitchFamily="34" charset="0"/>
                  <a:ea typeface="微软雅黑" panose="020B0503020204020204" pitchFamily="34" charset="-122"/>
                </a:rPr>
                <a:t>1-1</a:t>
              </a:r>
              <a:endParaRPr lang="zh-CN" altLang="en-US" sz="2800" dirty="0">
                <a:solidFill>
                  <a:srgbClr val="E87071"/>
                </a:solidFill>
                <a:latin typeface="Impact" panose="020B080603090205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05" name="组合 22">
            <a:extLst>
              <a:ext uri="{FF2B5EF4-FFF2-40B4-BE49-F238E27FC236}">
                <a16:creationId xmlns:a16="http://schemas.microsoft.com/office/drawing/2014/main" id="{7F5D2801-BF43-49B5-9CC0-A655D095D314}"/>
              </a:ext>
            </a:extLst>
          </p:cNvPr>
          <p:cNvGrpSpPr/>
          <p:nvPr/>
        </p:nvGrpSpPr>
        <p:grpSpPr>
          <a:xfrm>
            <a:off x="7146821" y="3983962"/>
            <a:ext cx="1266206" cy="1862902"/>
            <a:chOff x="8282297" y="1684749"/>
            <a:chExt cx="1266206" cy="1862902"/>
          </a:xfrm>
        </p:grpSpPr>
        <p:grpSp>
          <p:nvGrpSpPr>
            <p:cNvPr id="106" name="组合 59">
              <a:extLst>
                <a:ext uri="{FF2B5EF4-FFF2-40B4-BE49-F238E27FC236}">
                  <a16:creationId xmlns:a16="http://schemas.microsoft.com/office/drawing/2014/main" id="{7B45DB75-6837-4525-9FCC-07B3C715B785}"/>
                </a:ext>
              </a:extLst>
            </p:cNvPr>
            <p:cNvGrpSpPr/>
            <p:nvPr/>
          </p:nvGrpSpPr>
          <p:grpSpPr>
            <a:xfrm>
              <a:off x="8282297" y="1684749"/>
              <a:ext cx="1266206" cy="1862902"/>
              <a:chOff x="2993266" y="1723328"/>
              <a:chExt cx="1411736" cy="2077014"/>
            </a:xfrm>
          </p:grpSpPr>
          <p:sp>
            <p:nvSpPr>
              <p:cNvPr id="108" name="圆角矩形 60">
                <a:extLst>
                  <a:ext uri="{FF2B5EF4-FFF2-40B4-BE49-F238E27FC236}">
                    <a16:creationId xmlns:a16="http://schemas.microsoft.com/office/drawing/2014/main" id="{3334134E-5FA8-445D-ADCF-8063616A99BF}"/>
                  </a:ext>
                </a:extLst>
              </p:cNvPr>
              <p:cNvSpPr/>
              <p:nvPr/>
            </p:nvSpPr>
            <p:spPr>
              <a:xfrm rot="2700000">
                <a:off x="2800568" y="2195908"/>
                <a:ext cx="2077014" cy="113185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69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09" name="椭圆 61">
                <a:extLst>
                  <a:ext uri="{FF2B5EF4-FFF2-40B4-BE49-F238E27FC236}">
                    <a16:creationId xmlns:a16="http://schemas.microsoft.com/office/drawing/2014/main" id="{340B8AD2-F2F2-425D-9C0B-91A207530F7F}"/>
                  </a:ext>
                </a:extLst>
              </p:cNvPr>
              <p:cNvSpPr/>
              <p:nvPr/>
            </p:nvSpPr>
            <p:spPr>
              <a:xfrm>
                <a:off x="2993266" y="1901066"/>
                <a:ext cx="947668" cy="9476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016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0" name="圆角矩形 62">
                <a:extLst>
                  <a:ext uri="{FF2B5EF4-FFF2-40B4-BE49-F238E27FC236}">
                    <a16:creationId xmlns:a16="http://schemas.microsoft.com/office/drawing/2014/main" id="{A41C56DF-FDEE-432C-91D3-AD0E12CDD8B6}"/>
                  </a:ext>
                </a:extLst>
              </p:cNvPr>
              <p:cNvSpPr/>
              <p:nvPr/>
            </p:nvSpPr>
            <p:spPr>
              <a:xfrm rot="2700000">
                <a:off x="2918202" y="2295926"/>
                <a:ext cx="1827603" cy="90243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55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11" name="椭圆 63">
                <a:extLst>
                  <a:ext uri="{FF2B5EF4-FFF2-40B4-BE49-F238E27FC236}">
                    <a16:creationId xmlns:a16="http://schemas.microsoft.com/office/drawing/2014/main" id="{9FBAA27A-F777-4A74-82AE-8668D1832C14}"/>
                  </a:ext>
                </a:extLst>
              </p:cNvPr>
              <p:cNvSpPr/>
              <p:nvPr/>
            </p:nvSpPr>
            <p:spPr>
              <a:xfrm>
                <a:off x="3086100" y="1993900"/>
                <a:ext cx="762000" cy="762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165100" dist="76200" dir="2700000" sx="97000" sy="97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07" name="文本框 97">
              <a:extLst>
                <a:ext uri="{FF2B5EF4-FFF2-40B4-BE49-F238E27FC236}">
                  <a16:creationId xmlns:a16="http://schemas.microsoft.com/office/drawing/2014/main" id="{2C68938F-DB7D-448E-8EAE-4D3B3FCCAD5E}"/>
                </a:ext>
              </a:extLst>
            </p:cNvPr>
            <p:cNvSpPr txBox="1"/>
            <p:nvPr/>
          </p:nvSpPr>
          <p:spPr>
            <a:xfrm>
              <a:off x="8344684" y="2016517"/>
              <a:ext cx="685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rgbClr val="0070C0"/>
                  </a:solidFill>
                  <a:latin typeface="Impact" panose="020B0806030902050204" pitchFamily="34" charset="0"/>
                </a:rPr>
                <a:t>2-1</a:t>
              </a:r>
              <a:endParaRPr lang="zh-CN" altLang="en-US" sz="2800" dirty="0">
                <a:solidFill>
                  <a:srgbClr val="0070C0"/>
                </a:solidFill>
                <a:latin typeface="Impact" panose="020B0806030902050204" pitchFamily="34" charset="0"/>
              </a:endParaRPr>
            </a:p>
          </p:txBody>
        </p:sp>
      </p:grpSp>
      <p:sp>
        <p:nvSpPr>
          <p:cNvPr id="112" name="箭號: 向右 111">
            <a:extLst>
              <a:ext uri="{FF2B5EF4-FFF2-40B4-BE49-F238E27FC236}">
                <a16:creationId xmlns:a16="http://schemas.microsoft.com/office/drawing/2014/main" id="{EF16B9DC-F57A-49F9-B04D-61880E33BEA0}"/>
              </a:ext>
            </a:extLst>
          </p:cNvPr>
          <p:cNvSpPr/>
          <p:nvPr/>
        </p:nvSpPr>
        <p:spPr>
          <a:xfrm>
            <a:off x="8791203" y="1581384"/>
            <a:ext cx="468198" cy="289396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3" name="箭號: 向右 112">
            <a:extLst>
              <a:ext uri="{FF2B5EF4-FFF2-40B4-BE49-F238E27FC236}">
                <a16:creationId xmlns:a16="http://schemas.microsoft.com/office/drawing/2014/main" id="{C7959007-8B24-40EC-A27A-8BD80CF2C5E6}"/>
              </a:ext>
            </a:extLst>
          </p:cNvPr>
          <p:cNvSpPr/>
          <p:nvPr/>
        </p:nvSpPr>
        <p:spPr>
          <a:xfrm>
            <a:off x="8834394" y="2865295"/>
            <a:ext cx="468198" cy="289396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6" name="Freeform 5">
            <a:extLst>
              <a:ext uri="{FF2B5EF4-FFF2-40B4-BE49-F238E27FC236}">
                <a16:creationId xmlns:a16="http://schemas.microsoft.com/office/drawing/2014/main" id="{B0D4FD5B-85F4-4BC3-A16A-16B75765999C}"/>
              </a:ext>
            </a:extLst>
          </p:cNvPr>
          <p:cNvSpPr>
            <a:spLocks/>
          </p:cNvSpPr>
          <p:nvPr/>
        </p:nvSpPr>
        <p:spPr bwMode="auto">
          <a:xfrm rot="10800000">
            <a:off x="11272691" y="1133117"/>
            <a:ext cx="819955" cy="726710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73000">
                <a:srgbClr val="ECECEC"/>
              </a:gs>
              <a:gs pos="100000">
                <a:srgbClr val="D9D9D9"/>
              </a:gs>
            </a:gsLst>
            <a:lin ang="2700000" scaled="1"/>
            <a:tileRect/>
          </a:gradFill>
          <a:ln w="19050">
            <a:gradFill flip="none" rotWithShape="1">
              <a:gsLst>
                <a:gs pos="29000">
                  <a:srgbClr val="E0E0E0"/>
                </a:gs>
                <a:gs pos="0">
                  <a:srgbClr val="999999"/>
                </a:gs>
                <a:gs pos="83000">
                  <a:schemeClr val="bg1"/>
                </a:gs>
              </a:gsLst>
              <a:lin ang="2700000" scaled="1"/>
              <a:tileRect/>
            </a:gradFill>
          </a:ln>
          <a:effectLst>
            <a:outerShdw blurRad="127000" dist="50800" dir="2700000" algn="tl" rotWithShape="0">
              <a:prstClr val="black">
                <a:alpha val="32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sp>
        <p:nvSpPr>
          <p:cNvPr id="117" name="心形 116">
            <a:extLst>
              <a:ext uri="{FF2B5EF4-FFF2-40B4-BE49-F238E27FC236}">
                <a16:creationId xmlns:a16="http://schemas.microsoft.com/office/drawing/2014/main" id="{24C70917-FC7F-4A85-9CAA-CBDB1B26291A}"/>
              </a:ext>
            </a:extLst>
          </p:cNvPr>
          <p:cNvSpPr/>
          <p:nvPr/>
        </p:nvSpPr>
        <p:spPr>
          <a:xfrm>
            <a:off x="8060661" y="2316225"/>
            <a:ext cx="540092" cy="525053"/>
          </a:xfrm>
          <a:prstGeom prst="heart">
            <a:avLst/>
          </a:prstGeom>
          <a:noFill/>
          <a:ln>
            <a:prstDash val="sysDash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8" name="心形 117">
            <a:extLst>
              <a:ext uri="{FF2B5EF4-FFF2-40B4-BE49-F238E27FC236}">
                <a16:creationId xmlns:a16="http://schemas.microsoft.com/office/drawing/2014/main" id="{3ABF8C4B-0F84-45EC-A2A5-372BCDED863A}"/>
              </a:ext>
            </a:extLst>
          </p:cNvPr>
          <p:cNvSpPr/>
          <p:nvPr/>
        </p:nvSpPr>
        <p:spPr>
          <a:xfrm>
            <a:off x="7315299" y="1001347"/>
            <a:ext cx="540092" cy="525053"/>
          </a:xfrm>
          <a:prstGeom prst="heart">
            <a:avLst/>
          </a:prstGeom>
          <a:solidFill>
            <a:srgbClr val="C00000"/>
          </a:solidFill>
          <a:ln>
            <a:noFill/>
            <a:prstDash val="solid"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9" name="心形 118">
            <a:extLst>
              <a:ext uri="{FF2B5EF4-FFF2-40B4-BE49-F238E27FC236}">
                <a16:creationId xmlns:a16="http://schemas.microsoft.com/office/drawing/2014/main" id="{81232AD2-8643-429C-B909-588E18AF7B89}"/>
              </a:ext>
            </a:extLst>
          </p:cNvPr>
          <p:cNvSpPr/>
          <p:nvPr/>
        </p:nvSpPr>
        <p:spPr>
          <a:xfrm>
            <a:off x="8181304" y="5310446"/>
            <a:ext cx="540092" cy="525053"/>
          </a:xfrm>
          <a:prstGeom prst="heart">
            <a:avLst/>
          </a:prstGeom>
          <a:noFill/>
          <a:ln>
            <a:solidFill>
              <a:srgbClr val="002060"/>
            </a:solidFill>
            <a:prstDash val="sysDash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0" name="心形 119">
            <a:extLst>
              <a:ext uri="{FF2B5EF4-FFF2-40B4-BE49-F238E27FC236}">
                <a16:creationId xmlns:a16="http://schemas.microsoft.com/office/drawing/2014/main" id="{3EEAB111-1D1D-443D-87AA-997CC8FD4D5D}"/>
              </a:ext>
            </a:extLst>
          </p:cNvPr>
          <p:cNvSpPr/>
          <p:nvPr/>
        </p:nvSpPr>
        <p:spPr>
          <a:xfrm>
            <a:off x="8076722" y="3861035"/>
            <a:ext cx="540092" cy="525053"/>
          </a:xfrm>
          <a:prstGeom prst="heart">
            <a:avLst/>
          </a:prstGeom>
          <a:solidFill>
            <a:srgbClr val="0070C0"/>
          </a:solidFill>
          <a:ln>
            <a:noFill/>
            <a:prstDash val="solid"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1" name="Freeform 5">
            <a:extLst>
              <a:ext uri="{FF2B5EF4-FFF2-40B4-BE49-F238E27FC236}">
                <a16:creationId xmlns:a16="http://schemas.microsoft.com/office/drawing/2014/main" id="{F8E8C9CA-0AF4-4C92-9288-B17B9116F869}"/>
              </a:ext>
            </a:extLst>
          </p:cNvPr>
          <p:cNvSpPr>
            <a:spLocks/>
          </p:cNvSpPr>
          <p:nvPr/>
        </p:nvSpPr>
        <p:spPr bwMode="auto">
          <a:xfrm rot="10800000">
            <a:off x="11283798" y="2492675"/>
            <a:ext cx="819955" cy="726710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73000">
                <a:srgbClr val="ECECEC"/>
              </a:gs>
              <a:gs pos="100000">
                <a:srgbClr val="D9D9D9"/>
              </a:gs>
            </a:gsLst>
            <a:lin ang="2700000" scaled="1"/>
            <a:tileRect/>
          </a:gradFill>
          <a:ln w="19050">
            <a:gradFill flip="none" rotWithShape="1">
              <a:gsLst>
                <a:gs pos="29000">
                  <a:srgbClr val="E0E0E0"/>
                </a:gs>
                <a:gs pos="0">
                  <a:srgbClr val="999999"/>
                </a:gs>
                <a:gs pos="83000">
                  <a:schemeClr val="bg1"/>
                </a:gs>
              </a:gsLst>
              <a:lin ang="2700000" scaled="1"/>
              <a:tileRect/>
            </a:gradFill>
          </a:ln>
          <a:effectLst>
            <a:outerShdw blurRad="127000" dist="50800" dir="2700000" algn="tl" rotWithShape="0">
              <a:prstClr val="black">
                <a:alpha val="32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sp>
        <p:nvSpPr>
          <p:cNvPr id="122" name="矩形 121">
            <a:extLst>
              <a:ext uri="{FF2B5EF4-FFF2-40B4-BE49-F238E27FC236}">
                <a16:creationId xmlns:a16="http://schemas.microsoft.com/office/drawing/2014/main" id="{030F4AA7-D2DD-4535-97EC-292C4FF5DA3C}"/>
              </a:ext>
            </a:extLst>
          </p:cNvPr>
          <p:cNvSpPr/>
          <p:nvPr/>
        </p:nvSpPr>
        <p:spPr>
          <a:xfrm>
            <a:off x="11195828" y="1337438"/>
            <a:ext cx="9552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告白</a:t>
            </a:r>
          </a:p>
        </p:txBody>
      </p:sp>
      <p:sp>
        <p:nvSpPr>
          <p:cNvPr id="123" name="Freeform 5">
            <a:extLst>
              <a:ext uri="{FF2B5EF4-FFF2-40B4-BE49-F238E27FC236}">
                <a16:creationId xmlns:a16="http://schemas.microsoft.com/office/drawing/2014/main" id="{970F9455-1C22-4B18-AB2C-B5AB0D462B3B}"/>
              </a:ext>
            </a:extLst>
          </p:cNvPr>
          <p:cNvSpPr>
            <a:spLocks/>
          </p:cNvSpPr>
          <p:nvPr/>
        </p:nvSpPr>
        <p:spPr bwMode="auto">
          <a:xfrm rot="10800000">
            <a:off x="11295152" y="3943364"/>
            <a:ext cx="819955" cy="726711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73000">
                <a:srgbClr val="ECECEC"/>
              </a:gs>
              <a:gs pos="100000">
                <a:srgbClr val="D9D9D9"/>
              </a:gs>
            </a:gsLst>
            <a:lin ang="2700000" scaled="1"/>
            <a:tileRect/>
          </a:gradFill>
          <a:ln w="19050">
            <a:gradFill flip="none" rotWithShape="1">
              <a:gsLst>
                <a:gs pos="29000">
                  <a:srgbClr val="E0E0E0"/>
                </a:gs>
                <a:gs pos="0">
                  <a:srgbClr val="999999"/>
                </a:gs>
                <a:gs pos="83000">
                  <a:schemeClr val="bg1"/>
                </a:gs>
              </a:gsLst>
              <a:lin ang="2700000" scaled="1"/>
              <a:tileRect/>
            </a:gradFill>
          </a:ln>
          <a:effectLst>
            <a:outerShdw blurRad="127000" dist="50800" dir="2700000" algn="tl" rotWithShape="0">
              <a:prstClr val="black">
                <a:alpha val="32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sp>
        <p:nvSpPr>
          <p:cNvPr id="124" name="矩形 123">
            <a:extLst>
              <a:ext uri="{FF2B5EF4-FFF2-40B4-BE49-F238E27FC236}">
                <a16:creationId xmlns:a16="http://schemas.microsoft.com/office/drawing/2014/main" id="{F2B1CA98-A99C-473F-8112-5B62D76BA09B}"/>
              </a:ext>
            </a:extLst>
          </p:cNvPr>
          <p:cNvSpPr/>
          <p:nvPr/>
        </p:nvSpPr>
        <p:spPr>
          <a:xfrm>
            <a:off x="11381964" y="4165651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b="1" dirty="0">
                <a:solidFill>
                  <a:srgbClr val="E8707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告白</a:t>
            </a:r>
          </a:p>
        </p:txBody>
      </p:sp>
      <p:sp>
        <p:nvSpPr>
          <p:cNvPr id="125" name="Freeform 5">
            <a:extLst>
              <a:ext uri="{FF2B5EF4-FFF2-40B4-BE49-F238E27FC236}">
                <a16:creationId xmlns:a16="http://schemas.microsoft.com/office/drawing/2014/main" id="{6D4B98DC-CD98-48EC-AC4A-9485A263DF0F}"/>
              </a:ext>
            </a:extLst>
          </p:cNvPr>
          <p:cNvSpPr>
            <a:spLocks/>
          </p:cNvSpPr>
          <p:nvPr/>
        </p:nvSpPr>
        <p:spPr bwMode="auto">
          <a:xfrm rot="10800000">
            <a:off x="11306259" y="5302922"/>
            <a:ext cx="819955" cy="726711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73000">
                <a:srgbClr val="ECECEC"/>
              </a:gs>
              <a:gs pos="100000">
                <a:srgbClr val="D9D9D9"/>
              </a:gs>
            </a:gsLst>
            <a:lin ang="2700000" scaled="1"/>
            <a:tileRect/>
          </a:gradFill>
          <a:ln w="19050">
            <a:gradFill flip="none" rotWithShape="1">
              <a:gsLst>
                <a:gs pos="29000">
                  <a:srgbClr val="E0E0E0"/>
                </a:gs>
                <a:gs pos="0">
                  <a:srgbClr val="999999"/>
                </a:gs>
                <a:gs pos="83000">
                  <a:schemeClr val="bg1"/>
                </a:gs>
              </a:gsLst>
              <a:lin ang="2700000" scaled="1"/>
              <a:tileRect/>
            </a:gradFill>
          </a:ln>
          <a:effectLst>
            <a:outerShdw blurRad="127000" dist="50800" dir="2700000" algn="tl" rotWithShape="0">
              <a:prstClr val="black">
                <a:alpha val="32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sp>
        <p:nvSpPr>
          <p:cNvPr id="126" name="矩形 125">
            <a:extLst>
              <a:ext uri="{FF2B5EF4-FFF2-40B4-BE49-F238E27FC236}">
                <a16:creationId xmlns:a16="http://schemas.microsoft.com/office/drawing/2014/main" id="{4F4FBC1A-D099-4C93-A9AE-58AB31FB024C}"/>
              </a:ext>
            </a:extLst>
          </p:cNvPr>
          <p:cNvSpPr/>
          <p:nvPr/>
        </p:nvSpPr>
        <p:spPr>
          <a:xfrm>
            <a:off x="11204835" y="5517648"/>
            <a:ext cx="9991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b="1" dirty="0">
                <a:solidFill>
                  <a:srgbClr val="E8707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不告白</a:t>
            </a:r>
          </a:p>
        </p:txBody>
      </p:sp>
      <p:pic>
        <p:nvPicPr>
          <p:cNvPr id="127" name="圖片 126">
            <a:extLst>
              <a:ext uri="{FF2B5EF4-FFF2-40B4-BE49-F238E27FC236}">
                <a16:creationId xmlns:a16="http://schemas.microsoft.com/office/drawing/2014/main" id="{DA55AB46-F452-47C8-94EF-5C1A99EFD9E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0193" y="5534951"/>
            <a:ext cx="883836" cy="1126720"/>
          </a:xfrm>
          <a:prstGeom prst="rect">
            <a:avLst/>
          </a:prstGeom>
        </p:spPr>
      </p:pic>
      <p:pic>
        <p:nvPicPr>
          <p:cNvPr id="128" name="圖片 127">
            <a:extLst>
              <a:ext uri="{FF2B5EF4-FFF2-40B4-BE49-F238E27FC236}">
                <a16:creationId xmlns:a16="http://schemas.microsoft.com/office/drawing/2014/main" id="{B13B233F-07B7-40A6-8171-34A3501D7CC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1471" y="1642317"/>
            <a:ext cx="1007772" cy="1280263"/>
          </a:xfrm>
          <a:prstGeom prst="rect">
            <a:avLst/>
          </a:prstGeom>
        </p:spPr>
      </p:pic>
      <p:grpSp>
        <p:nvGrpSpPr>
          <p:cNvPr id="133" name="组合 10">
            <a:extLst>
              <a:ext uri="{FF2B5EF4-FFF2-40B4-BE49-F238E27FC236}">
                <a16:creationId xmlns:a16="http://schemas.microsoft.com/office/drawing/2014/main" id="{424BC326-10EC-47A7-A61B-586C7891D451}"/>
              </a:ext>
            </a:extLst>
          </p:cNvPr>
          <p:cNvGrpSpPr/>
          <p:nvPr/>
        </p:nvGrpSpPr>
        <p:grpSpPr>
          <a:xfrm>
            <a:off x="7077614" y="5394291"/>
            <a:ext cx="1266206" cy="1862902"/>
            <a:chOff x="8282297" y="3996149"/>
            <a:chExt cx="1266206" cy="1862902"/>
          </a:xfrm>
        </p:grpSpPr>
        <p:grpSp>
          <p:nvGrpSpPr>
            <p:cNvPr id="134" name="组合 64">
              <a:extLst>
                <a:ext uri="{FF2B5EF4-FFF2-40B4-BE49-F238E27FC236}">
                  <a16:creationId xmlns:a16="http://schemas.microsoft.com/office/drawing/2014/main" id="{2DF46D99-7AA4-4D18-86BB-3B1ED6AA3E24}"/>
                </a:ext>
              </a:extLst>
            </p:cNvPr>
            <p:cNvGrpSpPr/>
            <p:nvPr/>
          </p:nvGrpSpPr>
          <p:grpSpPr>
            <a:xfrm>
              <a:off x="8282297" y="3996149"/>
              <a:ext cx="1266206" cy="1862902"/>
              <a:chOff x="2993266" y="1723328"/>
              <a:chExt cx="1411736" cy="2077014"/>
            </a:xfrm>
          </p:grpSpPr>
          <p:sp>
            <p:nvSpPr>
              <p:cNvPr id="136" name="圆角矩形 65">
                <a:extLst>
                  <a:ext uri="{FF2B5EF4-FFF2-40B4-BE49-F238E27FC236}">
                    <a16:creationId xmlns:a16="http://schemas.microsoft.com/office/drawing/2014/main" id="{B64E339B-9F5B-4938-8F74-688DBEBDE991}"/>
                  </a:ext>
                </a:extLst>
              </p:cNvPr>
              <p:cNvSpPr/>
              <p:nvPr/>
            </p:nvSpPr>
            <p:spPr>
              <a:xfrm rot="2700000">
                <a:off x="2800568" y="2195908"/>
                <a:ext cx="2077014" cy="113185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69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37" name="椭圆 66">
                <a:extLst>
                  <a:ext uri="{FF2B5EF4-FFF2-40B4-BE49-F238E27FC236}">
                    <a16:creationId xmlns:a16="http://schemas.microsoft.com/office/drawing/2014/main" id="{8433C6C1-70F8-4DA5-8199-CF00B5B67145}"/>
                  </a:ext>
                </a:extLst>
              </p:cNvPr>
              <p:cNvSpPr/>
              <p:nvPr/>
            </p:nvSpPr>
            <p:spPr>
              <a:xfrm>
                <a:off x="2993266" y="1901066"/>
                <a:ext cx="947668" cy="9476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016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8" name="圆角矩形 67">
                <a:extLst>
                  <a:ext uri="{FF2B5EF4-FFF2-40B4-BE49-F238E27FC236}">
                    <a16:creationId xmlns:a16="http://schemas.microsoft.com/office/drawing/2014/main" id="{378EE784-A793-4F93-87B5-1B121A5F13AB}"/>
                  </a:ext>
                </a:extLst>
              </p:cNvPr>
              <p:cNvSpPr/>
              <p:nvPr/>
            </p:nvSpPr>
            <p:spPr>
              <a:xfrm rot="2700000">
                <a:off x="2918202" y="2295926"/>
                <a:ext cx="1827603" cy="90243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55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39" name="椭圆 68">
                <a:extLst>
                  <a:ext uri="{FF2B5EF4-FFF2-40B4-BE49-F238E27FC236}">
                    <a16:creationId xmlns:a16="http://schemas.microsoft.com/office/drawing/2014/main" id="{FD7CC1B9-5A65-4589-A984-AC462DDC050B}"/>
                  </a:ext>
                </a:extLst>
              </p:cNvPr>
              <p:cNvSpPr/>
              <p:nvPr/>
            </p:nvSpPr>
            <p:spPr>
              <a:xfrm>
                <a:off x="3086100" y="1993900"/>
                <a:ext cx="762000" cy="762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165100" dist="76200" dir="2700000" sx="97000" sy="97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35" name="文本框 100">
              <a:extLst>
                <a:ext uri="{FF2B5EF4-FFF2-40B4-BE49-F238E27FC236}">
                  <a16:creationId xmlns:a16="http://schemas.microsoft.com/office/drawing/2014/main" id="{0449A9DF-6622-41A4-B636-78E9554FE8F7}"/>
                </a:ext>
              </a:extLst>
            </p:cNvPr>
            <p:cNvSpPr txBox="1"/>
            <p:nvPr/>
          </p:nvSpPr>
          <p:spPr>
            <a:xfrm>
              <a:off x="8344684" y="4308797"/>
              <a:ext cx="685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rgbClr val="0070C0"/>
                  </a:solidFill>
                  <a:latin typeface="Impact" panose="020B0806030902050204" pitchFamily="34" charset="0"/>
                </a:rPr>
                <a:t>2-2</a:t>
              </a:r>
              <a:endParaRPr lang="zh-CN" altLang="en-US" sz="2800" dirty="0">
                <a:solidFill>
                  <a:srgbClr val="0070C0"/>
                </a:solidFill>
                <a:latin typeface="Impact" panose="020B0806030902050204" pitchFamily="34" charset="0"/>
              </a:endParaRPr>
            </a:p>
          </p:txBody>
        </p:sp>
      </p:grpSp>
      <p:sp>
        <p:nvSpPr>
          <p:cNvPr id="143" name="矩形 142">
            <a:extLst>
              <a:ext uri="{FF2B5EF4-FFF2-40B4-BE49-F238E27FC236}">
                <a16:creationId xmlns:a16="http://schemas.microsoft.com/office/drawing/2014/main" id="{DF20B971-115B-4731-BECB-DD2A253B9427}"/>
              </a:ext>
            </a:extLst>
          </p:cNvPr>
          <p:cNvSpPr/>
          <p:nvPr/>
        </p:nvSpPr>
        <p:spPr>
          <a:xfrm>
            <a:off x="11284117" y="2691900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不告白</a:t>
            </a:r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58692902-C095-4A6C-BFE2-CDD0A46346DA}"/>
              </a:ext>
            </a:extLst>
          </p:cNvPr>
          <p:cNvGrpSpPr/>
          <p:nvPr/>
        </p:nvGrpSpPr>
        <p:grpSpPr>
          <a:xfrm>
            <a:off x="-67491" y="2427534"/>
            <a:ext cx="3871455" cy="2501931"/>
            <a:chOff x="-151902" y="2020590"/>
            <a:chExt cx="5144506" cy="3449627"/>
          </a:xfrm>
        </p:grpSpPr>
        <p:grpSp>
          <p:nvGrpSpPr>
            <p:cNvPr id="141" name="群組 140">
              <a:extLst>
                <a:ext uri="{FF2B5EF4-FFF2-40B4-BE49-F238E27FC236}">
                  <a16:creationId xmlns:a16="http://schemas.microsoft.com/office/drawing/2014/main" id="{D49EBF19-E5FA-4035-91AF-E01FBCDDF6DB}"/>
                </a:ext>
              </a:extLst>
            </p:cNvPr>
            <p:cNvGrpSpPr/>
            <p:nvPr/>
          </p:nvGrpSpPr>
          <p:grpSpPr>
            <a:xfrm>
              <a:off x="704766" y="2020590"/>
              <a:ext cx="4287838" cy="3449627"/>
              <a:chOff x="4751133" y="1562066"/>
              <a:chExt cx="4287838" cy="3449627"/>
            </a:xfrm>
          </p:grpSpPr>
          <p:sp>
            <p:nvSpPr>
              <p:cNvPr id="142" name="文本框 77">
                <a:extLst>
                  <a:ext uri="{FF2B5EF4-FFF2-40B4-BE49-F238E27FC236}">
                    <a16:creationId xmlns:a16="http://schemas.microsoft.com/office/drawing/2014/main" id="{594A815E-83F1-400D-824D-F7B114E6ED71}"/>
                  </a:ext>
                </a:extLst>
              </p:cNvPr>
              <p:cNvSpPr txBox="1"/>
              <p:nvPr/>
            </p:nvSpPr>
            <p:spPr>
              <a:xfrm>
                <a:off x="5181812" y="2309044"/>
                <a:ext cx="1324089" cy="424359"/>
              </a:xfrm>
              <a:prstGeom prst="rect">
                <a:avLst/>
              </a:prstGeom>
              <a:noFill/>
            </p:spPr>
            <p:txBody>
              <a:bodyPr vert="horz" wrap="square" rtlCol="0" anchor="ctr">
                <a:spAutoFit/>
              </a:bodyPr>
              <a:lstStyle/>
              <a:p>
                <a:pPr algn="ctr"/>
                <a:r>
                  <a:rPr lang="zh-TW" altLang="en-US" sz="1400" dirty="0">
                    <a:solidFill>
                      <a:srgbClr val="C00000"/>
                    </a:solidFill>
                    <a:latin typeface="華康中特圓體(P)" panose="020F0800000000000000" pitchFamily="34" charset="-120"/>
                    <a:ea typeface="華康中特圓體(P)" panose="020F0800000000000000" pitchFamily="34" charset="-120"/>
                  </a:rPr>
                  <a:t>告白</a:t>
                </a:r>
                <a:endParaRPr lang="zh-CN" altLang="en-US" sz="1400" dirty="0">
                  <a:solidFill>
                    <a:srgbClr val="C00000"/>
                  </a:solidFill>
                  <a:latin typeface="華康中特圓體(P)" panose="020F0800000000000000" pitchFamily="34" charset="-120"/>
                  <a:ea typeface="華康中特圓體(P)" panose="020F0800000000000000" pitchFamily="34" charset="-120"/>
                </a:endParaRPr>
              </a:p>
            </p:txBody>
          </p:sp>
          <p:sp>
            <p:nvSpPr>
              <p:cNvPr id="152" name="文本框 77">
                <a:extLst>
                  <a:ext uri="{FF2B5EF4-FFF2-40B4-BE49-F238E27FC236}">
                    <a16:creationId xmlns:a16="http://schemas.microsoft.com/office/drawing/2014/main" id="{339B555E-D33B-465E-BDF1-A115BAACA7BA}"/>
                  </a:ext>
                </a:extLst>
              </p:cNvPr>
              <p:cNvSpPr txBox="1"/>
              <p:nvPr/>
            </p:nvSpPr>
            <p:spPr>
              <a:xfrm>
                <a:off x="7536210" y="2345848"/>
                <a:ext cx="1502761" cy="424359"/>
              </a:xfrm>
              <a:prstGeom prst="rect">
                <a:avLst/>
              </a:prstGeom>
              <a:noFill/>
            </p:spPr>
            <p:txBody>
              <a:bodyPr vert="horz" wrap="square" rtlCol="0" anchor="ctr">
                <a:spAutoFit/>
              </a:bodyPr>
              <a:lstStyle/>
              <a:p>
                <a:pPr algn="ctr"/>
                <a:r>
                  <a:rPr lang="zh-TW" altLang="en-US" sz="1400" dirty="0">
                    <a:solidFill>
                      <a:srgbClr val="C00000"/>
                    </a:solidFill>
                    <a:latin typeface="華康中特圓體(P)" panose="020F0800000000000000" pitchFamily="34" charset="-120"/>
                    <a:ea typeface="華康中特圓體(P)" panose="020F0800000000000000" pitchFamily="34" charset="-120"/>
                  </a:rPr>
                  <a:t>不告白</a:t>
                </a:r>
                <a:endParaRPr lang="zh-CN" altLang="en-US" sz="1400" dirty="0">
                  <a:solidFill>
                    <a:srgbClr val="C00000"/>
                  </a:solidFill>
                  <a:latin typeface="華康中特圓體(P)" panose="020F0800000000000000" pitchFamily="34" charset="-120"/>
                  <a:ea typeface="華康中特圓體(P)" panose="020F0800000000000000" pitchFamily="34" charset="-120"/>
                </a:endParaRPr>
              </a:p>
            </p:txBody>
          </p:sp>
          <p:grpSp>
            <p:nvGrpSpPr>
              <p:cNvPr id="155" name="群組 154">
                <a:extLst>
                  <a:ext uri="{FF2B5EF4-FFF2-40B4-BE49-F238E27FC236}">
                    <a16:creationId xmlns:a16="http://schemas.microsoft.com/office/drawing/2014/main" id="{43E03417-75A5-463F-9E7E-C95653ADEBBC}"/>
                  </a:ext>
                </a:extLst>
              </p:cNvPr>
              <p:cNvGrpSpPr/>
              <p:nvPr/>
            </p:nvGrpSpPr>
            <p:grpSpPr>
              <a:xfrm>
                <a:off x="4788881" y="2652715"/>
                <a:ext cx="3956039" cy="2159394"/>
                <a:chOff x="4962751" y="1135578"/>
                <a:chExt cx="6161295" cy="2159394"/>
              </a:xfrm>
            </p:grpSpPr>
            <p:sp>
              <p:nvSpPr>
                <p:cNvPr id="164" name="文本框 77">
                  <a:extLst>
                    <a:ext uri="{FF2B5EF4-FFF2-40B4-BE49-F238E27FC236}">
                      <a16:creationId xmlns:a16="http://schemas.microsoft.com/office/drawing/2014/main" id="{E2F5A770-473B-4F99-8E50-2274275C23BF}"/>
                    </a:ext>
                  </a:extLst>
                </p:cNvPr>
                <p:cNvSpPr txBox="1"/>
                <p:nvPr/>
              </p:nvSpPr>
              <p:spPr>
                <a:xfrm>
                  <a:off x="4962751" y="1135578"/>
                  <a:ext cx="891752" cy="1268607"/>
                </a:xfrm>
                <a:prstGeom prst="rect">
                  <a:avLst/>
                </a:prstGeom>
                <a:noFill/>
              </p:spPr>
              <p:txBody>
                <a:bodyPr vert="eaVert" wrap="square" rtlCol="0" anchor="ctr">
                  <a:spAutoFit/>
                </a:bodyPr>
                <a:lstStyle/>
                <a:p>
                  <a:pPr algn="ctr"/>
                  <a:r>
                    <a:rPr lang="zh-TW" altLang="en-US" sz="1600" dirty="0">
                      <a:solidFill>
                        <a:srgbClr val="0070C0"/>
                      </a:solidFill>
                      <a:latin typeface="華康中特圓體(P)" panose="020F0800000000000000" pitchFamily="34" charset="-120"/>
                      <a:ea typeface="華康中特圓體(P)" panose="020F0800000000000000" pitchFamily="34" charset="-120"/>
                      <a:cs typeface="Arial" panose="020B0604020202020204" pitchFamily="34" charset="0"/>
                    </a:rPr>
                    <a:t>告白</a:t>
                  </a:r>
                  <a:endParaRPr lang="zh-CN" altLang="en-US" sz="1600" dirty="0">
                    <a:solidFill>
                      <a:srgbClr val="0070C0"/>
                    </a:solidFill>
                    <a:latin typeface="華康中特圓體(P)" panose="020F0800000000000000" pitchFamily="34" charset="-120"/>
                    <a:ea typeface="華康中特圓體(P)" panose="020F0800000000000000" pitchFamily="34" charset="-12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65" name="文本框 77">
                  <a:extLst>
                    <a:ext uri="{FF2B5EF4-FFF2-40B4-BE49-F238E27FC236}">
                      <a16:creationId xmlns:a16="http://schemas.microsoft.com/office/drawing/2014/main" id="{016C1016-F953-4F9B-BC7E-F6CEC3FB24F7}"/>
                    </a:ext>
                  </a:extLst>
                </p:cNvPr>
                <p:cNvSpPr txBox="1"/>
                <p:nvPr/>
              </p:nvSpPr>
              <p:spPr>
                <a:xfrm>
                  <a:off x="4971354" y="2026365"/>
                  <a:ext cx="891752" cy="1268607"/>
                </a:xfrm>
                <a:prstGeom prst="rect">
                  <a:avLst/>
                </a:prstGeom>
                <a:noFill/>
              </p:spPr>
              <p:txBody>
                <a:bodyPr vert="eaVert" wrap="square" rtlCol="0" anchor="ctr">
                  <a:spAutoFit/>
                </a:bodyPr>
                <a:lstStyle/>
                <a:p>
                  <a:pPr algn="ctr"/>
                  <a:r>
                    <a:rPr lang="zh-TW" altLang="en-US" sz="1600" dirty="0">
                      <a:solidFill>
                        <a:srgbClr val="0070C0"/>
                      </a:solidFill>
                      <a:latin typeface="華康中特圓體(P)" panose="020F0800000000000000" pitchFamily="34" charset="-120"/>
                      <a:ea typeface="華康中特圓體(P)" panose="020F0800000000000000" pitchFamily="34" charset="-120"/>
                      <a:cs typeface="Arial" panose="020B0604020202020204" pitchFamily="34" charset="0"/>
                    </a:rPr>
                    <a:t>不告白</a:t>
                  </a:r>
                  <a:endParaRPr lang="zh-CN" altLang="en-US" sz="1600" dirty="0">
                    <a:solidFill>
                      <a:srgbClr val="0070C0"/>
                    </a:solidFill>
                    <a:latin typeface="華康中特圓體(P)" panose="020F0800000000000000" pitchFamily="34" charset="-120"/>
                    <a:ea typeface="華康中特圓體(P)" panose="020F0800000000000000" pitchFamily="34" charset="-12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66" name="矩形 165">
                  <a:extLst>
                    <a:ext uri="{FF2B5EF4-FFF2-40B4-BE49-F238E27FC236}">
                      <a16:creationId xmlns:a16="http://schemas.microsoft.com/office/drawing/2014/main" id="{68F1CDB6-2D90-4688-899C-7F665FF7CF80}"/>
                    </a:ext>
                  </a:extLst>
                </p:cNvPr>
                <p:cNvSpPr/>
                <p:nvPr/>
              </p:nvSpPr>
              <p:spPr>
                <a:xfrm>
                  <a:off x="8766601" y="1312593"/>
                  <a:ext cx="2357441" cy="788319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 w="25400">
                  <a:gradFill flip="none" rotWithShape="1">
                    <a:gsLst>
                      <a:gs pos="0">
                        <a:schemeClr val="bg1">
                          <a:lumMod val="65000"/>
                        </a:schemeClr>
                      </a:gs>
                      <a:gs pos="100000">
                        <a:schemeClr val="bg1"/>
                      </a:gs>
                    </a:gsLst>
                    <a:lin ang="2700000" scaled="1"/>
                    <a:tileRect/>
                  </a:gradFill>
                </a:ln>
                <a:effectLst>
                  <a:innerShdw blurRad="101600" dist="25400" dir="135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600">
                    <a:solidFill>
                      <a:prstClr val="white"/>
                    </a:solidFill>
                    <a:latin typeface="華康中特圓體(P)" panose="020F0800000000000000" pitchFamily="34" charset="-120"/>
                    <a:ea typeface="華康中特圓體(P)" panose="020F0800000000000000" pitchFamily="34" charset="-12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67" name="单圆角矩形 9">
                  <a:extLst>
                    <a:ext uri="{FF2B5EF4-FFF2-40B4-BE49-F238E27FC236}">
                      <a16:creationId xmlns:a16="http://schemas.microsoft.com/office/drawing/2014/main" id="{875DAC24-FE85-4624-A565-69681B9AD891}"/>
                    </a:ext>
                  </a:extLst>
                </p:cNvPr>
                <p:cNvSpPr/>
                <p:nvPr/>
              </p:nvSpPr>
              <p:spPr>
                <a:xfrm flipH="1">
                  <a:off x="5871670" y="1311904"/>
                  <a:ext cx="2693534" cy="788319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 w="25400">
                  <a:gradFill>
                    <a:gsLst>
                      <a:gs pos="0">
                        <a:schemeClr val="bg1">
                          <a:lumMod val="65000"/>
                        </a:schemeClr>
                      </a:gs>
                      <a:gs pos="100000">
                        <a:schemeClr val="bg1"/>
                      </a:gs>
                    </a:gsLst>
                    <a:lin ang="8100000" scaled="0"/>
                  </a:gradFill>
                </a:ln>
                <a:effectLst>
                  <a:innerShdw blurRad="101600" dist="25400" dir="189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600" dirty="0">
                    <a:solidFill>
                      <a:prstClr val="white"/>
                    </a:solidFill>
                    <a:latin typeface="華康中特圓體(P)" panose="020F0800000000000000" pitchFamily="34" charset="-120"/>
                    <a:ea typeface="華康中特圓體(P)" panose="020F0800000000000000" pitchFamily="34" charset="-12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68" name="单圆角矩形 10">
                  <a:extLst>
                    <a:ext uri="{FF2B5EF4-FFF2-40B4-BE49-F238E27FC236}">
                      <a16:creationId xmlns:a16="http://schemas.microsoft.com/office/drawing/2014/main" id="{B960BCC6-2567-4F11-AE26-6F1F2F1B3F88}"/>
                    </a:ext>
                  </a:extLst>
                </p:cNvPr>
                <p:cNvSpPr/>
                <p:nvPr/>
              </p:nvSpPr>
              <p:spPr>
                <a:xfrm flipV="1">
                  <a:off x="8821980" y="2210879"/>
                  <a:ext cx="2302066" cy="788319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 w="25400">
                  <a:gradFill>
                    <a:gsLst>
                      <a:gs pos="0">
                        <a:schemeClr val="bg1">
                          <a:lumMod val="65000"/>
                        </a:schemeClr>
                      </a:gs>
                      <a:gs pos="100000">
                        <a:schemeClr val="bg1"/>
                      </a:gs>
                    </a:gsLst>
                    <a:lin ang="18900000" scaled="0"/>
                  </a:gradFill>
                </a:ln>
                <a:effectLst>
                  <a:innerShdw blurRad="101600" dist="25400" dir="81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600">
                    <a:solidFill>
                      <a:prstClr val="white"/>
                    </a:solidFill>
                    <a:latin typeface="華康中特圓體(P)" panose="020F0800000000000000" pitchFamily="34" charset="-120"/>
                    <a:ea typeface="華康中特圓體(P)" panose="020F0800000000000000" pitchFamily="34" charset="-12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69" name="矩形 168">
                  <a:extLst>
                    <a:ext uri="{FF2B5EF4-FFF2-40B4-BE49-F238E27FC236}">
                      <a16:creationId xmlns:a16="http://schemas.microsoft.com/office/drawing/2014/main" id="{6605F8DD-A456-4D96-9050-93A0E950EA08}"/>
                    </a:ext>
                  </a:extLst>
                </p:cNvPr>
                <p:cNvSpPr/>
                <p:nvPr/>
              </p:nvSpPr>
              <p:spPr>
                <a:xfrm>
                  <a:off x="5822150" y="2234976"/>
                  <a:ext cx="2693536" cy="788319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 w="25400">
                  <a:gradFill flip="none" rotWithShape="1">
                    <a:gsLst>
                      <a:gs pos="0">
                        <a:schemeClr val="bg1">
                          <a:lumMod val="65000"/>
                        </a:schemeClr>
                      </a:gs>
                      <a:gs pos="100000">
                        <a:schemeClr val="bg1"/>
                      </a:gs>
                    </a:gsLst>
                    <a:lin ang="2700000" scaled="1"/>
                    <a:tileRect/>
                  </a:gradFill>
                </a:ln>
                <a:effectLst>
                  <a:innerShdw blurRad="101600" dist="25400" dir="135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600">
                    <a:solidFill>
                      <a:prstClr val="white"/>
                    </a:solidFill>
                    <a:latin typeface="華康中特圓體(P)" panose="020F0800000000000000" pitchFamily="34" charset="-120"/>
                    <a:ea typeface="華康中特圓體(P)" panose="020F0800000000000000" pitchFamily="34" charset="-12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70" name="文本框 77">
                  <a:extLst>
                    <a:ext uri="{FF2B5EF4-FFF2-40B4-BE49-F238E27FC236}">
                      <a16:creationId xmlns:a16="http://schemas.microsoft.com/office/drawing/2014/main" id="{EF3FB297-606F-408C-B2F0-7FAEE82E9158}"/>
                    </a:ext>
                  </a:extLst>
                </p:cNvPr>
                <p:cNvSpPr txBox="1"/>
                <p:nvPr/>
              </p:nvSpPr>
              <p:spPr>
                <a:xfrm>
                  <a:off x="5902149" y="1448531"/>
                  <a:ext cx="2541126" cy="509230"/>
                </a:xfrm>
                <a:prstGeom prst="rect">
                  <a:avLst/>
                </a:prstGeom>
                <a:noFill/>
              </p:spPr>
              <p:txBody>
                <a:bodyPr vert="horz" wrap="square" rtlCol="0" anchor="ctr">
                  <a:spAutoFit/>
                </a:bodyPr>
                <a:lstStyle/>
                <a:p>
                  <a:pPr algn="ctr"/>
                  <a:r>
                    <a:rPr lang="en-US" altLang="zh-TW" sz="1600" dirty="0">
                      <a:latin typeface="華康中特圓體(P)" panose="020F0800000000000000" pitchFamily="34" charset="-120"/>
                      <a:ea typeface="華康中特圓體(P)" panose="020F0800000000000000" pitchFamily="34" charset="-120"/>
                      <a:cs typeface="Arial" panose="020B0604020202020204" pitchFamily="34" charset="0"/>
                    </a:rPr>
                    <a:t>( </a:t>
                  </a:r>
                  <a:r>
                    <a:rPr lang="en-US" altLang="zh-TW" dirty="0">
                      <a:solidFill>
                        <a:srgbClr val="0070C0"/>
                      </a:solidFill>
                      <a:latin typeface="Arial" panose="020B0604020202020204" pitchFamily="34" charset="0"/>
                      <a:ea typeface="華康中特圓體(P)" panose="020F0800000000000000" pitchFamily="34" charset="-120"/>
                      <a:cs typeface="Arial" panose="020B0604020202020204" pitchFamily="34" charset="0"/>
                    </a:rPr>
                    <a:t>10</a:t>
                  </a:r>
                  <a:r>
                    <a:rPr lang="en-US" altLang="zh-TW" dirty="0">
                      <a:latin typeface="Arial" panose="020B0604020202020204" pitchFamily="34" charset="0"/>
                      <a:ea typeface="華康中特圓體(P)" panose="020F0800000000000000" pitchFamily="34" charset="-120"/>
                      <a:cs typeface="Arial" panose="020B0604020202020204" pitchFamily="34" charset="0"/>
                    </a:rPr>
                    <a:t> </a:t>
                  </a:r>
                  <a:r>
                    <a:rPr lang="zh-TW" altLang="en-US" dirty="0">
                      <a:latin typeface="Arial" panose="020B0604020202020204" pitchFamily="34" charset="0"/>
                      <a:ea typeface="華康中特圓體(P)" panose="020F0800000000000000" pitchFamily="34" charset="-120"/>
                      <a:cs typeface="Arial" panose="020B0604020202020204" pitchFamily="34" charset="0"/>
                    </a:rPr>
                    <a:t>，</a:t>
                  </a:r>
                  <a:r>
                    <a:rPr lang="en-US" altLang="zh-TW" dirty="0">
                      <a:solidFill>
                        <a:srgbClr val="C00000"/>
                      </a:solidFill>
                      <a:latin typeface="Arial" panose="020B0604020202020204" pitchFamily="34" charset="0"/>
                      <a:ea typeface="華康中特圓體(P)" panose="020F0800000000000000" pitchFamily="34" charset="-120"/>
                      <a:cs typeface="Arial" panose="020B0604020202020204" pitchFamily="34" charset="0"/>
                    </a:rPr>
                    <a:t>10</a:t>
                  </a:r>
                  <a:r>
                    <a:rPr lang="zh-TW" altLang="en-US" dirty="0">
                      <a:latin typeface="Arial" panose="020B0604020202020204" pitchFamily="34" charset="0"/>
                      <a:ea typeface="華康中特圓體(P)" panose="020F0800000000000000" pitchFamily="34" charset="-120"/>
                      <a:cs typeface="Arial" panose="020B0604020202020204" pitchFamily="34" charset="0"/>
                    </a:rPr>
                    <a:t> </a:t>
                  </a:r>
                  <a:r>
                    <a:rPr lang="en-US" altLang="zh-TW" sz="1600" dirty="0">
                      <a:latin typeface="華康中特圓體(P)" panose="020F0800000000000000" pitchFamily="34" charset="-120"/>
                      <a:ea typeface="華康中特圓體(P)" panose="020F0800000000000000" pitchFamily="34" charset="-120"/>
                      <a:cs typeface="Arial" panose="020B0604020202020204" pitchFamily="34" charset="0"/>
                    </a:rPr>
                    <a:t>)</a:t>
                  </a:r>
                  <a:endParaRPr lang="zh-CN" altLang="en-US" sz="1600" dirty="0">
                    <a:latin typeface="華康中特圓體(P)" panose="020F0800000000000000" pitchFamily="34" charset="-120"/>
                    <a:ea typeface="華康中特圓體(P)" panose="020F0800000000000000" pitchFamily="34" charset="-12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156" name="文本框 77">
                <a:extLst>
                  <a:ext uri="{FF2B5EF4-FFF2-40B4-BE49-F238E27FC236}">
                    <a16:creationId xmlns:a16="http://schemas.microsoft.com/office/drawing/2014/main" id="{C6CBB6AD-50CF-4129-B0FF-D1E9CC182E62}"/>
                  </a:ext>
                </a:extLst>
              </p:cNvPr>
              <p:cNvSpPr txBox="1"/>
              <p:nvPr/>
            </p:nvSpPr>
            <p:spPr>
              <a:xfrm>
                <a:off x="5302233" y="3849556"/>
                <a:ext cx="1729462" cy="509230"/>
              </a:xfrm>
              <a:prstGeom prst="rect">
                <a:avLst/>
              </a:prstGeom>
              <a:noFill/>
            </p:spPr>
            <p:txBody>
              <a:bodyPr vert="horz"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latin typeface="Arial" panose="020B0604020202020204" pitchFamily="34" charset="0"/>
                    <a:ea typeface="華康中特圓體(P)" panose="020F0800000000000000" pitchFamily="34" charset="-120"/>
                    <a:cs typeface="Arial" panose="020B0604020202020204" pitchFamily="34" charset="0"/>
                  </a:rPr>
                  <a:t>(  </a:t>
                </a:r>
                <a:r>
                  <a:rPr lang="en-US" altLang="zh-TW" dirty="0">
                    <a:solidFill>
                      <a:srgbClr val="0070C0"/>
                    </a:solidFill>
                    <a:latin typeface="Arial" panose="020B0604020202020204" pitchFamily="34" charset="0"/>
                    <a:ea typeface="華康中特圓體(P)" panose="020F0800000000000000" pitchFamily="34" charset="-120"/>
                    <a:cs typeface="Arial" panose="020B0604020202020204" pitchFamily="34" charset="0"/>
                  </a:rPr>
                  <a:t>3</a:t>
                </a:r>
                <a:r>
                  <a:rPr lang="zh-TW" altLang="en-US" dirty="0">
                    <a:latin typeface="Arial" panose="020B0604020202020204" pitchFamily="34" charset="0"/>
                    <a:ea typeface="華康中特圓體(P)" panose="020F0800000000000000" pitchFamily="34" charset="-120"/>
                    <a:cs typeface="Arial" panose="020B0604020202020204" pitchFamily="34" charset="0"/>
                  </a:rPr>
                  <a:t>，</a:t>
                </a:r>
                <a:r>
                  <a:rPr lang="en-US" altLang="zh-TW" dirty="0">
                    <a:solidFill>
                      <a:srgbClr val="C00000"/>
                    </a:solidFill>
                    <a:latin typeface="Arial" panose="020B0604020202020204" pitchFamily="34" charset="0"/>
                    <a:ea typeface="華康中特圓體(P)" panose="020F0800000000000000" pitchFamily="34" charset="-120"/>
                    <a:cs typeface="Arial" panose="020B0604020202020204" pitchFamily="34" charset="0"/>
                  </a:rPr>
                  <a:t>-10</a:t>
                </a:r>
                <a:r>
                  <a:rPr lang="en-US" altLang="zh-TW" dirty="0">
                    <a:latin typeface="Arial" panose="020B0604020202020204" pitchFamily="34" charset="0"/>
                    <a:ea typeface="華康中特圓體(P)" panose="020F0800000000000000" pitchFamily="34" charset="-120"/>
                    <a:cs typeface="Arial" panose="020B0604020202020204" pitchFamily="34" charset="0"/>
                  </a:rPr>
                  <a:t>)</a:t>
                </a:r>
                <a:endParaRPr lang="zh-CN" altLang="en-US" dirty="0">
                  <a:latin typeface="Arial" panose="020B0604020202020204" pitchFamily="34" charset="0"/>
                  <a:ea typeface="華康中特圓體(P)" panose="020F0800000000000000" pitchFamily="34" charset="-120"/>
                  <a:cs typeface="Arial" panose="020B0604020202020204" pitchFamily="34" charset="0"/>
                </a:endParaRPr>
              </a:p>
            </p:txBody>
          </p:sp>
          <p:sp>
            <p:nvSpPr>
              <p:cNvPr id="157" name="文本框 77">
                <a:extLst>
                  <a:ext uri="{FF2B5EF4-FFF2-40B4-BE49-F238E27FC236}">
                    <a16:creationId xmlns:a16="http://schemas.microsoft.com/office/drawing/2014/main" id="{04BA7D55-C5ED-4A9C-AEED-9D5858C43E03}"/>
                  </a:ext>
                </a:extLst>
              </p:cNvPr>
              <p:cNvSpPr txBox="1"/>
              <p:nvPr/>
            </p:nvSpPr>
            <p:spPr>
              <a:xfrm>
                <a:off x="7218326" y="2993371"/>
                <a:ext cx="1401633" cy="509230"/>
              </a:xfrm>
              <a:prstGeom prst="rect">
                <a:avLst/>
              </a:prstGeom>
              <a:noFill/>
            </p:spPr>
            <p:txBody>
              <a:bodyPr vert="horz"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rgbClr val="0070C0"/>
                    </a:solidFill>
                    <a:latin typeface="Arial" panose="020B0604020202020204" pitchFamily="34" charset="0"/>
                    <a:ea typeface="華康中特圓體(P)" panose="020F0800000000000000" pitchFamily="34" charset="-120"/>
                    <a:cs typeface="Arial" panose="020B0604020202020204" pitchFamily="34" charset="0"/>
                  </a:rPr>
                  <a:t>(-10</a:t>
                </a:r>
                <a:r>
                  <a:rPr lang="zh-TW" altLang="en-US" dirty="0">
                    <a:latin typeface="Arial" panose="020B0604020202020204" pitchFamily="34" charset="0"/>
                    <a:ea typeface="華康中特圓體(P)" panose="020F0800000000000000" pitchFamily="34" charset="-120"/>
                    <a:cs typeface="Arial" panose="020B0604020202020204" pitchFamily="34" charset="0"/>
                  </a:rPr>
                  <a:t>，</a:t>
                </a:r>
                <a:r>
                  <a:rPr lang="en-US" altLang="zh-TW" dirty="0">
                    <a:solidFill>
                      <a:srgbClr val="C00000"/>
                    </a:solidFill>
                    <a:latin typeface="Arial" panose="020B0604020202020204" pitchFamily="34" charset="0"/>
                    <a:ea typeface="華康中特圓體(P)" panose="020F0800000000000000" pitchFamily="34" charset="-120"/>
                    <a:cs typeface="Arial" panose="020B0604020202020204" pitchFamily="34" charset="0"/>
                  </a:rPr>
                  <a:t>3</a:t>
                </a:r>
                <a:r>
                  <a:rPr lang="en-US" altLang="zh-TW" dirty="0">
                    <a:latin typeface="Arial" panose="020B0604020202020204" pitchFamily="34" charset="0"/>
                    <a:ea typeface="華康中特圓體(P)" panose="020F0800000000000000" pitchFamily="34" charset="-120"/>
                    <a:cs typeface="Arial" panose="020B0604020202020204" pitchFamily="34" charset="0"/>
                  </a:rPr>
                  <a:t>)</a:t>
                </a:r>
                <a:endParaRPr lang="zh-CN" altLang="en-US" dirty="0">
                  <a:latin typeface="Arial" panose="020B0604020202020204" pitchFamily="34" charset="0"/>
                  <a:ea typeface="華康中特圓體(P)" panose="020F0800000000000000" pitchFamily="34" charset="-120"/>
                  <a:cs typeface="Arial" panose="020B0604020202020204" pitchFamily="34" charset="0"/>
                </a:endParaRPr>
              </a:p>
            </p:txBody>
          </p:sp>
          <p:sp>
            <p:nvSpPr>
              <p:cNvPr id="158" name="文本框 77">
                <a:extLst>
                  <a:ext uri="{FF2B5EF4-FFF2-40B4-BE49-F238E27FC236}">
                    <a16:creationId xmlns:a16="http://schemas.microsoft.com/office/drawing/2014/main" id="{679BB102-A6F3-417A-A1E3-A1F358EA9A2D}"/>
                  </a:ext>
                </a:extLst>
              </p:cNvPr>
              <p:cNvSpPr txBox="1"/>
              <p:nvPr/>
            </p:nvSpPr>
            <p:spPr>
              <a:xfrm>
                <a:off x="7218326" y="3866530"/>
                <a:ext cx="1526590" cy="509230"/>
              </a:xfrm>
              <a:prstGeom prst="rect">
                <a:avLst/>
              </a:prstGeom>
              <a:noFill/>
            </p:spPr>
            <p:txBody>
              <a:bodyPr vert="horz"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latin typeface="Arial" panose="020B0604020202020204" pitchFamily="34" charset="0"/>
                    <a:ea typeface="華康中特圓體(P)" panose="020F0800000000000000" pitchFamily="34" charset="-120"/>
                    <a:cs typeface="Arial" panose="020B0604020202020204" pitchFamily="34" charset="0"/>
                  </a:rPr>
                  <a:t>( </a:t>
                </a:r>
                <a:r>
                  <a:rPr lang="en-US" altLang="zh-TW" dirty="0">
                    <a:solidFill>
                      <a:srgbClr val="0070C0"/>
                    </a:solidFill>
                    <a:latin typeface="Arial" panose="020B0604020202020204" pitchFamily="34" charset="0"/>
                    <a:ea typeface="華康中特圓體(P)" panose="020F0800000000000000" pitchFamily="34" charset="-120"/>
                    <a:cs typeface="Arial" panose="020B0604020202020204" pitchFamily="34" charset="0"/>
                  </a:rPr>
                  <a:t>-4 </a:t>
                </a:r>
                <a:r>
                  <a:rPr lang="zh-TW" altLang="en-US" dirty="0">
                    <a:latin typeface="Arial" panose="020B0604020202020204" pitchFamily="34" charset="0"/>
                    <a:ea typeface="華康中特圓體(P)" panose="020F0800000000000000" pitchFamily="34" charset="-120"/>
                    <a:cs typeface="Arial" panose="020B0604020202020204" pitchFamily="34" charset="0"/>
                  </a:rPr>
                  <a:t>，</a:t>
                </a:r>
                <a:r>
                  <a:rPr lang="en-US" altLang="zh-TW" dirty="0">
                    <a:solidFill>
                      <a:srgbClr val="C00000"/>
                    </a:solidFill>
                    <a:latin typeface="Arial" panose="020B0604020202020204" pitchFamily="34" charset="0"/>
                    <a:ea typeface="華康中特圓體(P)" panose="020F0800000000000000" pitchFamily="34" charset="-120"/>
                    <a:cs typeface="Arial" panose="020B0604020202020204" pitchFamily="34" charset="0"/>
                  </a:rPr>
                  <a:t>-4</a:t>
                </a:r>
                <a:r>
                  <a:rPr lang="en-US" altLang="zh-TW" dirty="0">
                    <a:latin typeface="Arial" panose="020B0604020202020204" pitchFamily="34" charset="0"/>
                    <a:ea typeface="華康中特圓體(P)" panose="020F0800000000000000" pitchFamily="34" charset="-120"/>
                    <a:cs typeface="Arial" panose="020B0604020202020204" pitchFamily="34" charset="0"/>
                  </a:rPr>
                  <a:t> )</a:t>
                </a:r>
                <a:endParaRPr lang="zh-CN" altLang="en-US" dirty="0">
                  <a:latin typeface="Arial" panose="020B0604020202020204" pitchFamily="34" charset="0"/>
                  <a:ea typeface="華康中特圓體(P)" panose="020F0800000000000000" pitchFamily="34" charset="-120"/>
                  <a:cs typeface="Arial" panose="020B0604020202020204" pitchFamily="34" charset="0"/>
                </a:endParaRPr>
              </a:p>
            </p:txBody>
          </p:sp>
          <p:sp>
            <p:nvSpPr>
              <p:cNvPr id="159" name="矩形 158">
                <a:extLst>
                  <a:ext uri="{FF2B5EF4-FFF2-40B4-BE49-F238E27FC236}">
                    <a16:creationId xmlns:a16="http://schemas.microsoft.com/office/drawing/2014/main" id="{276EFD9D-62E3-4BFE-8964-842669ED0BCC}"/>
                  </a:ext>
                </a:extLst>
              </p:cNvPr>
              <p:cNvSpPr/>
              <p:nvPr/>
            </p:nvSpPr>
            <p:spPr>
              <a:xfrm>
                <a:off x="4864188" y="2532337"/>
                <a:ext cx="850241" cy="466794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r>
                  <a:rPr lang="en-US" altLang="zh-TW" sz="1600" dirty="0">
                    <a:solidFill>
                      <a:srgbClr val="0070C0"/>
                    </a:solidFill>
                    <a:latin typeface="Arial" panose="020B0604020202020204" pitchFamily="34" charset="0"/>
                    <a:ea typeface="華康中特圓體(P)" panose="020F0800000000000000" pitchFamily="34" charset="-120"/>
                    <a:cs typeface="Arial" panose="020B0604020202020204" pitchFamily="34" charset="0"/>
                  </a:rPr>
                  <a:t>p</a:t>
                </a:r>
                <a:endParaRPr lang="zh-TW" altLang="en-US" sz="1600" dirty="0">
                  <a:solidFill>
                    <a:srgbClr val="0070C0"/>
                  </a:solidFill>
                  <a:latin typeface="Arial" panose="020B0604020202020204" pitchFamily="34" charset="0"/>
                  <a:ea typeface="華康中特圓體(P)" panose="020F0800000000000000" pitchFamily="34" charset="-120"/>
                  <a:cs typeface="Arial" panose="020B0604020202020204" pitchFamily="34" charset="0"/>
                </a:endParaRPr>
              </a:p>
            </p:txBody>
          </p:sp>
          <p:sp>
            <p:nvSpPr>
              <p:cNvPr id="160" name="矩形 159">
                <a:extLst>
                  <a:ext uri="{FF2B5EF4-FFF2-40B4-BE49-F238E27FC236}">
                    <a16:creationId xmlns:a16="http://schemas.microsoft.com/office/drawing/2014/main" id="{561629A0-0C67-43FC-B3A6-C17AC85E0D4A}"/>
                  </a:ext>
                </a:extLst>
              </p:cNvPr>
              <p:cNvSpPr/>
              <p:nvPr/>
            </p:nvSpPr>
            <p:spPr>
              <a:xfrm>
                <a:off x="4751133" y="4544900"/>
                <a:ext cx="850241" cy="466793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r>
                  <a:rPr lang="en-US" altLang="zh-TW" sz="1600" dirty="0">
                    <a:solidFill>
                      <a:srgbClr val="0070C0"/>
                    </a:solidFill>
                    <a:latin typeface="Arial" panose="020B0604020202020204" pitchFamily="34" charset="0"/>
                    <a:ea typeface="華康中特圓體(P)" panose="020F0800000000000000" pitchFamily="34" charset="-120"/>
                    <a:cs typeface="Arial" panose="020B0604020202020204" pitchFamily="34" charset="0"/>
                  </a:rPr>
                  <a:t>1-p</a:t>
                </a:r>
                <a:endParaRPr lang="zh-TW" altLang="en-US" sz="1600" dirty="0">
                  <a:solidFill>
                    <a:srgbClr val="0070C0"/>
                  </a:solidFill>
                  <a:latin typeface="Arial" panose="020B0604020202020204" pitchFamily="34" charset="0"/>
                  <a:ea typeface="華康中特圓體(P)" panose="020F0800000000000000" pitchFamily="34" charset="-120"/>
                  <a:cs typeface="Arial" panose="020B0604020202020204" pitchFamily="34" charset="0"/>
                </a:endParaRPr>
              </a:p>
            </p:txBody>
          </p:sp>
          <p:sp>
            <p:nvSpPr>
              <p:cNvPr id="161" name="矩形 160">
                <a:extLst>
                  <a:ext uri="{FF2B5EF4-FFF2-40B4-BE49-F238E27FC236}">
                    <a16:creationId xmlns:a16="http://schemas.microsoft.com/office/drawing/2014/main" id="{AB7C4614-5FCC-4B74-B3D8-4AACC100FDCA}"/>
                  </a:ext>
                </a:extLst>
              </p:cNvPr>
              <p:cNvSpPr/>
              <p:nvPr/>
            </p:nvSpPr>
            <p:spPr>
              <a:xfrm>
                <a:off x="5175065" y="2259614"/>
                <a:ext cx="850241" cy="466794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r>
                  <a:rPr lang="en-US" altLang="zh-TW" sz="1600" dirty="0">
                    <a:solidFill>
                      <a:srgbClr val="C00000"/>
                    </a:solidFill>
                    <a:latin typeface="Arial" panose="020B0604020202020204" pitchFamily="34" charset="0"/>
                    <a:ea typeface="華康中特圓體(P)" panose="020F0800000000000000" pitchFamily="34" charset="-120"/>
                    <a:cs typeface="Arial" panose="020B0604020202020204" pitchFamily="34" charset="0"/>
                  </a:rPr>
                  <a:t>q</a:t>
                </a:r>
                <a:endParaRPr lang="zh-TW" altLang="en-US" sz="1600" dirty="0">
                  <a:solidFill>
                    <a:srgbClr val="C00000"/>
                  </a:solidFill>
                  <a:latin typeface="Arial" panose="020B0604020202020204" pitchFamily="34" charset="0"/>
                  <a:ea typeface="華康中特圓體(P)" panose="020F0800000000000000" pitchFamily="34" charset="-120"/>
                  <a:cs typeface="Arial" panose="020B0604020202020204" pitchFamily="34" charset="0"/>
                </a:endParaRPr>
              </a:p>
            </p:txBody>
          </p:sp>
          <p:sp>
            <p:nvSpPr>
              <p:cNvPr id="162" name="矩形 161">
                <a:extLst>
                  <a:ext uri="{FF2B5EF4-FFF2-40B4-BE49-F238E27FC236}">
                    <a16:creationId xmlns:a16="http://schemas.microsoft.com/office/drawing/2014/main" id="{E8AB6063-0BF9-4FE8-9E1D-9411468E0886}"/>
                  </a:ext>
                </a:extLst>
              </p:cNvPr>
              <p:cNvSpPr/>
              <p:nvPr/>
            </p:nvSpPr>
            <p:spPr>
              <a:xfrm>
                <a:off x="7180530" y="2324179"/>
                <a:ext cx="850241" cy="466794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r>
                  <a:rPr lang="en-US" altLang="zh-TW" sz="1600" dirty="0">
                    <a:solidFill>
                      <a:srgbClr val="C00000"/>
                    </a:solidFill>
                    <a:latin typeface="Arial" panose="020B0604020202020204" pitchFamily="34" charset="0"/>
                    <a:ea typeface="華康中特圓體(P)" panose="020F0800000000000000" pitchFamily="34" charset="-120"/>
                    <a:cs typeface="Arial" panose="020B0604020202020204" pitchFamily="34" charset="0"/>
                  </a:rPr>
                  <a:t>1-q</a:t>
                </a:r>
                <a:endParaRPr lang="zh-TW" altLang="en-US" sz="1600" dirty="0">
                  <a:solidFill>
                    <a:srgbClr val="C00000"/>
                  </a:solidFill>
                  <a:latin typeface="Arial" panose="020B0604020202020204" pitchFamily="34" charset="0"/>
                  <a:ea typeface="華康中特圓體(P)" panose="020F0800000000000000" pitchFamily="34" charset="-120"/>
                  <a:cs typeface="Arial" panose="020B0604020202020204" pitchFamily="34" charset="0"/>
                </a:endParaRPr>
              </a:p>
            </p:txBody>
          </p:sp>
          <p:pic>
            <p:nvPicPr>
              <p:cNvPr id="163" name="圖片 162">
                <a:extLst>
                  <a:ext uri="{FF2B5EF4-FFF2-40B4-BE49-F238E27FC236}">
                    <a16:creationId xmlns:a16="http://schemas.microsoft.com/office/drawing/2014/main" id="{C66EDA53-2BD3-4DE7-AB1D-E5BE0DF08D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6010855" y="1562066"/>
                <a:ext cx="1268548" cy="1197720"/>
              </a:xfrm>
              <a:prstGeom prst="rect">
                <a:avLst/>
              </a:prstGeom>
              <a:noFill/>
            </p:spPr>
          </p:pic>
        </p:grpSp>
        <p:pic>
          <p:nvPicPr>
            <p:cNvPr id="171" name="圖片 170">
              <a:extLst>
                <a:ext uri="{FF2B5EF4-FFF2-40B4-BE49-F238E27FC236}">
                  <a16:creationId xmlns:a16="http://schemas.microsoft.com/office/drawing/2014/main" id="{888D5A27-06BA-44B7-89C3-17F601B1AAC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-151902" y="3628351"/>
              <a:ext cx="1171037" cy="1116380"/>
            </a:xfrm>
            <a:prstGeom prst="rect">
              <a:avLst/>
            </a:prstGeom>
          </p:spPr>
        </p:pic>
      </p:grpSp>
      <p:pic>
        <p:nvPicPr>
          <p:cNvPr id="175" name="圖片 174">
            <a:extLst>
              <a:ext uri="{FF2B5EF4-FFF2-40B4-BE49-F238E27FC236}">
                <a16:creationId xmlns:a16="http://schemas.microsoft.com/office/drawing/2014/main" id="{53E7AD1E-9509-437A-9720-F23D9538121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570805" y="1414011"/>
            <a:ext cx="881254" cy="809683"/>
          </a:xfrm>
          <a:prstGeom prst="rect">
            <a:avLst/>
          </a:prstGeom>
        </p:spPr>
      </p:pic>
      <p:pic>
        <p:nvPicPr>
          <p:cNvPr id="176" name="圖片 175">
            <a:extLst>
              <a:ext uri="{FF2B5EF4-FFF2-40B4-BE49-F238E27FC236}">
                <a16:creationId xmlns:a16="http://schemas.microsoft.com/office/drawing/2014/main" id="{5B093B2B-76A1-42D5-8E8E-604B5BBA07F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33710" y="4353974"/>
            <a:ext cx="743987" cy="845795"/>
          </a:xfrm>
          <a:prstGeom prst="rect">
            <a:avLst/>
          </a:prstGeom>
        </p:spPr>
      </p:pic>
      <p:pic>
        <p:nvPicPr>
          <p:cNvPr id="177" name="圖片 176">
            <a:extLst>
              <a:ext uri="{FF2B5EF4-FFF2-40B4-BE49-F238E27FC236}">
                <a16:creationId xmlns:a16="http://schemas.microsoft.com/office/drawing/2014/main" id="{E08E1852-7466-4A3D-B4CC-03CBF1BCCFC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306024" y="1415091"/>
            <a:ext cx="645328" cy="733635"/>
          </a:xfrm>
          <a:prstGeom prst="rect">
            <a:avLst/>
          </a:prstGeom>
        </p:spPr>
      </p:pic>
      <p:pic>
        <p:nvPicPr>
          <p:cNvPr id="178" name="圖片 177">
            <a:extLst>
              <a:ext uri="{FF2B5EF4-FFF2-40B4-BE49-F238E27FC236}">
                <a16:creationId xmlns:a16="http://schemas.microsoft.com/office/drawing/2014/main" id="{442B9ABC-5A2E-4F21-9E31-D7E9FA8A75E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9205" y="5789176"/>
            <a:ext cx="721836" cy="721836"/>
          </a:xfrm>
          <a:prstGeom prst="rect">
            <a:avLst/>
          </a:prstGeom>
        </p:spPr>
      </p:pic>
      <p:pic>
        <p:nvPicPr>
          <p:cNvPr id="179" name="圖片 178">
            <a:extLst>
              <a:ext uri="{FF2B5EF4-FFF2-40B4-BE49-F238E27FC236}">
                <a16:creationId xmlns:a16="http://schemas.microsoft.com/office/drawing/2014/main" id="{CACADEB4-AE31-41D1-B3AF-9285FA7192FC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2990" y="2453032"/>
            <a:ext cx="694054" cy="694054"/>
          </a:xfrm>
          <a:prstGeom prst="rect">
            <a:avLst/>
          </a:prstGeom>
        </p:spPr>
      </p:pic>
      <p:pic>
        <p:nvPicPr>
          <p:cNvPr id="180" name="圖片 179">
            <a:extLst>
              <a:ext uri="{FF2B5EF4-FFF2-40B4-BE49-F238E27FC236}">
                <a16:creationId xmlns:a16="http://schemas.microsoft.com/office/drawing/2014/main" id="{6F2430EE-6C43-431D-95DC-92E640DD692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075881" y="4721593"/>
            <a:ext cx="881254" cy="809683"/>
          </a:xfrm>
          <a:prstGeom prst="rect">
            <a:avLst/>
          </a:prstGeom>
        </p:spPr>
      </p:pic>
      <p:pic>
        <p:nvPicPr>
          <p:cNvPr id="189" name="圖片 188">
            <a:extLst>
              <a:ext uri="{FF2B5EF4-FFF2-40B4-BE49-F238E27FC236}">
                <a16:creationId xmlns:a16="http://schemas.microsoft.com/office/drawing/2014/main" id="{164F677D-3126-4543-B29A-48B94F175908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542" y="3320328"/>
            <a:ext cx="644011" cy="644011"/>
          </a:xfrm>
          <a:prstGeom prst="rect">
            <a:avLst/>
          </a:prstGeom>
        </p:spPr>
      </p:pic>
      <p:pic>
        <p:nvPicPr>
          <p:cNvPr id="190" name="圖片 189">
            <a:extLst>
              <a:ext uri="{FF2B5EF4-FFF2-40B4-BE49-F238E27FC236}">
                <a16:creationId xmlns:a16="http://schemas.microsoft.com/office/drawing/2014/main" id="{5FC92F4C-A852-4C62-BFC1-90504108E89F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5838" y="3328285"/>
            <a:ext cx="644011" cy="644011"/>
          </a:xfrm>
          <a:prstGeom prst="rect">
            <a:avLst/>
          </a:prstGeom>
        </p:spPr>
      </p:pic>
      <p:pic>
        <p:nvPicPr>
          <p:cNvPr id="191" name="圖片 190">
            <a:extLst>
              <a:ext uri="{FF2B5EF4-FFF2-40B4-BE49-F238E27FC236}">
                <a16:creationId xmlns:a16="http://schemas.microsoft.com/office/drawing/2014/main" id="{A6F48965-4869-4DF2-BEA5-E26BA97C20E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6847" y="4024191"/>
            <a:ext cx="644011" cy="644011"/>
          </a:xfrm>
          <a:prstGeom prst="rect">
            <a:avLst/>
          </a:prstGeom>
        </p:spPr>
      </p:pic>
      <p:pic>
        <p:nvPicPr>
          <p:cNvPr id="192" name="圖片 191">
            <a:extLst>
              <a:ext uri="{FF2B5EF4-FFF2-40B4-BE49-F238E27FC236}">
                <a16:creationId xmlns:a16="http://schemas.microsoft.com/office/drawing/2014/main" id="{C3864D37-E6B3-43C4-8F93-5921D4D5E403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8204" y="4005608"/>
            <a:ext cx="644011" cy="644011"/>
          </a:xfrm>
          <a:prstGeom prst="rect">
            <a:avLst/>
          </a:prstGeom>
        </p:spPr>
      </p:pic>
      <p:sp>
        <p:nvSpPr>
          <p:cNvPr id="193" name="矩形 192">
            <a:extLst>
              <a:ext uri="{FF2B5EF4-FFF2-40B4-BE49-F238E27FC236}">
                <a16:creationId xmlns:a16="http://schemas.microsoft.com/office/drawing/2014/main" id="{B447B5FD-75D4-44F2-8803-5BCB3E3E09CA}"/>
              </a:ext>
            </a:extLst>
          </p:cNvPr>
          <p:cNvSpPr/>
          <p:nvPr/>
        </p:nvSpPr>
        <p:spPr>
          <a:xfrm>
            <a:off x="260177" y="868718"/>
            <a:ext cx="2698176" cy="523220"/>
          </a:xfrm>
          <a:prstGeom prst="rect">
            <a:avLst/>
          </a:prstGeom>
          <a:noFill/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zh-TW" altLang="en-US" sz="2800" b="1" dirty="0">
                <a:ln/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愛情超合作賽局</a:t>
            </a:r>
          </a:p>
        </p:txBody>
      </p:sp>
      <p:grpSp>
        <p:nvGrpSpPr>
          <p:cNvPr id="140" name="群組 139">
            <a:extLst>
              <a:ext uri="{FF2B5EF4-FFF2-40B4-BE49-F238E27FC236}">
                <a16:creationId xmlns:a16="http://schemas.microsoft.com/office/drawing/2014/main" id="{76C8CDE4-8BE0-4209-875A-9FE9E805B27B}"/>
              </a:ext>
            </a:extLst>
          </p:cNvPr>
          <p:cNvGrpSpPr/>
          <p:nvPr/>
        </p:nvGrpSpPr>
        <p:grpSpPr>
          <a:xfrm>
            <a:off x="9230099" y="1414011"/>
            <a:ext cx="2425627" cy="2507054"/>
            <a:chOff x="8811692" y="1526400"/>
            <a:chExt cx="2425627" cy="2507054"/>
          </a:xfrm>
        </p:grpSpPr>
        <p:sp>
          <p:nvSpPr>
            <p:cNvPr id="144" name="矩形 143">
              <a:extLst>
                <a:ext uri="{FF2B5EF4-FFF2-40B4-BE49-F238E27FC236}">
                  <a16:creationId xmlns:a16="http://schemas.microsoft.com/office/drawing/2014/main" id="{E954D78B-858C-486F-8433-B8D7A116C33F}"/>
                </a:ext>
              </a:extLst>
            </p:cNvPr>
            <p:cNvSpPr/>
            <p:nvPr/>
          </p:nvSpPr>
          <p:spPr>
            <a:xfrm>
              <a:off x="8822600" y="1626031"/>
              <a:ext cx="2167411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TW" sz="2000" dirty="0"/>
                <a:t>(</a:t>
              </a:r>
              <a:r>
                <a:rPr lang="en-US" altLang="zh-TW" sz="2000" dirty="0">
                  <a:solidFill>
                    <a:srgbClr val="0070C0"/>
                  </a:solidFill>
                </a:rPr>
                <a:t>10</a:t>
              </a:r>
              <a:r>
                <a:rPr lang="en-US" altLang="zh-TW" sz="2000" dirty="0"/>
                <a:t>)</a:t>
              </a:r>
              <a:r>
                <a:rPr lang="en-US" altLang="zh-TW" sz="2000" dirty="0" err="1"/>
                <a:t>x</a:t>
              </a:r>
              <a:r>
                <a:rPr lang="en-US" altLang="zh-TW" sz="2000" dirty="0" err="1">
                  <a:solidFill>
                    <a:srgbClr val="C00000"/>
                  </a:solidFill>
                  <a:latin typeface="Arial" panose="020B060402020202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q</a:t>
              </a:r>
              <a:r>
                <a:rPr lang="en-US" altLang="zh-TW" sz="2000" dirty="0"/>
                <a:t>+ (</a:t>
              </a:r>
              <a:r>
                <a:rPr lang="en-US" altLang="zh-TW" sz="2000" dirty="0">
                  <a:solidFill>
                    <a:srgbClr val="0070C0"/>
                  </a:solidFill>
                </a:rPr>
                <a:t>-10</a:t>
              </a:r>
              <a:r>
                <a:rPr lang="en-US" altLang="zh-TW" sz="2000" dirty="0"/>
                <a:t>)x</a:t>
              </a:r>
              <a:r>
                <a:rPr lang="en-US" altLang="zh-TW" sz="2000" dirty="0">
                  <a:solidFill>
                    <a:srgbClr val="C00000"/>
                  </a:solidFill>
                </a:rPr>
                <a:t>(1-</a:t>
              </a:r>
              <a:r>
                <a:rPr lang="en-US" altLang="zh-TW" sz="2000" dirty="0">
                  <a:solidFill>
                    <a:srgbClr val="C00000"/>
                  </a:solidFill>
                  <a:latin typeface="Arial" panose="020B060402020202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q</a:t>
              </a:r>
              <a:r>
                <a:rPr lang="en-US" altLang="zh-TW" sz="2000" dirty="0">
                  <a:solidFill>
                    <a:srgbClr val="C00000"/>
                  </a:solidFill>
                </a:rPr>
                <a:t>)</a:t>
              </a:r>
            </a:p>
          </p:txBody>
        </p:sp>
        <p:sp>
          <p:nvSpPr>
            <p:cNvPr id="145" name="矩形 144">
              <a:extLst>
                <a:ext uri="{FF2B5EF4-FFF2-40B4-BE49-F238E27FC236}">
                  <a16:creationId xmlns:a16="http://schemas.microsoft.com/office/drawing/2014/main" id="{AA026544-2B3D-493A-ADE0-8ED3B28ABBD9}"/>
                </a:ext>
              </a:extLst>
            </p:cNvPr>
            <p:cNvSpPr/>
            <p:nvPr/>
          </p:nvSpPr>
          <p:spPr>
            <a:xfrm>
              <a:off x="8822600" y="2919040"/>
              <a:ext cx="2414719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TW" sz="2000" dirty="0"/>
                <a:t>(</a:t>
              </a:r>
              <a:r>
                <a:rPr lang="en-US" altLang="zh-TW" sz="2000" dirty="0">
                  <a:solidFill>
                    <a:srgbClr val="0070C0"/>
                  </a:solidFill>
                </a:rPr>
                <a:t>3</a:t>
              </a:r>
              <a:r>
                <a:rPr lang="en-US" altLang="zh-TW" sz="2000" dirty="0"/>
                <a:t>)</a:t>
              </a:r>
              <a:r>
                <a:rPr lang="en-US" altLang="zh-TW" sz="2000" dirty="0" err="1"/>
                <a:t>x</a:t>
              </a:r>
              <a:r>
                <a:rPr lang="en-US" altLang="zh-TW" sz="2000" dirty="0" err="1">
                  <a:solidFill>
                    <a:srgbClr val="C00000"/>
                  </a:solidFill>
                  <a:latin typeface="Arial" panose="020B060402020202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q</a:t>
              </a:r>
              <a:r>
                <a:rPr lang="en-US" altLang="zh-TW" sz="2000" dirty="0"/>
                <a:t>+ (</a:t>
              </a:r>
              <a:r>
                <a:rPr lang="en-US" altLang="zh-TW" sz="2000" dirty="0">
                  <a:solidFill>
                    <a:srgbClr val="0070C0"/>
                  </a:solidFill>
                </a:rPr>
                <a:t>-4</a:t>
              </a:r>
              <a:r>
                <a:rPr lang="en-US" altLang="zh-TW" sz="2000" dirty="0"/>
                <a:t>)x</a:t>
              </a:r>
              <a:r>
                <a:rPr lang="en-US" altLang="zh-TW" sz="2000" dirty="0">
                  <a:solidFill>
                    <a:srgbClr val="C00000"/>
                  </a:solidFill>
                </a:rPr>
                <a:t>(1-</a:t>
              </a:r>
              <a:r>
                <a:rPr lang="en-US" altLang="zh-TW" sz="2000" dirty="0">
                  <a:solidFill>
                    <a:srgbClr val="C00000"/>
                  </a:solidFill>
                  <a:latin typeface="Arial" panose="020B060402020202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q</a:t>
              </a:r>
              <a:r>
                <a:rPr lang="en-US" altLang="zh-TW" sz="2000" dirty="0">
                  <a:solidFill>
                    <a:srgbClr val="C00000"/>
                  </a:solidFill>
                </a:rPr>
                <a:t>)</a:t>
              </a:r>
            </a:p>
          </p:txBody>
        </p:sp>
        <p:sp>
          <p:nvSpPr>
            <p:cNvPr id="146" name="矩形 145">
              <a:extLst>
                <a:ext uri="{FF2B5EF4-FFF2-40B4-BE49-F238E27FC236}">
                  <a16:creationId xmlns:a16="http://schemas.microsoft.com/office/drawing/2014/main" id="{36DA1F6E-1EC2-4109-9CE0-E31F0B836FD7}"/>
                </a:ext>
              </a:extLst>
            </p:cNvPr>
            <p:cNvSpPr/>
            <p:nvPr/>
          </p:nvSpPr>
          <p:spPr>
            <a:xfrm rot="5400000">
              <a:off x="9593648" y="2113389"/>
              <a:ext cx="524577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TW" sz="4000" dirty="0"/>
                <a:t>=</a:t>
              </a:r>
            </a:p>
          </p:txBody>
        </p:sp>
        <p:sp>
          <p:nvSpPr>
            <p:cNvPr id="147" name="矩形 146">
              <a:extLst>
                <a:ext uri="{FF2B5EF4-FFF2-40B4-BE49-F238E27FC236}">
                  <a16:creationId xmlns:a16="http://schemas.microsoft.com/office/drawing/2014/main" id="{22F4BFC8-24A5-4091-9A71-E9DA076D0B29}"/>
                </a:ext>
              </a:extLst>
            </p:cNvPr>
            <p:cNvSpPr/>
            <p:nvPr/>
          </p:nvSpPr>
          <p:spPr>
            <a:xfrm>
              <a:off x="8811692" y="1526400"/>
              <a:ext cx="2134248" cy="1859121"/>
            </a:xfrm>
            <a:prstGeom prst="rect">
              <a:avLst/>
            </a:prstGeom>
            <a:noFill/>
            <a:ln>
              <a:solidFill>
                <a:srgbClr val="CC33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8" name="矩形 147">
              <a:extLst>
                <a:ext uri="{FF2B5EF4-FFF2-40B4-BE49-F238E27FC236}">
                  <a16:creationId xmlns:a16="http://schemas.microsoft.com/office/drawing/2014/main" id="{667874D2-EC82-455E-88B2-2938B19B334D}"/>
                </a:ext>
              </a:extLst>
            </p:cNvPr>
            <p:cNvSpPr/>
            <p:nvPr/>
          </p:nvSpPr>
          <p:spPr>
            <a:xfrm>
              <a:off x="8822600" y="3443374"/>
              <a:ext cx="2134248" cy="590080"/>
            </a:xfrm>
            <a:prstGeom prst="rect">
              <a:avLst/>
            </a:prstGeom>
            <a:noFill/>
            <a:ln>
              <a:solidFill>
                <a:srgbClr val="CC33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9" name="矩形 148">
              <a:extLst>
                <a:ext uri="{FF2B5EF4-FFF2-40B4-BE49-F238E27FC236}">
                  <a16:creationId xmlns:a16="http://schemas.microsoft.com/office/drawing/2014/main" id="{607261C4-38DD-43AA-8B14-3787C8CBB92B}"/>
                </a:ext>
              </a:extLst>
            </p:cNvPr>
            <p:cNvSpPr/>
            <p:nvPr/>
          </p:nvSpPr>
          <p:spPr>
            <a:xfrm>
              <a:off x="9387439" y="3555682"/>
              <a:ext cx="1055116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TW" sz="2000" dirty="0">
                  <a:solidFill>
                    <a:srgbClr val="C00000"/>
                  </a:solidFill>
                  <a:latin typeface="Arial" panose="020B060402020202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q=7/13</a:t>
              </a:r>
              <a:endParaRPr lang="en-US" altLang="zh-TW" sz="2000" dirty="0"/>
            </a:p>
          </p:txBody>
        </p:sp>
      </p:grpSp>
      <p:grpSp>
        <p:nvGrpSpPr>
          <p:cNvPr id="150" name="群組 149">
            <a:extLst>
              <a:ext uri="{FF2B5EF4-FFF2-40B4-BE49-F238E27FC236}">
                <a16:creationId xmlns:a16="http://schemas.microsoft.com/office/drawing/2014/main" id="{AD455D0A-F0F3-478B-891D-9D682DB3F634}"/>
              </a:ext>
            </a:extLst>
          </p:cNvPr>
          <p:cNvGrpSpPr/>
          <p:nvPr/>
        </p:nvGrpSpPr>
        <p:grpSpPr>
          <a:xfrm>
            <a:off x="9241007" y="4330693"/>
            <a:ext cx="2211862" cy="2353718"/>
            <a:chOff x="8822600" y="4443082"/>
            <a:chExt cx="2211862" cy="2353718"/>
          </a:xfrm>
        </p:grpSpPr>
        <p:sp>
          <p:nvSpPr>
            <p:cNvPr id="151" name="矩形 150">
              <a:extLst>
                <a:ext uri="{FF2B5EF4-FFF2-40B4-BE49-F238E27FC236}">
                  <a16:creationId xmlns:a16="http://schemas.microsoft.com/office/drawing/2014/main" id="{17B35757-DC32-4CCF-BB2C-13ADF43E38EF}"/>
                </a:ext>
              </a:extLst>
            </p:cNvPr>
            <p:cNvSpPr/>
            <p:nvPr/>
          </p:nvSpPr>
          <p:spPr>
            <a:xfrm>
              <a:off x="8867051" y="4534775"/>
              <a:ext cx="2167411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TW" sz="2000" dirty="0">
                  <a:solidFill>
                    <a:srgbClr val="0070C0"/>
                  </a:solidFill>
                </a:rPr>
                <a:t>P</a:t>
              </a:r>
              <a:r>
                <a:rPr lang="en-US" altLang="zh-TW" sz="2000" dirty="0"/>
                <a:t>x(</a:t>
              </a:r>
              <a:r>
                <a:rPr lang="en-US" altLang="zh-TW" sz="2000" dirty="0">
                  <a:solidFill>
                    <a:srgbClr val="C00000"/>
                  </a:solidFill>
                  <a:latin typeface="Arial" panose="020B060402020202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10)</a:t>
              </a:r>
              <a:r>
                <a:rPr lang="en-US" altLang="zh-TW" sz="2000" dirty="0"/>
                <a:t>+ </a:t>
              </a:r>
              <a:r>
                <a:rPr lang="en-US" altLang="zh-TW" sz="2000" dirty="0">
                  <a:solidFill>
                    <a:srgbClr val="0070C0"/>
                  </a:solidFill>
                </a:rPr>
                <a:t>(1-p)</a:t>
              </a:r>
              <a:r>
                <a:rPr lang="en-US" altLang="zh-TW" sz="2000" dirty="0"/>
                <a:t>x(</a:t>
              </a:r>
              <a:r>
                <a:rPr lang="en-US" altLang="zh-TW" sz="2000" dirty="0">
                  <a:solidFill>
                    <a:srgbClr val="C00000"/>
                  </a:solidFill>
                </a:rPr>
                <a:t>-10</a:t>
              </a:r>
              <a:r>
                <a:rPr lang="en-US" altLang="zh-TW" sz="2000" dirty="0"/>
                <a:t>)</a:t>
              </a:r>
            </a:p>
          </p:txBody>
        </p:sp>
        <p:sp>
          <p:nvSpPr>
            <p:cNvPr id="153" name="矩形 152">
              <a:extLst>
                <a:ext uri="{FF2B5EF4-FFF2-40B4-BE49-F238E27FC236}">
                  <a16:creationId xmlns:a16="http://schemas.microsoft.com/office/drawing/2014/main" id="{36059A62-C62B-475A-AE13-E7D2DB690FFF}"/>
                </a:ext>
              </a:extLst>
            </p:cNvPr>
            <p:cNvSpPr/>
            <p:nvPr/>
          </p:nvSpPr>
          <p:spPr>
            <a:xfrm>
              <a:off x="8855064" y="5650345"/>
              <a:ext cx="2167411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TW" sz="2000" dirty="0">
                  <a:solidFill>
                    <a:srgbClr val="0070C0"/>
                  </a:solidFill>
                </a:rPr>
                <a:t>P</a:t>
              </a:r>
              <a:r>
                <a:rPr lang="en-US" altLang="zh-TW" sz="2000" dirty="0"/>
                <a:t>x(</a:t>
              </a:r>
              <a:r>
                <a:rPr lang="en-US" altLang="zh-TW" sz="2000" dirty="0">
                  <a:solidFill>
                    <a:srgbClr val="C00000"/>
                  </a:solidFill>
                </a:rPr>
                <a:t>3</a:t>
              </a:r>
              <a:r>
                <a:rPr lang="en-US" altLang="zh-TW" sz="2000" dirty="0">
                  <a:latin typeface="Arial" panose="020B060402020202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)</a:t>
              </a:r>
              <a:r>
                <a:rPr lang="en-US" altLang="zh-TW" sz="2000" dirty="0"/>
                <a:t>+ </a:t>
              </a:r>
              <a:r>
                <a:rPr lang="en-US" altLang="zh-TW" sz="2000" dirty="0">
                  <a:solidFill>
                    <a:srgbClr val="0070C0"/>
                  </a:solidFill>
                </a:rPr>
                <a:t>(1-p)</a:t>
              </a:r>
              <a:r>
                <a:rPr lang="en-US" altLang="zh-TW" sz="2000" dirty="0"/>
                <a:t>x(</a:t>
              </a:r>
              <a:r>
                <a:rPr lang="en-US" altLang="zh-TW" sz="2000" dirty="0">
                  <a:solidFill>
                    <a:srgbClr val="C00000"/>
                  </a:solidFill>
                </a:rPr>
                <a:t>-4</a:t>
              </a:r>
              <a:r>
                <a:rPr lang="en-US" altLang="zh-TW" sz="2000" dirty="0"/>
                <a:t>)</a:t>
              </a:r>
            </a:p>
          </p:txBody>
        </p:sp>
        <p:sp>
          <p:nvSpPr>
            <p:cNvPr id="154" name="矩形 153">
              <a:extLst>
                <a:ext uri="{FF2B5EF4-FFF2-40B4-BE49-F238E27FC236}">
                  <a16:creationId xmlns:a16="http://schemas.microsoft.com/office/drawing/2014/main" id="{2D842351-E738-4A13-9DD0-0504664847E2}"/>
                </a:ext>
              </a:extLst>
            </p:cNvPr>
            <p:cNvSpPr/>
            <p:nvPr/>
          </p:nvSpPr>
          <p:spPr>
            <a:xfrm rot="5400000">
              <a:off x="9652709" y="4999240"/>
              <a:ext cx="524577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TW" sz="4000" dirty="0"/>
                <a:t>=</a:t>
              </a:r>
            </a:p>
          </p:txBody>
        </p:sp>
        <p:sp>
          <p:nvSpPr>
            <p:cNvPr id="172" name="矩形 171">
              <a:extLst>
                <a:ext uri="{FF2B5EF4-FFF2-40B4-BE49-F238E27FC236}">
                  <a16:creationId xmlns:a16="http://schemas.microsoft.com/office/drawing/2014/main" id="{F2D67D32-E56D-429F-B85F-7E5FCC8C5B9C}"/>
                </a:ext>
              </a:extLst>
            </p:cNvPr>
            <p:cNvSpPr/>
            <p:nvPr/>
          </p:nvSpPr>
          <p:spPr>
            <a:xfrm>
              <a:off x="8836966" y="4443082"/>
              <a:ext cx="2134248" cy="1627084"/>
            </a:xfrm>
            <a:prstGeom prst="rect">
              <a:avLst/>
            </a:prstGeom>
            <a:noFill/>
            <a:ln>
              <a:solidFill>
                <a:srgbClr val="0070C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3" name="矩形 172">
              <a:extLst>
                <a:ext uri="{FF2B5EF4-FFF2-40B4-BE49-F238E27FC236}">
                  <a16:creationId xmlns:a16="http://schemas.microsoft.com/office/drawing/2014/main" id="{ACB5F0F1-C2B1-4C0C-AAC5-1BC50ADB0562}"/>
                </a:ext>
              </a:extLst>
            </p:cNvPr>
            <p:cNvSpPr/>
            <p:nvPr/>
          </p:nvSpPr>
          <p:spPr>
            <a:xfrm>
              <a:off x="8822600" y="6206720"/>
              <a:ext cx="2134248" cy="590080"/>
            </a:xfrm>
            <a:prstGeom prst="rect">
              <a:avLst/>
            </a:prstGeom>
            <a:noFill/>
            <a:ln>
              <a:solidFill>
                <a:srgbClr val="0070C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4" name="矩形 173">
              <a:extLst>
                <a:ext uri="{FF2B5EF4-FFF2-40B4-BE49-F238E27FC236}">
                  <a16:creationId xmlns:a16="http://schemas.microsoft.com/office/drawing/2014/main" id="{8154EC94-BA0A-49A1-B63D-5CF95DC64DBC}"/>
                </a:ext>
              </a:extLst>
            </p:cNvPr>
            <p:cNvSpPr/>
            <p:nvPr/>
          </p:nvSpPr>
          <p:spPr>
            <a:xfrm>
              <a:off x="9485435" y="6301705"/>
              <a:ext cx="1055116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TW" sz="2000" dirty="0">
                  <a:solidFill>
                    <a:srgbClr val="0070C0"/>
                  </a:solidFill>
                  <a:latin typeface="Arial" panose="020B060402020202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p=7/13</a:t>
              </a:r>
              <a:endParaRPr lang="en-US" altLang="zh-TW" sz="2000" dirty="0">
                <a:solidFill>
                  <a:srgbClr val="0070C0"/>
                </a:solidFill>
              </a:endParaRPr>
            </a:p>
          </p:txBody>
        </p:sp>
      </p:grpSp>
      <p:pic>
        <p:nvPicPr>
          <p:cNvPr id="2" name="圖片 1">
            <a:extLst>
              <a:ext uri="{FF2B5EF4-FFF2-40B4-BE49-F238E27FC236}">
                <a16:creationId xmlns:a16="http://schemas.microsoft.com/office/drawing/2014/main" id="{607FD048-069B-4FA1-8C32-651DF904BD8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502561" y="2062052"/>
            <a:ext cx="2647950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316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6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" presetClass="entr" presetSubtype="2" accel="4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0" dur="1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1" dur="1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50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5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2" accel="4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4" dur="1500" fill="hold"/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5" dur="1500" fill="hold"/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6" fill="hold">
                          <p:stCondLst>
                            <p:cond delay="indefinite"/>
                          </p:stCondLst>
                          <p:childTnLst>
                            <p:par>
                              <p:cTn id="2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8" presetID="53" presetClass="entr" presetSubtype="1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0" dur="500" fill="hold"/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" dur="500" fill="hold"/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2" dur="500"/>
                                            <p:tgtEl>
                                              <p:spTgt spid="8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5" dur="500"/>
                                            <p:tgtEl>
                                              <p:spTgt spid="1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6" fill="hold">
                          <p:stCondLst>
                            <p:cond delay="indefinite"/>
                          </p:stCondLst>
                          <p:childTnLst>
                            <p:par>
                              <p:cTn id="3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8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0" dur="500"/>
                                            <p:tgtEl>
                                              <p:spTgt spid="1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2" accel="4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43" dur="15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44" dur="15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5" fill="hold">
                          <p:stCondLst>
                            <p:cond delay="indefinite"/>
                          </p:stCondLst>
                          <p:childTnLst>
                            <p:par>
                              <p:cTn id="4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7" presetID="53" presetClass="entr" presetSubtype="1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9" dur="50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0" dur="50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1" dur="500"/>
                                            <p:tgtEl>
                                              <p:spTgt spid="7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2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4" dur="500"/>
                                            <p:tgtEl>
                                              <p:spTgt spid="1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5" fill="hold">
                          <p:stCondLst>
                            <p:cond delay="indefinite"/>
                          </p:stCondLst>
                          <p:childTnLst>
                            <p:par>
                              <p:cTn id="5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7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9" dur="500"/>
                                            <p:tgtEl>
                                              <p:spTgt spid="1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0" presetID="2" presetClass="entr" presetSubtype="2" accel="4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62" dur="15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63" dur="15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4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6" dur="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7" dur="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8" dur="5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9" fill="hold">
                          <p:stCondLst>
                            <p:cond delay="indefinite"/>
                          </p:stCondLst>
                          <p:childTnLst>
                            <p:par>
                              <p:cTn id="7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1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3" dur="500"/>
                                            <p:tgtEl>
                                              <p:spTgt spid="9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4" presetID="2" presetClass="entr" presetSubtype="2" accel="4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6" dur="1500" fill="hold"/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77" dur="1500" fill="hold"/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8" fill="hold">
                          <p:stCondLst>
                            <p:cond delay="indefinite"/>
                          </p:stCondLst>
                          <p:childTnLst>
                            <p:par>
                              <p:cTn id="7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0" presetID="53" presetClass="entr" presetSubtype="1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2" dur="500" fill="hold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3" dur="500" fill="hold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4" dur="500"/>
                                            <p:tgtEl>
                                              <p:spTgt spid="9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5" fill="hold">
                          <p:stCondLst>
                            <p:cond delay="indefinite"/>
                          </p:stCondLst>
                          <p:childTnLst>
                            <p:par>
                              <p:cTn id="8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7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9" dur="500"/>
                                            <p:tgtEl>
                                              <p:spTgt spid="1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0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2" dur="500"/>
                                            <p:tgtEl>
                                              <p:spTgt spid="1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3" fill="hold">
                          <p:stCondLst>
                            <p:cond delay="indefinite"/>
                          </p:stCondLst>
                          <p:childTnLst>
                            <p:par>
                              <p:cTn id="9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5" presetID="53" presetClass="entr" presetSubtype="1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7" dur="5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8" dur="5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9" dur="500"/>
                                            <p:tgtEl>
                                              <p:spTgt spid="9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00" fill="hold">
                          <p:stCondLst>
                            <p:cond delay="indefinite"/>
                          </p:stCondLst>
                          <p:childTnLst>
                            <p:par>
                              <p:cTn id="10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2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4" dur="500"/>
                                            <p:tgtEl>
                                              <p:spTgt spid="1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7" dur="500"/>
                                            <p:tgtEl>
                                              <p:spTgt spid="1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8" presetID="2" presetClass="entr" presetSubtype="2" accel="4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10" dur="1500" fill="hold"/>
                                            <p:tgtEl>
                                              <p:spTgt spid="1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11" dur="1500" fill="hold"/>
                                            <p:tgtEl>
                                              <p:spTgt spid="1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12" fill="hold">
                          <p:stCondLst>
                            <p:cond delay="indefinite"/>
                          </p:stCondLst>
                          <p:childTnLst>
                            <p:par>
                              <p:cTn id="11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4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6" dur="500"/>
                                            <p:tgtEl>
                                              <p:spTgt spid="1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17" fill="hold">
                          <p:stCondLst>
                            <p:cond delay="indefinite"/>
                          </p:stCondLst>
                          <p:childTnLst>
                            <p:par>
                              <p:cTn id="1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9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1" dur="500"/>
                                            <p:tgtEl>
                                              <p:spTgt spid="1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1" grpId="0" animBg="1"/>
          <p:bldP spid="46" grpId="0" animBg="1"/>
          <p:bldP spid="91" grpId="0" animBg="1"/>
          <p:bldP spid="117" grpId="0" animBg="1"/>
          <p:bldP spid="118" grpId="0" animBg="1"/>
          <p:bldP spid="119" grpId="0" animBg="1"/>
          <p:bldP spid="120" grpId="0" animBg="1"/>
          <p:bldP spid="122" grpId="0"/>
          <p:bldP spid="124" grpId="0"/>
          <p:bldP spid="126" grpId="0"/>
          <p:bldP spid="143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6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" presetClass="entr" presetSubtype="2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" dur="1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" dur="1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50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5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2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" dur="1500" fill="hold"/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5" dur="1500" fill="hold"/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6" fill="hold">
                          <p:stCondLst>
                            <p:cond delay="indefinite"/>
                          </p:stCondLst>
                          <p:childTnLst>
                            <p:par>
                              <p:cTn id="2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8" presetID="53" presetClass="entr" presetSubtype="1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0" dur="500" fill="hold"/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" dur="500" fill="hold"/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2" dur="500"/>
                                            <p:tgtEl>
                                              <p:spTgt spid="8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5" dur="500"/>
                                            <p:tgtEl>
                                              <p:spTgt spid="1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6" fill="hold">
                          <p:stCondLst>
                            <p:cond delay="indefinite"/>
                          </p:stCondLst>
                          <p:childTnLst>
                            <p:par>
                              <p:cTn id="3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8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0" dur="500"/>
                                            <p:tgtEl>
                                              <p:spTgt spid="1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2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15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15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5" fill="hold">
                          <p:stCondLst>
                            <p:cond delay="indefinite"/>
                          </p:stCondLst>
                          <p:childTnLst>
                            <p:par>
                              <p:cTn id="4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7" presetID="53" presetClass="entr" presetSubtype="1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9" dur="50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0" dur="50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1" dur="500"/>
                                            <p:tgtEl>
                                              <p:spTgt spid="7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2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4" dur="500"/>
                                            <p:tgtEl>
                                              <p:spTgt spid="1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5" fill="hold">
                          <p:stCondLst>
                            <p:cond delay="indefinite"/>
                          </p:stCondLst>
                          <p:childTnLst>
                            <p:par>
                              <p:cTn id="5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7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9" dur="500"/>
                                            <p:tgtEl>
                                              <p:spTgt spid="1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0" presetID="2" presetClass="entr" presetSubtype="2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2" dur="15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3" dur="15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4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6" dur="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7" dur="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8" dur="5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9" fill="hold">
                          <p:stCondLst>
                            <p:cond delay="indefinite"/>
                          </p:stCondLst>
                          <p:childTnLst>
                            <p:par>
                              <p:cTn id="7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1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3" dur="500"/>
                                            <p:tgtEl>
                                              <p:spTgt spid="9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4" presetID="2" presetClass="entr" presetSubtype="2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6" dur="1500" fill="hold"/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7" dur="1500" fill="hold"/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8" fill="hold">
                          <p:stCondLst>
                            <p:cond delay="indefinite"/>
                          </p:stCondLst>
                          <p:childTnLst>
                            <p:par>
                              <p:cTn id="7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0" presetID="53" presetClass="entr" presetSubtype="1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2" dur="500" fill="hold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3" dur="500" fill="hold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4" dur="500"/>
                                            <p:tgtEl>
                                              <p:spTgt spid="9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5" fill="hold">
                          <p:stCondLst>
                            <p:cond delay="indefinite"/>
                          </p:stCondLst>
                          <p:childTnLst>
                            <p:par>
                              <p:cTn id="8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7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9" dur="500"/>
                                            <p:tgtEl>
                                              <p:spTgt spid="1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0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2" dur="500"/>
                                            <p:tgtEl>
                                              <p:spTgt spid="1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3" fill="hold">
                          <p:stCondLst>
                            <p:cond delay="indefinite"/>
                          </p:stCondLst>
                          <p:childTnLst>
                            <p:par>
                              <p:cTn id="9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5" presetID="53" presetClass="entr" presetSubtype="1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7" dur="5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8" dur="5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9" dur="500"/>
                                            <p:tgtEl>
                                              <p:spTgt spid="9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00" fill="hold">
                          <p:stCondLst>
                            <p:cond delay="indefinite"/>
                          </p:stCondLst>
                          <p:childTnLst>
                            <p:par>
                              <p:cTn id="10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2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4" dur="500"/>
                                            <p:tgtEl>
                                              <p:spTgt spid="1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7" dur="500"/>
                                            <p:tgtEl>
                                              <p:spTgt spid="1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8" presetID="2" presetClass="entr" presetSubtype="2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0" dur="1500" fill="hold"/>
                                            <p:tgtEl>
                                              <p:spTgt spid="1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1" dur="1500" fill="hold"/>
                                            <p:tgtEl>
                                              <p:spTgt spid="1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12" fill="hold">
                          <p:stCondLst>
                            <p:cond delay="indefinite"/>
                          </p:stCondLst>
                          <p:childTnLst>
                            <p:par>
                              <p:cTn id="11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4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6" dur="500"/>
                                            <p:tgtEl>
                                              <p:spTgt spid="1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17" fill="hold">
                          <p:stCondLst>
                            <p:cond delay="indefinite"/>
                          </p:stCondLst>
                          <p:childTnLst>
                            <p:par>
                              <p:cTn id="1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9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1" dur="500"/>
                                            <p:tgtEl>
                                              <p:spTgt spid="1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1" grpId="0" animBg="1"/>
          <p:bldP spid="46" grpId="0" animBg="1"/>
          <p:bldP spid="91" grpId="0" animBg="1"/>
          <p:bldP spid="117" grpId="0" animBg="1"/>
          <p:bldP spid="118" grpId="0" animBg="1"/>
          <p:bldP spid="119" grpId="0" animBg="1"/>
          <p:bldP spid="120" grpId="0" animBg="1"/>
          <p:bldP spid="122" grpId="0"/>
          <p:bldP spid="124" grpId="0"/>
          <p:bldP spid="126" grpId="0"/>
          <p:bldP spid="143" grpId="0"/>
        </p:bldLst>
      </p:timing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圆角矩形 2">
            <a:extLst>
              <a:ext uri="{FF2B5EF4-FFF2-40B4-BE49-F238E27FC236}">
                <a16:creationId xmlns:a16="http://schemas.microsoft.com/office/drawing/2014/main" id="{331A2A3E-83E3-46D2-914A-B81D6F007C47}"/>
              </a:ext>
            </a:extLst>
          </p:cNvPr>
          <p:cNvSpPr/>
          <p:nvPr/>
        </p:nvSpPr>
        <p:spPr>
          <a:xfrm>
            <a:off x="6426378" y="1231396"/>
            <a:ext cx="5449051" cy="4835817"/>
          </a:xfrm>
          <a:prstGeom prst="roundRect">
            <a:avLst>
              <a:gd name="adj" fmla="val 5470"/>
            </a:avLst>
          </a:prstGeom>
          <a:solidFill>
            <a:schemeClr val="bg1">
              <a:lumMod val="95000"/>
            </a:schemeClr>
          </a:solidFill>
          <a:ln w="254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2700000" scaled="1"/>
              <a:tileRect/>
            </a:gradFill>
          </a:ln>
          <a:effectLst>
            <a:reflection blurRad="6350" stA="50000" endA="300" endPos="90000" dist="889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416312" y="206333"/>
            <a:ext cx="2542041" cy="546975"/>
          </a:xfrm>
        </p:spPr>
        <p:txBody>
          <a:bodyPr>
            <a:normAutofit/>
          </a:bodyPr>
          <a:lstStyle/>
          <a:p>
            <a:pPr algn="ctr"/>
            <a:r>
              <a:rPr lang="zh-TW" altLang="en-US" sz="2800" dirty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</a:rPr>
              <a:t>型男 </a:t>
            </a:r>
            <a:r>
              <a:rPr lang="en-US" altLang="zh-TW" sz="2800" dirty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</a:rPr>
              <a:t>vs </a:t>
            </a:r>
            <a:r>
              <a:rPr lang="zh-TW" altLang="en-US" sz="2800" dirty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</a:rPr>
              <a:t>女神</a:t>
            </a:r>
            <a:endParaRPr lang="zh-CN" altLang="en-US" sz="2800" dirty="0">
              <a:solidFill>
                <a:prstClr val="white"/>
              </a:solidFill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  <a:latin typeface="華康華綜體W5" panose="020B0509000000000000" pitchFamily="49" charset="-120"/>
              <a:ea typeface="華康華綜體W5" panose="020B0509000000000000" pitchFamily="49" charset="-120"/>
            </a:endParaRPr>
          </a:p>
        </p:txBody>
      </p:sp>
      <p:sp>
        <p:nvSpPr>
          <p:cNvPr id="65" name="椭圆 145">
            <a:extLst>
              <a:ext uri="{FF2B5EF4-FFF2-40B4-BE49-F238E27FC236}">
                <a16:creationId xmlns:a16="http://schemas.microsoft.com/office/drawing/2014/main" id="{BF60A6F2-3177-4BB8-AA8F-C06DA75C63A9}"/>
              </a:ext>
            </a:extLst>
          </p:cNvPr>
          <p:cNvSpPr/>
          <p:nvPr/>
        </p:nvSpPr>
        <p:spPr>
          <a:xfrm>
            <a:off x="11389985" y="6070166"/>
            <a:ext cx="756000" cy="756000"/>
          </a:xfrm>
          <a:prstGeom prst="ellipse">
            <a:avLst/>
          </a:prstGeom>
          <a:gradFill flip="none" rotWithShape="1">
            <a:gsLst>
              <a:gs pos="100000">
                <a:schemeClr val="bg1">
                  <a:lumMod val="100000"/>
                </a:schemeClr>
              </a:gs>
              <a:gs pos="0">
                <a:schemeClr val="bg1">
                  <a:lumMod val="72000"/>
                </a:schemeClr>
              </a:gs>
            </a:gsLst>
            <a:lin ang="2700000" scaled="1"/>
            <a:tileRect/>
          </a:gra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A7287CC5-1A55-4B7C-B702-5AC6B58758CE}"/>
              </a:ext>
            </a:extLst>
          </p:cNvPr>
          <p:cNvSpPr/>
          <p:nvPr/>
        </p:nvSpPr>
        <p:spPr>
          <a:xfrm>
            <a:off x="11527060" y="6261561"/>
            <a:ext cx="45304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A60C4597-589D-4A11-9817-77DC32EA032F}" type="slidenum">
              <a:rPr lang="en-US" altLang="zh-CN" sz="2000" b="1">
                <a:latin typeface="Segoe UI Light" pitchFamily="34" charset="0"/>
                <a:ea typeface="专业字体设计服务/WWW.ZTSGC.COM/" pitchFamily="2" charset="-122"/>
              </a:rPr>
              <a:pPr algn="ctr"/>
              <a:t>14</a:t>
            </a:fld>
            <a:endParaRPr lang="zh-CN" altLang="en-US" sz="2000" b="1" dirty="0">
              <a:latin typeface="Segoe UI Light" pitchFamily="34" charset="0"/>
              <a:ea typeface="专业字体设计服务/WWW.ZTSGC.COM/" pitchFamily="2" charset="-122"/>
            </a:endParaRPr>
          </a:p>
        </p:txBody>
      </p:sp>
      <p:sp>
        <p:nvSpPr>
          <p:cNvPr id="53" name="圆角矩形 2">
            <a:extLst>
              <a:ext uri="{FF2B5EF4-FFF2-40B4-BE49-F238E27FC236}">
                <a16:creationId xmlns:a16="http://schemas.microsoft.com/office/drawing/2014/main" id="{B59DB48C-C6D9-4744-ABBE-00912E3EF575}"/>
              </a:ext>
            </a:extLst>
          </p:cNvPr>
          <p:cNvSpPr/>
          <p:nvPr/>
        </p:nvSpPr>
        <p:spPr>
          <a:xfrm>
            <a:off x="70985" y="848558"/>
            <a:ext cx="6261604" cy="5704889"/>
          </a:xfrm>
          <a:prstGeom prst="roundRect">
            <a:avLst>
              <a:gd name="adj" fmla="val 5470"/>
            </a:avLst>
          </a:prstGeom>
          <a:solidFill>
            <a:schemeClr val="bg1">
              <a:lumMod val="95000"/>
            </a:schemeClr>
          </a:solidFill>
          <a:ln w="254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2700000" scaled="1"/>
              <a:tileRect/>
            </a:gradFill>
          </a:ln>
          <a:effectLst>
            <a:reflection blurRad="6350" stA="50000" endA="300" endPos="90000" dist="889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id="{E7E5F57F-E0D1-4ECB-85C0-69FE0A4E1B86}"/>
              </a:ext>
            </a:extLst>
          </p:cNvPr>
          <p:cNvSpPr/>
          <p:nvPr/>
        </p:nvSpPr>
        <p:spPr>
          <a:xfrm>
            <a:off x="2445566" y="4981322"/>
            <a:ext cx="2954655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華康儷金黑" panose="020B0809000000000000" pitchFamily="49" charset="-120"/>
                <a:ea typeface="華康儷金黑" panose="020B0809000000000000" pitchFamily="49" charset="-120"/>
              </a:rPr>
              <a:t>當</a:t>
            </a:r>
            <a:r>
              <a:rPr lang="zh-TW" altLang="en-US" sz="3600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華康儷金黑" panose="020B0809000000000000" pitchFamily="49" charset="-120"/>
                <a:ea typeface="華康儷金黑" panose="020B0809000000000000" pitchFamily="49" charset="-120"/>
              </a:rPr>
              <a:t>男生</a:t>
            </a:r>
            <a:r>
              <a:rPr lang="zh-TW" alt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華康儷金黑" panose="020B0809000000000000" pitchFamily="49" charset="-120"/>
                <a:ea typeface="華康儷金黑" panose="020B0809000000000000" pitchFamily="49" charset="-120"/>
              </a:rPr>
              <a:t>條件</a:t>
            </a:r>
            <a:r>
              <a:rPr lang="zh-TW" altLang="en-US" sz="3600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華康儷金黑" panose="020B0809000000000000" pitchFamily="49" charset="-120"/>
                <a:ea typeface="華康儷金黑" panose="020B0809000000000000" pitchFamily="49" charset="-120"/>
              </a:rPr>
              <a:t>好</a:t>
            </a:r>
            <a:endParaRPr lang="en-US" altLang="zh-TW" sz="3600" dirty="0">
              <a:ln w="0"/>
              <a:solidFill>
                <a:srgbClr val="0070C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華康儷金黑" panose="020B0809000000000000" pitchFamily="49" charset="-120"/>
              <a:ea typeface="華康儷金黑" panose="020B0809000000000000" pitchFamily="49" charset="-120"/>
            </a:endParaRPr>
          </a:p>
          <a:p>
            <a:pPr algn="ctr"/>
            <a:r>
              <a:rPr lang="zh-TW" alt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華康儷金黑" panose="020B0809000000000000" pitchFamily="49" charset="-120"/>
                <a:ea typeface="華康儷金黑" panose="020B0809000000000000" pitchFamily="49" charset="-120"/>
              </a:rPr>
              <a:t>當</a:t>
            </a:r>
            <a:r>
              <a:rPr lang="zh-TW" altLang="en-US" sz="360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華康儷金黑" panose="020B0809000000000000" pitchFamily="49" charset="-120"/>
                <a:ea typeface="華康儷金黑" panose="020B0809000000000000" pitchFamily="49" charset="-120"/>
              </a:rPr>
              <a:t>女生</a:t>
            </a:r>
            <a:r>
              <a:rPr lang="zh-TW" alt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華康儷金黑" panose="020B0809000000000000" pitchFamily="49" charset="-120"/>
                <a:ea typeface="華康儷金黑" panose="020B0809000000000000" pitchFamily="49" charset="-120"/>
              </a:rPr>
              <a:t>條件</a:t>
            </a:r>
            <a:r>
              <a:rPr lang="zh-TW" altLang="en-US" sz="360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華康儷金黑" panose="020B0809000000000000" pitchFamily="49" charset="-120"/>
                <a:ea typeface="華康儷金黑" panose="020B0809000000000000" pitchFamily="49" charset="-120"/>
              </a:rPr>
              <a:t>好</a:t>
            </a:r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9661510E-5675-4E99-8FDE-7DA788C98B9A}"/>
              </a:ext>
            </a:extLst>
          </p:cNvPr>
          <p:cNvGrpSpPr/>
          <p:nvPr/>
        </p:nvGrpSpPr>
        <p:grpSpPr>
          <a:xfrm>
            <a:off x="1222768" y="1654587"/>
            <a:ext cx="4928834" cy="3281912"/>
            <a:chOff x="4110137" y="1559337"/>
            <a:chExt cx="4928834" cy="3281912"/>
          </a:xfrm>
        </p:grpSpPr>
        <p:sp>
          <p:nvSpPr>
            <p:cNvPr id="54" name="文本框 77">
              <a:extLst>
                <a:ext uri="{FF2B5EF4-FFF2-40B4-BE49-F238E27FC236}">
                  <a16:creationId xmlns:a16="http://schemas.microsoft.com/office/drawing/2014/main" id="{AFBC136E-F7C7-4DB0-8FBB-27FA3911297A}"/>
                </a:ext>
              </a:extLst>
            </p:cNvPr>
            <p:cNvSpPr txBox="1"/>
            <p:nvPr/>
          </p:nvSpPr>
          <p:spPr>
            <a:xfrm>
              <a:off x="5181812" y="2321169"/>
              <a:ext cx="1324089" cy="400110"/>
            </a:xfrm>
            <a:prstGeom prst="rect">
              <a:avLst/>
            </a:prstGeom>
            <a:noFill/>
          </p:spPr>
          <p:txBody>
            <a:bodyPr vert="horz" wrap="square" rtlCol="0" anchor="ctr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rgbClr val="C00000"/>
                  </a:solidFill>
                  <a:latin typeface="華康中特圓體(P)" panose="020F0800000000000000" pitchFamily="34" charset="-120"/>
                  <a:ea typeface="華康中特圓體(P)" panose="020F0800000000000000" pitchFamily="34" charset="-120"/>
                </a:rPr>
                <a:t>告白</a:t>
              </a:r>
              <a:endParaRPr lang="zh-CN" altLang="en-US" sz="2000" dirty="0">
                <a:solidFill>
                  <a:srgbClr val="C00000"/>
                </a:solidFill>
                <a:latin typeface="華康中特圓體(P)" panose="020F0800000000000000" pitchFamily="34" charset="-120"/>
                <a:ea typeface="華康中特圓體(P)" panose="020F0800000000000000" pitchFamily="34" charset="-120"/>
              </a:endParaRPr>
            </a:p>
          </p:txBody>
        </p:sp>
        <p:sp>
          <p:nvSpPr>
            <p:cNvPr id="55" name="文本框 77">
              <a:extLst>
                <a:ext uri="{FF2B5EF4-FFF2-40B4-BE49-F238E27FC236}">
                  <a16:creationId xmlns:a16="http://schemas.microsoft.com/office/drawing/2014/main" id="{99EAB846-EA9D-493C-A89F-E2E43A932D2A}"/>
                </a:ext>
              </a:extLst>
            </p:cNvPr>
            <p:cNvSpPr txBox="1"/>
            <p:nvPr/>
          </p:nvSpPr>
          <p:spPr>
            <a:xfrm>
              <a:off x="7536210" y="2357973"/>
              <a:ext cx="1502761" cy="400110"/>
            </a:xfrm>
            <a:prstGeom prst="rect">
              <a:avLst/>
            </a:prstGeom>
            <a:noFill/>
          </p:spPr>
          <p:txBody>
            <a:bodyPr vert="horz" wrap="square" rtlCol="0" anchor="ctr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rgbClr val="C00000"/>
                  </a:solidFill>
                  <a:latin typeface="華康中特圓體(P)" panose="020F0800000000000000" pitchFamily="34" charset="-120"/>
                  <a:ea typeface="華康中特圓體(P)" panose="020F0800000000000000" pitchFamily="34" charset="-120"/>
                </a:rPr>
                <a:t>不告白</a:t>
              </a:r>
              <a:endParaRPr lang="zh-CN" altLang="en-US" sz="2000" dirty="0">
                <a:solidFill>
                  <a:srgbClr val="C00000"/>
                </a:solidFill>
                <a:latin typeface="華康中特圓體(P)" panose="020F0800000000000000" pitchFamily="34" charset="-120"/>
                <a:ea typeface="華康中特圓體(P)" panose="020F0800000000000000" pitchFamily="34" charset="-120"/>
              </a:endParaRPr>
            </a:p>
          </p:txBody>
        </p:sp>
        <p:grpSp>
          <p:nvGrpSpPr>
            <p:cNvPr id="56" name="群組 55">
              <a:extLst>
                <a:ext uri="{FF2B5EF4-FFF2-40B4-BE49-F238E27FC236}">
                  <a16:creationId xmlns:a16="http://schemas.microsoft.com/office/drawing/2014/main" id="{AA5C08AD-04C9-48EE-B093-9C88DF529DD0}"/>
                </a:ext>
              </a:extLst>
            </p:cNvPr>
            <p:cNvGrpSpPr/>
            <p:nvPr/>
          </p:nvGrpSpPr>
          <p:grpSpPr>
            <a:xfrm>
              <a:off x="4556830" y="2631323"/>
              <a:ext cx="4188088" cy="2209926"/>
              <a:chOff x="4601347" y="1114186"/>
              <a:chExt cx="6522699" cy="2209926"/>
            </a:xfrm>
          </p:grpSpPr>
          <p:sp>
            <p:nvSpPr>
              <p:cNvPr id="57" name="文本框 77">
                <a:extLst>
                  <a:ext uri="{FF2B5EF4-FFF2-40B4-BE49-F238E27FC236}">
                    <a16:creationId xmlns:a16="http://schemas.microsoft.com/office/drawing/2014/main" id="{4B01ADDE-EBAE-47B3-93C9-BBE5F2ECCE14}"/>
                  </a:ext>
                </a:extLst>
              </p:cNvPr>
              <p:cNvSpPr txBox="1"/>
              <p:nvPr/>
            </p:nvSpPr>
            <p:spPr>
              <a:xfrm>
                <a:off x="4601347" y="1114186"/>
                <a:ext cx="862819" cy="1268607"/>
              </a:xfrm>
              <a:prstGeom prst="rect">
                <a:avLst/>
              </a:prstGeom>
              <a:noFill/>
            </p:spPr>
            <p:txBody>
              <a:bodyPr vert="eaVert" wrap="square" rtlCol="0" anchor="ctr">
                <a:spAutoFit/>
              </a:bodyPr>
              <a:lstStyle/>
              <a:p>
                <a:pPr algn="ctr"/>
                <a:r>
                  <a:rPr lang="zh-TW" altLang="en-US" sz="2400" dirty="0">
                    <a:solidFill>
                      <a:srgbClr val="0070C0"/>
                    </a:solidFill>
                    <a:latin typeface="華康中特圓體(P)" panose="020F0800000000000000" pitchFamily="34" charset="-120"/>
                    <a:ea typeface="華康中特圓體(P)" panose="020F0800000000000000" pitchFamily="34" charset="-120"/>
                    <a:cs typeface="Arial" panose="020B0604020202020204" pitchFamily="34" charset="0"/>
                  </a:rPr>
                  <a:t>告白</a:t>
                </a:r>
                <a:endParaRPr lang="zh-CN" altLang="en-US" sz="2400" dirty="0">
                  <a:solidFill>
                    <a:srgbClr val="0070C0"/>
                  </a:solidFill>
                  <a:latin typeface="華康中特圓體(P)" panose="020F0800000000000000" pitchFamily="34" charset="-120"/>
                  <a:ea typeface="華康中特圓體(P)" panose="020F0800000000000000" pitchFamily="34" charset="-120"/>
                  <a:cs typeface="Arial" panose="020B0604020202020204" pitchFamily="34" charset="0"/>
                </a:endParaRPr>
              </a:p>
            </p:txBody>
          </p:sp>
          <p:sp>
            <p:nvSpPr>
              <p:cNvPr id="59" name="文本框 77">
                <a:extLst>
                  <a:ext uri="{FF2B5EF4-FFF2-40B4-BE49-F238E27FC236}">
                    <a16:creationId xmlns:a16="http://schemas.microsoft.com/office/drawing/2014/main" id="{D3605410-93E5-474B-BFBA-E5E730C81E78}"/>
                  </a:ext>
                </a:extLst>
              </p:cNvPr>
              <p:cNvSpPr txBox="1"/>
              <p:nvPr/>
            </p:nvSpPr>
            <p:spPr>
              <a:xfrm>
                <a:off x="4611418" y="2055505"/>
                <a:ext cx="862819" cy="1268607"/>
              </a:xfrm>
              <a:prstGeom prst="rect">
                <a:avLst/>
              </a:prstGeom>
              <a:noFill/>
            </p:spPr>
            <p:txBody>
              <a:bodyPr vert="eaVert" wrap="square" rtlCol="0" anchor="ctr">
                <a:spAutoFit/>
              </a:bodyPr>
              <a:lstStyle/>
              <a:p>
                <a:pPr algn="ctr"/>
                <a:r>
                  <a:rPr lang="zh-TW" altLang="en-US" sz="2400" dirty="0">
                    <a:solidFill>
                      <a:srgbClr val="0070C0"/>
                    </a:solidFill>
                    <a:latin typeface="華康中特圓體(P)" panose="020F0800000000000000" pitchFamily="34" charset="-120"/>
                    <a:ea typeface="華康中特圓體(P)" panose="020F0800000000000000" pitchFamily="34" charset="-120"/>
                    <a:cs typeface="Arial" panose="020B0604020202020204" pitchFamily="34" charset="0"/>
                  </a:rPr>
                  <a:t>不告白</a:t>
                </a:r>
                <a:endParaRPr lang="zh-CN" altLang="en-US" sz="2400" dirty="0">
                  <a:solidFill>
                    <a:srgbClr val="0070C0"/>
                  </a:solidFill>
                  <a:latin typeface="華康中特圓體(P)" panose="020F0800000000000000" pitchFamily="34" charset="-120"/>
                  <a:ea typeface="華康中特圓體(P)" panose="020F0800000000000000" pitchFamily="34" charset="-120"/>
                  <a:cs typeface="Arial" panose="020B0604020202020204" pitchFamily="34" charset="0"/>
                </a:endParaRPr>
              </a:p>
            </p:txBody>
          </p:sp>
          <p:sp>
            <p:nvSpPr>
              <p:cNvPr id="67" name="矩形 66">
                <a:extLst>
                  <a:ext uri="{FF2B5EF4-FFF2-40B4-BE49-F238E27FC236}">
                    <a16:creationId xmlns:a16="http://schemas.microsoft.com/office/drawing/2014/main" id="{843A8FB1-87C3-4A3A-8E7A-2F8BD45E7283}"/>
                  </a:ext>
                </a:extLst>
              </p:cNvPr>
              <p:cNvSpPr/>
              <p:nvPr/>
            </p:nvSpPr>
            <p:spPr>
              <a:xfrm>
                <a:off x="8430511" y="1312593"/>
                <a:ext cx="2693534" cy="788319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254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innerShdw blurRad="101600" dist="254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  <a:latin typeface="華康中特圓體(P)" panose="020F0800000000000000" pitchFamily="34" charset="-120"/>
                  <a:ea typeface="華康中特圓體(P)" panose="020F0800000000000000" pitchFamily="34" charset="-120"/>
                  <a:cs typeface="Arial" panose="020B0604020202020204" pitchFamily="34" charset="0"/>
                </a:endParaRPr>
              </a:p>
            </p:txBody>
          </p:sp>
          <p:sp>
            <p:nvSpPr>
              <p:cNvPr id="68" name="单圆角矩形 9">
                <a:extLst>
                  <a:ext uri="{FF2B5EF4-FFF2-40B4-BE49-F238E27FC236}">
                    <a16:creationId xmlns:a16="http://schemas.microsoft.com/office/drawing/2014/main" id="{64AA4D35-7571-49E8-B852-AB00F8B801C1}"/>
                  </a:ext>
                </a:extLst>
              </p:cNvPr>
              <p:cNvSpPr/>
              <p:nvPr/>
            </p:nvSpPr>
            <p:spPr>
              <a:xfrm flipH="1">
                <a:off x="5516594" y="1297493"/>
                <a:ext cx="2693534" cy="788319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25400">
                <a:gradFill>
                  <a:gsLst>
                    <a:gs pos="0">
                      <a:schemeClr val="bg1">
                        <a:lumMod val="65000"/>
                      </a:schemeClr>
                    </a:gs>
                    <a:gs pos="100000">
                      <a:schemeClr val="bg1"/>
                    </a:gs>
                  </a:gsLst>
                  <a:lin ang="8100000" scaled="0"/>
                </a:gradFill>
              </a:ln>
              <a:effectLst>
                <a:innerShdw blurRad="101600" dist="25400" dir="189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 dirty="0">
                  <a:solidFill>
                    <a:prstClr val="white"/>
                  </a:solidFill>
                  <a:latin typeface="華康中特圓體(P)" panose="020F0800000000000000" pitchFamily="34" charset="-120"/>
                  <a:ea typeface="華康中特圓體(P)" panose="020F0800000000000000" pitchFamily="34" charset="-120"/>
                  <a:cs typeface="Arial" panose="020B0604020202020204" pitchFamily="34" charset="0"/>
                </a:endParaRPr>
              </a:p>
            </p:txBody>
          </p:sp>
          <p:sp>
            <p:nvSpPr>
              <p:cNvPr id="72" name="单圆角矩形 10">
                <a:extLst>
                  <a:ext uri="{FF2B5EF4-FFF2-40B4-BE49-F238E27FC236}">
                    <a16:creationId xmlns:a16="http://schemas.microsoft.com/office/drawing/2014/main" id="{3ED50185-A99A-4C44-B08E-DC6019EE15E7}"/>
                  </a:ext>
                </a:extLst>
              </p:cNvPr>
              <p:cNvSpPr/>
              <p:nvPr/>
            </p:nvSpPr>
            <p:spPr>
              <a:xfrm flipV="1">
                <a:off x="8473646" y="2210880"/>
                <a:ext cx="2650400" cy="788319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25400">
                <a:gradFill>
                  <a:gsLst>
                    <a:gs pos="0">
                      <a:schemeClr val="bg1">
                        <a:lumMod val="65000"/>
                      </a:schemeClr>
                    </a:gs>
                    <a:gs pos="100000">
                      <a:schemeClr val="bg1"/>
                    </a:gs>
                  </a:gsLst>
                  <a:lin ang="18900000" scaled="0"/>
                </a:gradFill>
              </a:ln>
              <a:effectLst>
                <a:innerShdw blurRad="101600" dist="25400" dir="81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  <a:latin typeface="華康中特圓體(P)" panose="020F0800000000000000" pitchFamily="34" charset="-120"/>
                  <a:ea typeface="華康中特圓體(P)" panose="020F0800000000000000" pitchFamily="34" charset="-120"/>
                  <a:cs typeface="Arial" panose="020B0604020202020204" pitchFamily="34" charset="0"/>
                </a:endParaRPr>
              </a:p>
            </p:txBody>
          </p:sp>
          <p:sp>
            <p:nvSpPr>
              <p:cNvPr id="74" name="矩形 73">
                <a:extLst>
                  <a:ext uri="{FF2B5EF4-FFF2-40B4-BE49-F238E27FC236}">
                    <a16:creationId xmlns:a16="http://schemas.microsoft.com/office/drawing/2014/main" id="{251E6B3A-CBE6-4F2D-AC6F-096D229DB64E}"/>
                  </a:ext>
                </a:extLst>
              </p:cNvPr>
              <p:cNvSpPr/>
              <p:nvPr/>
            </p:nvSpPr>
            <p:spPr>
              <a:xfrm>
                <a:off x="5523382" y="2209850"/>
                <a:ext cx="2693535" cy="788319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254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innerShdw blurRad="101600" dist="254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  <a:latin typeface="華康中特圓體(P)" panose="020F0800000000000000" pitchFamily="34" charset="-120"/>
                  <a:ea typeface="華康中特圓體(P)" panose="020F0800000000000000" pitchFamily="34" charset="-120"/>
                  <a:cs typeface="Arial" panose="020B0604020202020204" pitchFamily="34" charset="0"/>
                </a:endParaRPr>
              </a:p>
            </p:txBody>
          </p:sp>
          <p:sp>
            <p:nvSpPr>
              <p:cNvPr id="75" name="文本框 77">
                <a:extLst>
                  <a:ext uri="{FF2B5EF4-FFF2-40B4-BE49-F238E27FC236}">
                    <a16:creationId xmlns:a16="http://schemas.microsoft.com/office/drawing/2014/main" id="{3F5C4B05-CD1D-45D3-ABDA-3C33E3E62FA9}"/>
                  </a:ext>
                </a:extLst>
              </p:cNvPr>
              <p:cNvSpPr txBox="1"/>
              <p:nvPr/>
            </p:nvSpPr>
            <p:spPr>
              <a:xfrm>
                <a:off x="5469244" y="1469241"/>
                <a:ext cx="2693535" cy="523220"/>
              </a:xfrm>
              <a:prstGeom prst="rect">
                <a:avLst/>
              </a:prstGeom>
              <a:noFill/>
            </p:spPr>
            <p:txBody>
              <a:bodyPr vert="horz"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latin typeface="華康中特圓體(P)" panose="020F0800000000000000" pitchFamily="34" charset="-120"/>
                    <a:ea typeface="華康中特圓體(P)" panose="020F0800000000000000" pitchFamily="34" charset="-120"/>
                    <a:cs typeface="Arial" panose="020B0604020202020204" pitchFamily="34" charset="0"/>
                  </a:rPr>
                  <a:t>(</a:t>
                </a:r>
                <a:r>
                  <a:rPr lang="en-US" altLang="zh-TW" sz="2800" dirty="0">
                    <a:solidFill>
                      <a:srgbClr val="0070C0"/>
                    </a:solidFill>
                    <a:latin typeface="Arial" panose="020B0604020202020204" pitchFamily="34" charset="0"/>
                    <a:ea typeface="華康中特圓體(P)" panose="020F0800000000000000" pitchFamily="34" charset="-120"/>
                    <a:cs typeface="Arial" panose="020B0604020202020204" pitchFamily="34" charset="0"/>
                  </a:rPr>
                  <a:t>10</a:t>
                </a:r>
                <a:r>
                  <a:rPr lang="en-US" altLang="zh-TW" sz="2800" dirty="0">
                    <a:latin typeface="Arial" panose="020B0604020202020204" pitchFamily="34" charset="0"/>
                    <a:ea typeface="華康中特圓體(P)" panose="020F0800000000000000" pitchFamily="34" charset="-120"/>
                    <a:cs typeface="Arial" panose="020B0604020202020204" pitchFamily="34" charset="0"/>
                  </a:rPr>
                  <a:t> </a:t>
                </a:r>
                <a:r>
                  <a:rPr lang="zh-TW" altLang="en-US" sz="2800" dirty="0">
                    <a:latin typeface="Arial" panose="020B0604020202020204" pitchFamily="34" charset="0"/>
                    <a:ea typeface="華康中特圓體(P)" panose="020F0800000000000000" pitchFamily="34" charset="-120"/>
                    <a:cs typeface="Arial" panose="020B0604020202020204" pitchFamily="34" charset="0"/>
                  </a:rPr>
                  <a:t>，</a:t>
                </a:r>
                <a:r>
                  <a:rPr lang="en-US" altLang="zh-TW" sz="2800" dirty="0">
                    <a:solidFill>
                      <a:srgbClr val="C00000"/>
                    </a:solidFill>
                    <a:latin typeface="Arial" panose="020B0604020202020204" pitchFamily="34" charset="0"/>
                    <a:ea typeface="華康中特圓體(P)" panose="020F0800000000000000" pitchFamily="34" charset="-120"/>
                    <a:cs typeface="Arial" panose="020B0604020202020204" pitchFamily="34" charset="0"/>
                  </a:rPr>
                  <a:t>10</a:t>
                </a:r>
                <a:r>
                  <a:rPr lang="zh-TW" altLang="en-US" sz="2800" dirty="0">
                    <a:latin typeface="Arial" panose="020B0604020202020204" pitchFamily="34" charset="0"/>
                    <a:ea typeface="華康中特圓體(P)" panose="020F0800000000000000" pitchFamily="34" charset="-120"/>
                    <a:cs typeface="Arial" panose="020B0604020202020204" pitchFamily="34" charset="0"/>
                  </a:rPr>
                  <a:t> </a:t>
                </a:r>
                <a:r>
                  <a:rPr lang="en-US" altLang="zh-TW" sz="2400" dirty="0">
                    <a:latin typeface="華康中特圓體(P)" panose="020F0800000000000000" pitchFamily="34" charset="-120"/>
                    <a:ea typeface="華康中特圓體(P)" panose="020F0800000000000000" pitchFamily="34" charset="-120"/>
                    <a:cs typeface="Arial" panose="020B0604020202020204" pitchFamily="34" charset="0"/>
                  </a:rPr>
                  <a:t>)</a:t>
                </a:r>
                <a:endParaRPr lang="zh-CN" altLang="en-US" sz="2400" dirty="0">
                  <a:latin typeface="華康中特圓體(P)" panose="020F0800000000000000" pitchFamily="34" charset="-120"/>
                  <a:ea typeface="華康中特圓體(P)" panose="020F0800000000000000" pitchFamily="34" charset="-12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76" name="文本框 77">
              <a:extLst>
                <a:ext uri="{FF2B5EF4-FFF2-40B4-BE49-F238E27FC236}">
                  <a16:creationId xmlns:a16="http://schemas.microsoft.com/office/drawing/2014/main" id="{05B07431-CA40-48C8-9235-D2528BF6B0D9}"/>
                </a:ext>
              </a:extLst>
            </p:cNvPr>
            <p:cNvSpPr txBox="1"/>
            <p:nvPr/>
          </p:nvSpPr>
          <p:spPr>
            <a:xfrm>
              <a:off x="5161780" y="3842135"/>
              <a:ext cx="1729462" cy="523220"/>
            </a:xfrm>
            <a:prstGeom prst="rect">
              <a:avLst/>
            </a:prstGeom>
            <a:noFill/>
          </p:spPr>
          <p:txBody>
            <a:bodyPr vert="horz" wrap="square" rtlCol="0" anchor="ctr">
              <a:spAutoFit/>
            </a:bodyPr>
            <a:lstStyle/>
            <a:p>
              <a:pPr algn="ctr"/>
              <a:r>
                <a:rPr lang="en-US" altLang="zh-TW" sz="2800" dirty="0">
                  <a:latin typeface="Arial" panose="020B0604020202020204" pitchFamily="34" charset="0"/>
                  <a:ea typeface="華康中特圓體(P)" panose="020F0800000000000000" pitchFamily="34" charset="-120"/>
                  <a:cs typeface="Arial" panose="020B0604020202020204" pitchFamily="34" charset="0"/>
                </a:rPr>
                <a:t>(  </a:t>
              </a:r>
              <a:r>
                <a:rPr lang="en-US" altLang="zh-TW" sz="2800" dirty="0">
                  <a:solidFill>
                    <a:srgbClr val="0070C0"/>
                  </a:solidFill>
                  <a:latin typeface="Arial" panose="020B0604020202020204" pitchFamily="34" charset="0"/>
                  <a:ea typeface="華康中特圓體(P)" panose="020F0800000000000000" pitchFamily="34" charset="-120"/>
                  <a:cs typeface="Arial" panose="020B0604020202020204" pitchFamily="34" charset="0"/>
                </a:rPr>
                <a:t>3</a:t>
              </a:r>
              <a:r>
                <a:rPr lang="zh-TW" altLang="en-US" sz="2800" dirty="0">
                  <a:latin typeface="Arial" panose="020B0604020202020204" pitchFamily="34" charset="0"/>
                  <a:ea typeface="華康中特圓體(P)" panose="020F0800000000000000" pitchFamily="34" charset="-120"/>
                  <a:cs typeface="Arial" panose="020B0604020202020204" pitchFamily="34" charset="0"/>
                </a:rPr>
                <a:t>，</a:t>
              </a:r>
              <a:r>
                <a:rPr lang="en-US" altLang="zh-TW" sz="2800" dirty="0">
                  <a:solidFill>
                    <a:srgbClr val="C00000"/>
                  </a:solidFill>
                  <a:latin typeface="Arial" panose="020B0604020202020204" pitchFamily="34" charset="0"/>
                  <a:ea typeface="華康中特圓體(P)" panose="020F0800000000000000" pitchFamily="34" charset="-120"/>
                  <a:cs typeface="Arial" panose="020B0604020202020204" pitchFamily="34" charset="0"/>
                </a:rPr>
                <a:t>-10</a:t>
              </a:r>
              <a:r>
                <a:rPr lang="en-US" altLang="zh-TW" sz="2800" dirty="0">
                  <a:latin typeface="Arial" panose="020B0604020202020204" pitchFamily="34" charset="0"/>
                  <a:ea typeface="華康中特圓體(P)" panose="020F0800000000000000" pitchFamily="34" charset="-120"/>
                  <a:cs typeface="Arial" panose="020B0604020202020204" pitchFamily="34" charset="0"/>
                </a:rPr>
                <a:t>)</a:t>
              </a:r>
              <a:endParaRPr lang="zh-CN" altLang="en-US" sz="2800" dirty="0">
                <a:latin typeface="Arial" panose="020B0604020202020204" pitchFamily="34" charset="0"/>
                <a:ea typeface="華康中特圓體(P)" panose="020F0800000000000000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77" name="文本框 77">
              <a:extLst>
                <a:ext uri="{FF2B5EF4-FFF2-40B4-BE49-F238E27FC236}">
                  <a16:creationId xmlns:a16="http://schemas.microsoft.com/office/drawing/2014/main" id="{E3256202-BCFE-4647-9826-5544663C1CEC}"/>
                </a:ext>
              </a:extLst>
            </p:cNvPr>
            <p:cNvSpPr txBox="1"/>
            <p:nvPr/>
          </p:nvSpPr>
          <p:spPr>
            <a:xfrm>
              <a:off x="7043152" y="3030835"/>
              <a:ext cx="1701765" cy="523220"/>
            </a:xfrm>
            <a:prstGeom prst="rect">
              <a:avLst/>
            </a:prstGeom>
            <a:noFill/>
          </p:spPr>
          <p:txBody>
            <a:bodyPr vert="horz" wrap="square" rtlCol="0" anchor="ctr">
              <a:spAutoFit/>
            </a:bodyPr>
            <a:lstStyle/>
            <a:p>
              <a:pPr algn="ctr"/>
              <a:r>
                <a:rPr lang="en-US" altLang="zh-TW" sz="2800" dirty="0">
                  <a:solidFill>
                    <a:srgbClr val="0070C0"/>
                  </a:solidFill>
                  <a:latin typeface="Arial" panose="020B0604020202020204" pitchFamily="34" charset="0"/>
                  <a:ea typeface="華康中特圓體(P)" panose="020F0800000000000000" pitchFamily="34" charset="-120"/>
                  <a:cs typeface="Arial" panose="020B0604020202020204" pitchFamily="34" charset="0"/>
                </a:rPr>
                <a:t>(-10</a:t>
              </a:r>
              <a:r>
                <a:rPr lang="zh-TW" altLang="en-US" sz="2800" dirty="0">
                  <a:latin typeface="Arial" panose="020B0604020202020204" pitchFamily="34" charset="0"/>
                  <a:ea typeface="華康中特圓體(P)" panose="020F0800000000000000" pitchFamily="34" charset="-120"/>
                  <a:cs typeface="Arial" panose="020B0604020202020204" pitchFamily="34" charset="0"/>
                </a:rPr>
                <a:t>，</a:t>
              </a:r>
              <a:r>
                <a:rPr lang="en-US" altLang="zh-TW" sz="2800" dirty="0">
                  <a:solidFill>
                    <a:srgbClr val="C00000"/>
                  </a:solidFill>
                  <a:latin typeface="Arial" panose="020B0604020202020204" pitchFamily="34" charset="0"/>
                  <a:ea typeface="華康中特圓體(P)" panose="020F0800000000000000" pitchFamily="34" charset="-120"/>
                  <a:cs typeface="Arial" panose="020B0604020202020204" pitchFamily="34" charset="0"/>
                </a:rPr>
                <a:t>3</a:t>
              </a:r>
              <a:r>
                <a:rPr lang="en-US" altLang="zh-TW" sz="2800" dirty="0">
                  <a:latin typeface="Arial" panose="020B0604020202020204" pitchFamily="34" charset="0"/>
                  <a:ea typeface="華康中特圓體(P)" panose="020F0800000000000000" pitchFamily="34" charset="-120"/>
                  <a:cs typeface="Arial" panose="020B0604020202020204" pitchFamily="34" charset="0"/>
                </a:rPr>
                <a:t>)</a:t>
              </a:r>
              <a:endParaRPr lang="zh-CN" altLang="en-US" sz="2800" dirty="0">
                <a:latin typeface="Arial" panose="020B0604020202020204" pitchFamily="34" charset="0"/>
                <a:ea typeface="華康中特圓體(P)" panose="020F0800000000000000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79" name="文本框 77">
              <a:extLst>
                <a:ext uri="{FF2B5EF4-FFF2-40B4-BE49-F238E27FC236}">
                  <a16:creationId xmlns:a16="http://schemas.microsoft.com/office/drawing/2014/main" id="{3FCE5AA4-F222-4702-B879-3472216DE841}"/>
                </a:ext>
              </a:extLst>
            </p:cNvPr>
            <p:cNvSpPr txBox="1"/>
            <p:nvPr/>
          </p:nvSpPr>
          <p:spPr>
            <a:xfrm>
              <a:off x="7130405" y="3859536"/>
              <a:ext cx="1527258" cy="523220"/>
            </a:xfrm>
            <a:prstGeom prst="rect">
              <a:avLst/>
            </a:prstGeom>
            <a:noFill/>
          </p:spPr>
          <p:txBody>
            <a:bodyPr vert="horz" wrap="square" rtlCol="0" anchor="ctr">
              <a:spAutoFit/>
            </a:bodyPr>
            <a:lstStyle/>
            <a:p>
              <a:pPr algn="ctr"/>
              <a:r>
                <a:rPr lang="en-US" altLang="zh-TW" sz="2800" dirty="0">
                  <a:latin typeface="Arial" panose="020B0604020202020204" pitchFamily="34" charset="0"/>
                  <a:ea typeface="華康中特圓體(P)" panose="020F0800000000000000" pitchFamily="34" charset="-120"/>
                  <a:cs typeface="Arial" panose="020B0604020202020204" pitchFamily="34" charset="0"/>
                </a:rPr>
                <a:t>( </a:t>
              </a:r>
              <a:r>
                <a:rPr lang="en-US" altLang="zh-TW" sz="2800" dirty="0">
                  <a:solidFill>
                    <a:srgbClr val="0070C0"/>
                  </a:solidFill>
                  <a:latin typeface="Arial" panose="020B0604020202020204" pitchFamily="34" charset="0"/>
                  <a:ea typeface="華康中特圓體(P)" panose="020F0800000000000000" pitchFamily="34" charset="-120"/>
                  <a:cs typeface="Arial" panose="020B0604020202020204" pitchFamily="34" charset="0"/>
                </a:rPr>
                <a:t>-4</a:t>
              </a:r>
              <a:r>
                <a:rPr lang="zh-TW" altLang="en-US" sz="2800" dirty="0">
                  <a:latin typeface="Arial" panose="020B0604020202020204" pitchFamily="34" charset="0"/>
                  <a:ea typeface="華康中特圓體(P)" panose="020F0800000000000000" pitchFamily="34" charset="-120"/>
                  <a:cs typeface="Arial" panose="020B0604020202020204" pitchFamily="34" charset="0"/>
                </a:rPr>
                <a:t>，</a:t>
              </a:r>
              <a:r>
                <a:rPr lang="en-US" altLang="zh-TW" sz="2800" dirty="0">
                  <a:solidFill>
                    <a:srgbClr val="C00000"/>
                  </a:solidFill>
                  <a:latin typeface="Arial" panose="020B0604020202020204" pitchFamily="34" charset="0"/>
                  <a:ea typeface="華康中特圓體(P)" panose="020F0800000000000000" pitchFamily="34" charset="-120"/>
                  <a:cs typeface="Arial" panose="020B0604020202020204" pitchFamily="34" charset="0"/>
                </a:rPr>
                <a:t>-4</a:t>
              </a:r>
              <a:r>
                <a:rPr lang="en-US" altLang="zh-TW" sz="2800" dirty="0">
                  <a:latin typeface="Arial" panose="020B0604020202020204" pitchFamily="34" charset="0"/>
                  <a:ea typeface="華康中特圓體(P)" panose="020F0800000000000000" pitchFamily="34" charset="-120"/>
                  <a:cs typeface="Arial" panose="020B0604020202020204" pitchFamily="34" charset="0"/>
                </a:rPr>
                <a:t> )</a:t>
              </a:r>
              <a:endParaRPr lang="zh-CN" altLang="en-US" sz="2800" dirty="0">
                <a:latin typeface="Arial" panose="020B0604020202020204" pitchFamily="34" charset="0"/>
                <a:ea typeface="華康中特圓體(P)" panose="020F0800000000000000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81" name="矩形 80">
              <a:extLst>
                <a:ext uri="{FF2B5EF4-FFF2-40B4-BE49-F238E27FC236}">
                  <a16:creationId xmlns:a16="http://schemas.microsoft.com/office/drawing/2014/main" id="{C6EF7A52-0E0A-4290-AF6C-D7053CF2EF06}"/>
                </a:ext>
              </a:extLst>
            </p:cNvPr>
            <p:cNvSpPr/>
            <p:nvPr/>
          </p:nvSpPr>
          <p:spPr>
            <a:xfrm>
              <a:off x="4294249" y="2967335"/>
              <a:ext cx="850241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altLang="zh-TW" sz="2400" dirty="0">
                  <a:solidFill>
                    <a:srgbClr val="0070C0"/>
                  </a:solidFill>
                  <a:latin typeface="Arial" panose="020B0604020202020204" pitchFamily="34" charset="0"/>
                  <a:ea typeface="華康中特圓體(P)" panose="020F0800000000000000" pitchFamily="34" charset="-120"/>
                  <a:cs typeface="Arial" panose="020B0604020202020204" pitchFamily="34" charset="0"/>
                </a:rPr>
                <a:t>p</a:t>
              </a:r>
              <a:endParaRPr lang="zh-TW" altLang="en-US" sz="2400" dirty="0">
                <a:solidFill>
                  <a:srgbClr val="0070C0"/>
                </a:solidFill>
                <a:latin typeface="Arial" panose="020B0604020202020204" pitchFamily="34" charset="0"/>
                <a:ea typeface="華康中特圓體(P)" panose="020F0800000000000000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82" name="矩形 81">
              <a:extLst>
                <a:ext uri="{FF2B5EF4-FFF2-40B4-BE49-F238E27FC236}">
                  <a16:creationId xmlns:a16="http://schemas.microsoft.com/office/drawing/2014/main" id="{BB50CEF8-CA05-4C6F-BB0B-2875DF916927}"/>
                </a:ext>
              </a:extLst>
            </p:cNvPr>
            <p:cNvSpPr/>
            <p:nvPr/>
          </p:nvSpPr>
          <p:spPr>
            <a:xfrm>
              <a:off x="4110137" y="4043572"/>
              <a:ext cx="850241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altLang="zh-TW" sz="2400" dirty="0">
                  <a:solidFill>
                    <a:srgbClr val="0070C0"/>
                  </a:solidFill>
                  <a:latin typeface="Arial" panose="020B0604020202020204" pitchFamily="34" charset="0"/>
                  <a:ea typeface="華康中特圓體(P)" panose="020F0800000000000000" pitchFamily="34" charset="-120"/>
                  <a:cs typeface="Arial" panose="020B0604020202020204" pitchFamily="34" charset="0"/>
                </a:rPr>
                <a:t>1-p</a:t>
              </a:r>
              <a:endParaRPr lang="zh-TW" altLang="en-US" sz="2400" dirty="0">
                <a:solidFill>
                  <a:srgbClr val="0070C0"/>
                </a:solidFill>
                <a:latin typeface="Arial" panose="020B0604020202020204" pitchFamily="34" charset="0"/>
                <a:ea typeface="華康中特圓體(P)" panose="020F0800000000000000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83" name="矩形 82">
              <a:extLst>
                <a:ext uri="{FF2B5EF4-FFF2-40B4-BE49-F238E27FC236}">
                  <a16:creationId xmlns:a16="http://schemas.microsoft.com/office/drawing/2014/main" id="{D147256D-BCF5-4D9D-A551-FAA18E88DA5E}"/>
                </a:ext>
              </a:extLst>
            </p:cNvPr>
            <p:cNvSpPr/>
            <p:nvPr/>
          </p:nvSpPr>
          <p:spPr>
            <a:xfrm>
              <a:off x="5175066" y="2259614"/>
              <a:ext cx="850241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altLang="zh-TW" sz="2400" dirty="0">
                  <a:solidFill>
                    <a:srgbClr val="C00000"/>
                  </a:solidFill>
                  <a:latin typeface="Arial" panose="020B0604020202020204" pitchFamily="34" charset="0"/>
                  <a:ea typeface="華康中特圓體(P)" panose="020F0800000000000000" pitchFamily="34" charset="-120"/>
                  <a:cs typeface="Arial" panose="020B0604020202020204" pitchFamily="34" charset="0"/>
                </a:rPr>
                <a:t>q</a:t>
              </a:r>
              <a:endParaRPr lang="zh-TW" altLang="en-US" sz="2400" dirty="0">
                <a:solidFill>
                  <a:srgbClr val="C00000"/>
                </a:solidFill>
                <a:latin typeface="Arial" panose="020B0604020202020204" pitchFamily="34" charset="0"/>
                <a:ea typeface="華康中特圓體(P)" panose="020F0800000000000000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84" name="矩形 83">
              <a:extLst>
                <a:ext uri="{FF2B5EF4-FFF2-40B4-BE49-F238E27FC236}">
                  <a16:creationId xmlns:a16="http://schemas.microsoft.com/office/drawing/2014/main" id="{ABFE938E-9A80-4700-B22C-E15C6161188E}"/>
                </a:ext>
              </a:extLst>
            </p:cNvPr>
            <p:cNvSpPr/>
            <p:nvPr/>
          </p:nvSpPr>
          <p:spPr>
            <a:xfrm>
              <a:off x="7180531" y="2324178"/>
              <a:ext cx="850241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altLang="zh-TW" sz="2400" dirty="0">
                  <a:solidFill>
                    <a:srgbClr val="C00000"/>
                  </a:solidFill>
                  <a:latin typeface="Arial" panose="020B0604020202020204" pitchFamily="34" charset="0"/>
                  <a:ea typeface="華康中特圓體(P)" panose="020F0800000000000000" pitchFamily="34" charset="-120"/>
                  <a:cs typeface="Arial" panose="020B0604020202020204" pitchFamily="34" charset="0"/>
                </a:rPr>
                <a:t>1-q</a:t>
              </a:r>
              <a:endParaRPr lang="zh-TW" altLang="en-US" sz="2400" dirty="0">
                <a:solidFill>
                  <a:srgbClr val="C00000"/>
                </a:solidFill>
                <a:latin typeface="Arial" panose="020B0604020202020204" pitchFamily="34" charset="0"/>
                <a:ea typeface="華康中特圓體(P)" panose="020F0800000000000000" pitchFamily="34" charset="-120"/>
                <a:cs typeface="Arial" panose="020B0604020202020204" pitchFamily="34" charset="0"/>
              </a:endParaRPr>
            </a:p>
          </p:txBody>
        </p:sp>
        <p:pic>
          <p:nvPicPr>
            <p:cNvPr id="93" name="圖片 92">
              <a:extLst>
                <a:ext uri="{FF2B5EF4-FFF2-40B4-BE49-F238E27FC236}">
                  <a16:creationId xmlns:a16="http://schemas.microsoft.com/office/drawing/2014/main" id="{186E15F0-D9AA-47C4-9F6B-50548FAD8B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972018" y="1559337"/>
              <a:ext cx="1268548" cy="1197719"/>
            </a:xfrm>
            <a:prstGeom prst="rect">
              <a:avLst/>
            </a:prstGeom>
            <a:noFill/>
          </p:spPr>
        </p:pic>
      </p:grpSp>
      <p:sp>
        <p:nvSpPr>
          <p:cNvPr id="32" name="矩形 31">
            <a:extLst>
              <a:ext uri="{FF2B5EF4-FFF2-40B4-BE49-F238E27FC236}">
                <a16:creationId xmlns:a16="http://schemas.microsoft.com/office/drawing/2014/main" id="{90786B6A-92DA-42EC-BBD7-1CE8F7F4A589}"/>
              </a:ext>
            </a:extLst>
          </p:cNvPr>
          <p:cNvSpPr/>
          <p:nvPr/>
        </p:nvSpPr>
        <p:spPr>
          <a:xfrm>
            <a:off x="349257" y="1038562"/>
            <a:ext cx="1620957" cy="523220"/>
          </a:xfrm>
          <a:prstGeom prst="rect">
            <a:avLst/>
          </a:prstGeom>
          <a:noFill/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zh-TW" altLang="en-US" sz="2800" b="1" dirty="0">
                <a:ln/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合作賽局</a:t>
            </a:r>
          </a:p>
        </p:txBody>
      </p:sp>
      <p:pic>
        <p:nvPicPr>
          <p:cNvPr id="34" name="圖片 33">
            <a:extLst>
              <a:ext uri="{FF2B5EF4-FFF2-40B4-BE49-F238E27FC236}">
                <a16:creationId xmlns:a16="http://schemas.microsoft.com/office/drawing/2014/main" id="{77B42026-8FB4-47A2-80B2-66CB6473142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3049962"/>
            <a:ext cx="1498086" cy="1428163"/>
          </a:xfrm>
          <a:prstGeom prst="rect">
            <a:avLst/>
          </a:prstGeom>
        </p:spPr>
      </p:pic>
      <p:pic>
        <p:nvPicPr>
          <p:cNvPr id="30" name="圖片 29">
            <a:extLst>
              <a:ext uri="{FF2B5EF4-FFF2-40B4-BE49-F238E27FC236}">
                <a16:creationId xmlns:a16="http://schemas.microsoft.com/office/drawing/2014/main" id="{E7C36951-AB22-458A-8AD7-DE7BCC9F62D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0911" y="3020491"/>
            <a:ext cx="644011" cy="644011"/>
          </a:xfrm>
          <a:prstGeom prst="rect">
            <a:avLst/>
          </a:prstGeom>
        </p:spPr>
      </p:pic>
      <p:pic>
        <p:nvPicPr>
          <p:cNvPr id="31" name="圖片 30">
            <a:extLst>
              <a:ext uri="{FF2B5EF4-FFF2-40B4-BE49-F238E27FC236}">
                <a16:creationId xmlns:a16="http://schemas.microsoft.com/office/drawing/2014/main" id="{9C351A5A-5C80-4D04-ACF7-902A40FEA9A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217" y="3038661"/>
            <a:ext cx="644011" cy="644011"/>
          </a:xfrm>
          <a:prstGeom prst="rect">
            <a:avLst/>
          </a:prstGeom>
        </p:spPr>
      </p:pic>
      <p:pic>
        <p:nvPicPr>
          <p:cNvPr id="33" name="圖片 32">
            <a:extLst>
              <a:ext uri="{FF2B5EF4-FFF2-40B4-BE49-F238E27FC236}">
                <a16:creationId xmlns:a16="http://schemas.microsoft.com/office/drawing/2014/main" id="{CDEE9506-AF2F-4439-9615-C789AD9A92A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1456" y="3907478"/>
            <a:ext cx="644011" cy="644011"/>
          </a:xfrm>
          <a:prstGeom prst="rect">
            <a:avLst/>
          </a:prstGeom>
        </p:spPr>
      </p:pic>
      <p:pic>
        <p:nvPicPr>
          <p:cNvPr id="37" name="圖片 36">
            <a:extLst>
              <a:ext uri="{FF2B5EF4-FFF2-40B4-BE49-F238E27FC236}">
                <a16:creationId xmlns:a16="http://schemas.microsoft.com/office/drawing/2014/main" id="{E0D0B6DC-7804-47FA-84DF-709BE2D9C9C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1422" y="3874274"/>
            <a:ext cx="644011" cy="644011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B1BB639F-D625-4CF2-B845-9CCE1A696D94}"/>
              </a:ext>
            </a:extLst>
          </p:cNvPr>
          <p:cNvSpPr/>
          <p:nvPr/>
        </p:nvSpPr>
        <p:spPr>
          <a:xfrm>
            <a:off x="3200217" y="1154814"/>
            <a:ext cx="12955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solidFill>
                  <a:srgbClr val="C00000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q=7/13</a:t>
            </a:r>
            <a:endParaRPr lang="en-US" altLang="zh-TW" sz="2800" dirty="0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7DBE2EEA-1016-4390-AE59-4E4FCC977639}"/>
              </a:ext>
            </a:extLst>
          </p:cNvPr>
          <p:cNvSpPr/>
          <p:nvPr/>
        </p:nvSpPr>
        <p:spPr>
          <a:xfrm>
            <a:off x="316571" y="4743587"/>
            <a:ext cx="149808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800" dirty="0">
                <a:solidFill>
                  <a:srgbClr val="0070C0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p=7/13</a:t>
            </a:r>
            <a:endParaRPr lang="en-US" altLang="zh-TW" sz="2800" dirty="0">
              <a:solidFill>
                <a:srgbClr val="0070C0"/>
              </a:solidFill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FBA082E-437B-49B0-83A0-96731603CCDD}"/>
              </a:ext>
            </a:extLst>
          </p:cNvPr>
          <p:cNvSpPr/>
          <p:nvPr/>
        </p:nvSpPr>
        <p:spPr>
          <a:xfrm>
            <a:off x="6553128" y="1331671"/>
            <a:ext cx="5123800" cy="46524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zh-TW" altLang="en-US" sz="2000" b="1" dirty="0">
                <a:ln/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愛情超合作賽局</a:t>
            </a:r>
            <a:endParaRPr lang="en-US" altLang="zh-TW" sz="2000" b="1" dirty="0">
              <a:ln/>
              <a:solidFill>
                <a:srgbClr val="00206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zh-TW" altLang="zh-TW" sz="2000" b="1" dirty="0">
                <a:ln/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在雙方理念一致時，會形成龐大力量，</a:t>
            </a:r>
            <a:r>
              <a:rPr lang="zh-TW" altLang="zh-TW" sz="2000" b="1" dirty="0">
                <a:ln/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把對方看得比自己還要重要</a:t>
            </a:r>
            <a:r>
              <a:rPr lang="zh-TW" altLang="zh-TW" sz="2000" b="1" dirty="0">
                <a:ln/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，就是</a:t>
            </a:r>
            <a:r>
              <a:rPr lang="zh-TW" altLang="zh-TW" sz="2000" b="1" dirty="0">
                <a:ln/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犧牲自己也要奉獻給對方</a:t>
            </a:r>
            <a:r>
              <a:rPr lang="zh-TW" altLang="zh-TW" sz="2000" b="1" dirty="0">
                <a:ln/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r>
              <a:rPr lang="zh-TW" altLang="zh-TW" sz="2000" b="1" dirty="0">
                <a:ln/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合作</a:t>
            </a:r>
            <a:r>
              <a:rPr lang="zh-TW" altLang="zh-TW" sz="2000" b="1" dirty="0">
                <a:ln/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度甚且</a:t>
            </a:r>
            <a:r>
              <a:rPr lang="zh-TW" altLang="zh-TW" sz="2000" b="1" dirty="0">
                <a:ln/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超過了互助互信</a:t>
            </a:r>
            <a:r>
              <a:rPr lang="zh-TW" altLang="zh-TW" sz="2000" b="1" dirty="0">
                <a:ln/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</a:t>
            </a:r>
            <a:r>
              <a:rPr lang="zh-TW" altLang="zh-TW" sz="2000" b="1" dirty="0">
                <a:ln/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合作賽局</a:t>
            </a:r>
            <a:r>
              <a:rPr lang="zh-TW" altLang="zh-TW" sz="2000" b="1" dirty="0">
                <a:ln/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US" altLang="zh-TW" sz="2000" b="1" dirty="0">
                <a:ln/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 </a:t>
            </a:r>
            <a:endParaRPr lang="zh-TW" altLang="zh-TW" sz="2000" b="1" dirty="0">
              <a:ln/>
              <a:solidFill>
                <a:srgbClr val="00206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zh-TW" altLang="zh-TW" sz="2000" b="1" dirty="0">
                <a:ln/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對方</a:t>
            </a:r>
            <a:r>
              <a:rPr lang="zh-TW" altLang="zh-TW" sz="2000" b="1" dirty="0">
                <a:ln/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告白</a:t>
            </a:r>
            <a:r>
              <a:rPr lang="en-US" altLang="zh-TW" sz="2000" b="1" dirty="0">
                <a:ln/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</a:t>
            </a:r>
            <a:r>
              <a:rPr lang="zh-TW" altLang="zh-TW" sz="2000" b="1" dirty="0">
                <a:ln/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我也</a:t>
            </a:r>
            <a:r>
              <a:rPr lang="zh-TW" altLang="zh-TW" sz="2000" b="1" dirty="0">
                <a:ln/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告白</a:t>
            </a: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zh-TW" altLang="zh-TW" sz="2000" b="1" dirty="0">
                <a:ln/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對方</a:t>
            </a:r>
            <a:r>
              <a:rPr lang="zh-TW" altLang="zh-TW" sz="2000" b="1" dirty="0">
                <a:ln/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不告白</a:t>
            </a:r>
            <a:r>
              <a:rPr lang="en-US" altLang="zh-TW" sz="2000" b="1" dirty="0">
                <a:ln/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</a:t>
            </a:r>
            <a:r>
              <a:rPr lang="zh-TW" altLang="zh-TW" sz="2000" b="1" dirty="0">
                <a:ln/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我也</a:t>
            </a:r>
            <a:r>
              <a:rPr lang="zh-TW" altLang="zh-TW" sz="2000" b="1" dirty="0">
                <a:ln/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不告白</a:t>
            </a: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zh-TW" altLang="zh-TW" sz="2000" b="1" dirty="0">
                <a:ln/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所以雙方</a:t>
            </a:r>
            <a:r>
              <a:rPr lang="zh-TW" altLang="zh-TW" sz="2000" b="1" dirty="0">
                <a:ln/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告白或不告白機率都一樣</a:t>
            </a:r>
            <a:r>
              <a:rPr lang="zh-TW" altLang="zh-TW" sz="2000" b="1" dirty="0">
                <a:ln/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，但是告白的機率比不告白的機率高。</a:t>
            </a:r>
          </a:p>
        </p:txBody>
      </p:sp>
    </p:spTree>
    <p:extLst>
      <p:ext uri="{BB962C8B-B14F-4D97-AF65-F5344CB8AC3E}">
        <p14:creationId xmlns:p14="http://schemas.microsoft.com/office/powerpoint/2010/main" val="1498387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椭圆 145">
            <a:extLst>
              <a:ext uri="{FF2B5EF4-FFF2-40B4-BE49-F238E27FC236}">
                <a16:creationId xmlns:a16="http://schemas.microsoft.com/office/drawing/2014/main" id="{9809BC5C-705E-42D0-B6D8-5FC8C2431127}"/>
              </a:ext>
            </a:extLst>
          </p:cNvPr>
          <p:cNvSpPr/>
          <p:nvPr/>
        </p:nvSpPr>
        <p:spPr>
          <a:xfrm>
            <a:off x="11389985" y="6070166"/>
            <a:ext cx="756000" cy="756000"/>
          </a:xfrm>
          <a:prstGeom prst="ellipse">
            <a:avLst/>
          </a:prstGeom>
          <a:gradFill flip="none" rotWithShape="1">
            <a:gsLst>
              <a:gs pos="100000">
                <a:schemeClr val="bg1">
                  <a:lumMod val="100000"/>
                </a:schemeClr>
              </a:gs>
              <a:gs pos="0">
                <a:schemeClr val="bg1">
                  <a:lumMod val="72000"/>
                </a:schemeClr>
              </a:gs>
            </a:gsLst>
            <a:lin ang="2700000" scaled="1"/>
            <a:tileRect/>
          </a:gra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sp>
        <p:nvSpPr>
          <p:cNvPr id="179" name="矩形 178">
            <a:extLst>
              <a:ext uri="{FF2B5EF4-FFF2-40B4-BE49-F238E27FC236}">
                <a16:creationId xmlns:a16="http://schemas.microsoft.com/office/drawing/2014/main" id="{76F7EFAB-9EB0-4A45-AB39-7019AC9BBF0A}"/>
              </a:ext>
            </a:extLst>
          </p:cNvPr>
          <p:cNvSpPr/>
          <p:nvPr/>
        </p:nvSpPr>
        <p:spPr>
          <a:xfrm>
            <a:off x="11527060" y="6261561"/>
            <a:ext cx="45304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A60C4597-589D-4A11-9817-77DC32EA032F}" type="slidenum">
              <a:rPr lang="en-US" altLang="zh-CN" sz="2000" b="1">
                <a:latin typeface="Segoe UI Light" pitchFamily="34" charset="0"/>
                <a:ea typeface="专业字体设计服务/WWW.ZTSGC.COM/" pitchFamily="2" charset="-122"/>
              </a:rPr>
              <a:pPr algn="ctr"/>
              <a:t>15</a:t>
            </a:fld>
            <a:endParaRPr lang="zh-CN" altLang="en-US" sz="2000" b="1" dirty="0">
              <a:latin typeface="Segoe UI Light" pitchFamily="34" charset="0"/>
              <a:ea typeface="专业字体设计服务/WWW.ZTSGC.COM/" pitchFamily="2" charset="-122"/>
            </a:endParaRPr>
          </a:p>
        </p:txBody>
      </p:sp>
      <p:sp>
        <p:nvSpPr>
          <p:cNvPr id="151" name="標題 20">
            <a:extLst>
              <a:ext uri="{FF2B5EF4-FFF2-40B4-BE49-F238E27FC236}">
                <a16:creationId xmlns:a16="http://schemas.microsoft.com/office/drawing/2014/main" id="{1056102C-B8CD-458C-BC7E-30EBE46CEF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312" y="206333"/>
            <a:ext cx="3050788" cy="546975"/>
          </a:xfrm>
        </p:spPr>
        <p:txBody>
          <a:bodyPr>
            <a:noAutofit/>
          </a:bodyPr>
          <a:lstStyle/>
          <a:p>
            <a:r>
              <a:rPr lang="zh-TW" altLang="en-US" sz="3600" dirty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  <a:cs typeface="+mn-cs"/>
              </a:rPr>
              <a:t>大綱</a:t>
            </a:r>
          </a:p>
        </p:txBody>
      </p:sp>
      <p:sp>
        <p:nvSpPr>
          <p:cNvPr id="160" name="矩形 159">
            <a:extLst>
              <a:ext uri="{FF2B5EF4-FFF2-40B4-BE49-F238E27FC236}">
                <a16:creationId xmlns:a16="http://schemas.microsoft.com/office/drawing/2014/main" id="{5900E433-225F-4E18-AF62-B98853C7E53B}"/>
              </a:ext>
            </a:extLst>
          </p:cNvPr>
          <p:cNvSpPr/>
          <p:nvPr/>
        </p:nvSpPr>
        <p:spPr>
          <a:xfrm>
            <a:off x="4561184" y="1123143"/>
            <a:ext cx="4966749" cy="768619"/>
          </a:xfrm>
          <a:prstGeom prst="rect">
            <a:avLst/>
          </a:prstGeom>
          <a:solidFill>
            <a:srgbClr val="FFB8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sp>
        <p:nvSpPr>
          <p:cNvPr id="162" name="矩形 161">
            <a:extLst>
              <a:ext uri="{FF2B5EF4-FFF2-40B4-BE49-F238E27FC236}">
                <a16:creationId xmlns:a16="http://schemas.microsoft.com/office/drawing/2014/main" id="{8E6761EB-8D8C-411D-A83F-E0FF97FBEFBF}"/>
              </a:ext>
            </a:extLst>
          </p:cNvPr>
          <p:cNvSpPr/>
          <p:nvPr/>
        </p:nvSpPr>
        <p:spPr>
          <a:xfrm>
            <a:off x="3995127" y="1891762"/>
            <a:ext cx="5532806" cy="768619"/>
          </a:xfrm>
          <a:prstGeom prst="rect">
            <a:avLst/>
          </a:prstGeom>
          <a:solidFill>
            <a:srgbClr val="01ACBE"/>
          </a:solidFill>
          <a:ln>
            <a:noFill/>
          </a:ln>
          <a:effectLst>
            <a:innerShdw blurRad="50800" dist="254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sp>
        <p:nvSpPr>
          <p:cNvPr id="164" name="矩形 163">
            <a:extLst>
              <a:ext uri="{FF2B5EF4-FFF2-40B4-BE49-F238E27FC236}">
                <a16:creationId xmlns:a16="http://schemas.microsoft.com/office/drawing/2014/main" id="{0F4AD420-D76D-4C81-9098-99EE509F4726}"/>
              </a:ext>
            </a:extLst>
          </p:cNvPr>
          <p:cNvSpPr/>
          <p:nvPr/>
        </p:nvSpPr>
        <p:spPr>
          <a:xfrm>
            <a:off x="3312956" y="2660380"/>
            <a:ext cx="6214977" cy="768619"/>
          </a:xfrm>
          <a:prstGeom prst="rect">
            <a:avLst/>
          </a:prstGeom>
          <a:solidFill>
            <a:srgbClr val="E87071"/>
          </a:solidFill>
          <a:ln>
            <a:noFill/>
          </a:ln>
          <a:effectLst>
            <a:innerShdw blurRad="50800" dist="254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sp>
        <p:nvSpPr>
          <p:cNvPr id="165" name="矩形 164">
            <a:extLst>
              <a:ext uri="{FF2B5EF4-FFF2-40B4-BE49-F238E27FC236}">
                <a16:creationId xmlns:a16="http://schemas.microsoft.com/office/drawing/2014/main" id="{9089447C-56B8-4083-91A2-BB553F3F54DB}"/>
              </a:ext>
            </a:extLst>
          </p:cNvPr>
          <p:cNvSpPr/>
          <p:nvPr/>
        </p:nvSpPr>
        <p:spPr>
          <a:xfrm>
            <a:off x="4959503" y="3428999"/>
            <a:ext cx="4564420" cy="768619"/>
          </a:xfrm>
          <a:prstGeom prst="rect">
            <a:avLst/>
          </a:prstGeom>
          <a:solidFill>
            <a:srgbClr val="00AF92"/>
          </a:solidFill>
          <a:ln>
            <a:noFill/>
          </a:ln>
          <a:effectLst>
            <a:innerShdw blurRad="50800" dist="254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sp>
        <p:nvSpPr>
          <p:cNvPr id="166" name="矩形 165">
            <a:extLst>
              <a:ext uri="{FF2B5EF4-FFF2-40B4-BE49-F238E27FC236}">
                <a16:creationId xmlns:a16="http://schemas.microsoft.com/office/drawing/2014/main" id="{9AD85EA8-0BF5-4515-BCC0-DE29A3D76A7D}"/>
              </a:ext>
            </a:extLst>
          </p:cNvPr>
          <p:cNvSpPr/>
          <p:nvPr/>
        </p:nvSpPr>
        <p:spPr>
          <a:xfrm>
            <a:off x="2979128" y="4197618"/>
            <a:ext cx="6548806" cy="768619"/>
          </a:xfrm>
          <a:prstGeom prst="rect">
            <a:avLst/>
          </a:prstGeom>
          <a:solidFill>
            <a:srgbClr val="C65885"/>
          </a:solidFill>
          <a:ln>
            <a:noFill/>
          </a:ln>
          <a:effectLst>
            <a:innerShdw blurRad="50800" dist="254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sp>
        <p:nvSpPr>
          <p:cNvPr id="168" name="矩形 167">
            <a:extLst>
              <a:ext uri="{FF2B5EF4-FFF2-40B4-BE49-F238E27FC236}">
                <a16:creationId xmlns:a16="http://schemas.microsoft.com/office/drawing/2014/main" id="{B19907A7-1290-498E-A2E9-9BE425650A06}"/>
              </a:ext>
            </a:extLst>
          </p:cNvPr>
          <p:cNvSpPr/>
          <p:nvPr/>
        </p:nvSpPr>
        <p:spPr>
          <a:xfrm>
            <a:off x="3879013" y="4966236"/>
            <a:ext cx="5648920" cy="768619"/>
          </a:xfrm>
          <a:prstGeom prst="rect">
            <a:avLst/>
          </a:prstGeom>
          <a:solidFill>
            <a:srgbClr val="844B9B"/>
          </a:solidFill>
          <a:ln>
            <a:noFill/>
          </a:ln>
          <a:effectLst>
            <a:innerShdw blurRad="50800" dist="254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grpSp>
        <p:nvGrpSpPr>
          <p:cNvPr id="172" name="组合 11">
            <a:extLst>
              <a:ext uri="{FF2B5EF4-FFF2-40B4-BE49-F238E27FC236}">
                <a16:creationId xmlns:a16="http://schemas.microsoft.com/office/drawing/2014/main" id="{E5DEBD04-5A9E-42DE-B392-118807988FF3}"/>
              </a:ext>
            </a:extLst>
          </p:cNvPr>
          <p:cNvGrpSpPr/>
          <p:nvPr/>
        </p:nvGrpSpPr>
        <p:grpSpPr>
          <a:xfrm>
            <a:off x="4234467" y="1058993"/>
            <a:ext cx="1045550" cy="1323798"/>
            <a:chOff x="4390176" y="890801"/>
            <a:chExt cx="1081244" cy="1368991"/>
          </a:xfrm>
        </p:grpSpPr>
        <p:grpSp>
          <p:nvGrpSpPr>
            <p:cNvPr id="175" name="组合 12">
              <a:extLst>
                <a:ext uri="{FF2B5EF4-FFF2-40B4-BE49-F238E27FC236}">
                  <a16:creationId xmlns:a16="http://schemas.microsoft.com/office/drawing/2014/main" id="{53AD33C0-7799-4B23-899A-AA3D1BCB1F38}"/>
                </a:ext>
              </a:extLst>
            </p:cNvPr>
            <p:cNvGrpSpPr/>
            <p:nvPr/>
          </p:nvGrpSpPr>
          <p:grpSpPr>
            <a:xfrm>
              <a:off x="4390176" y="890801"/>
              <a:ext cx="1081244" cy="1368991"/>
              <a:chOff x="4627786" y="1796539"/>
              <a:chExt cx="2675679" cy="3387753"/>
            </a:xfrm>
          </p:grpSpPr>
          <p:sp>
            <p:nvSpPr>
              <p:cNvPr id="182" name="圆角矩形 16">
                <a:extLst>
                  <a:ext uri="{FF2B5EF4-FFF2-40B4-BE49-F238E27FC236}">
                    <a16:creationId xmlns:a16="http://schemas.microsoft.com/office/drawing/2014/main" id="{7C70E2E6-C590-4638-837A-64A3BC51742C}"/>
                  </a:ext>
                </a:extLst>
              </p:cNvPr>
              <p:cNvSpPr/>
              <p:nvPr/>
            </p:nvSpPr>
            <p:spPr>
              <a:xfrm rot="2760000">
                <a:off x="4423176" y="2304004"/>
                <a:ext cx="3387753" cy="237282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47000">
                    <a:schemeClr val="tx1">
                      <a:alpha val="19000"/>
                    </a:schemeClr>
                  </a:gs>
                  <a:gs pos="76000">
                    <a:srgbClr val="6C6C6C">
                      <a:alpha val="10000"/>
                    </a:srgbClr>
                  </a:gs>
                  <a:gs pos="0">
                    <a:schemeClr val="tx1">
                      <a:alpha val="61000"/>
                    </a:schemeClr>
                  </a:gs>
                  <a:gs pos="100000">
                    <a:srgbClr val="D8D8D8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889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183" name="椭圆 17">
                <a:extLst>
                  <a:ext uri="{FF2B5EF4-FFF2-40B4-BE49-F238E27FC236}">
                    <a16:creationId xmlns:a16="http://schemas.microsoft.com/office/drawing/2014/main" id="{15349254-75A6-4926-B5EC-0699828B5FE1}"/>
                  </a:ext>
                </a:extLst>
              </p:cNvPr>
              <p:cNvSpPr/>
              <p:nvPr/>
            </p:nvSpPr>
            <p:spPr>
              <a:xfrm>
                <a:off x="4627786" y="1946965"/>
                <a:ext cx="1963514" cy="1963514"/>
              </a:xfrm>
              <a:prstGeom prst="ellipse">
                <a:avLst/>
              </a:prstGeom>
              <a:gradFill>
                <a:gsLst>
                  <a:gs pos="0">
                    <a:srgbClr val="D3D3D3"/>
                  </a:gs>
                  <a:gs pos="100000">
                    <a:srgbClr val="F7F7F7"/>
                  </a:gs>
                </a:gsLst>
                <a:lin ang="2700000" scaled="1"/>
              </a:gradFill>
              <a:ln w="1905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304800" dist="127000" dir="2700000" algn="tl" rotWithShape="0">
                  <a:prstClr val="black">
                    <a:alpha val="2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76" name="组合 13">
              <a:extLst>
                <a:ext uri="{FF2B5EF4-FFF2-40B4-BE49-F238E27FC236}">
                  <a16:creationId xmlns:a16="http://schemas.microsoft.com/office/drawing/2014/main" id="{36CC84B9-6B3B-4323-BDB4-3E04C5CE6EE5}"/>
                </a:ext>
              </a:extLst>
            </p:cNvPr>
            <p:cNvGrpSpPr/>
            <p:nvPr/>
          </p:nvGrpSpPr>
          <p:grpSpPr>
            <a:xfrm>
              <a:off x="4489652" y="976692"/>
              <a:ext cx="873070" cy="1203161"/>
              <a:chOff x="4627786" y="1715908"/>
              <a:chExt cx="2875230" cy="3962302"/>
            </a:xfrm>
          </p:grpSpPr>
          <p:sp>
            <p:nvSpPr>
              <p:cNvPr id="180" name="圆角矩形 14">
                <a:extLst>
                  <a:ext uri="{FF2B5EF4-FFF2-40B4-BE49-F238E27FC236}">
                    <a16:creationId xmlns:a16="http://schemas.microsoft.com/office/drawing/2014/main" id="{ADF4CF47-34A0-4F7E-BB53-A50C267779BE}"/>
                  </a:ext>
                </a:extLst>
              </p:cNvPr>
              <p:cNvSpPr/>
              <p:nvPr/>
            </p:nvSpPr>
            <p:spPr>
              <a:xfrm rot="2760000">
                <a:off x="4335454" y="2510647"/>
                <a:ext cx="3962302" cy="2372823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32000">
                    <a:schemeClr val="tx1">
                      <a:alpha val="13000"/>
                    </a:schemeClr>
                  </a:gs>
                  <a:gs pos="68000">
                    <a:srgbClr val="6C6C6C">
                      <a:alpha val="10000"/>
                    </a:srgbClr>
                  </a:gs>
                  <a:gs pos="0">
                    <a:schemeClr val="tx1">
                      <a:alpha val="61000"/>
                    </a:schemeClr>
                  </a:gs>
                  <a:gs pos="100000">
                    <a:srgbClr val="D8D8D8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181" name="椭圆 15">
                <a:extLst>
                  <a:ext uri="{FF2B5EF4-FFF2-40B4-BE49-F238E27FC236}">
                    <a16:creationId xmlns:a16="http://schemas.microsoft.com/office/drawing/2014/main" id="{764BF9D0-D69D-4AE6-924B-56F13F3E1214}"/>
                  </a:ext>
                </a:extLst>
              </p:cNvPr>
              <p:cNvSpPr/>
              <p:nvPr/>
            </p:nvSpPr>
            <p:spPr>
              <a:xfrm>
                <a:off x="4627786" y="1946965"/>
                <a:ext cx="1963514" cy="1963514"/>
              </a:xfrm>
              <a:prstGeom prst="ellipse">
                <a:avLst/>
              </a:prstGeom>
              <a:gradFill>
                <a:gsLst>
                  <a:gs pos="0">
                    <a:srgbClr val="D3D3D3"/>
                  </a:gs>
                  <a:gs pos="100000">
                    <a:srgbClr val="F7F7F7"/>
                  </a:gs>
                </a:gsLst>
                <a:lin ang="2700000" scaled="1"/>
              </a:gradFill>
              <a:ln w="1905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14300" dir="2700000" algn="tl" rotWithShape="0">
                  <a:prstClr val="black">
                    <a:alpha val="2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84" name="组合 19">
            <a:extLst>
              <a:ext uri="{FF2B5EF4-FFF2-40B4-BE49-F238E27FC236}">
                <a16:creationId xmlns:a16="http://schemas.microsoft.com/office/drawing/2014/main" id="{8C9D810A-48EF-4D1A-A8EE-CECD2EB8EF84}"/>
              </a:ext>
            </a:extLst>
          </p:cNvPr>
          <p:cNvGrpSpPr/>
          <p:nvPr/>
        </p:nvGrpSpPr>
        <p:grpSpPr>
          <a:xfrm>
            <a:off x="2940051" y="2597583"/>
            <a:ext cx="1045550" cy="1323798"/>
            <a:chOff x="4390176" y="890801"/>
            <a:chExt cx="1081244" cy="1368991"/>
          </a:xfrm>
        </p:grpSpPr>
        <p:grpSp>
          <p:nvGrpSpPr>
            <p:cNvPr id="185" name="组合 20">
              <a:extLst>
                <a:ext uri="{FF2B5EF4-FFF2-40B4-BE49-F238E27FC236}">
                  <a16:creationId xmlns:a16="http://schemas.microsoft.com/office/drawing/2014/main" id="{4B820DAB-DB5F-473B-A2D9-45A3364ACE02}"/>
                </a:ext>
              </a:extLst>
            </p:cNvPr>
            <p:cNvGrpSpPr/>
            <p:nvPr/>
          </p:nvGrpSpPr>
          <p:grpSpPr>
            <a:xfrm>
              <a:off x="4390176" y="890801"/>
              <a:ext cx="1081244" cy="1368991"/>
              <a:chOff x="4627786" y="1796539"/>
              <a:chExt cx="2675679" cy="3387753"/>
            </a:xfrm>
          </p:grpSpPr>
          <p:sp>
            <p:nvSpPr>
              <p:cNvPr id="189" name="圆角矩形 24">
                <a:extLst>
                  <a:ext uri="{FF2B5EF4-FFF2-40B4-BE49-F238E27FC236}">
                    <a16:creationId xmlns:a16="http://schemas.microsoft.com/office/drawing/2014/main" id="{560EEB5C-9D2F-4DC4-82D0-1643EB422D30}"/>
                  </a:ext>
                </a:extLst>
              </p:cNvPr>
              <p:cNvSpPr/>
              <p:nvPr/>
            </p:nvSpPr>
            <p:spPr>
              <a:xfrm rot="2760000">
                <a:off x="4423176" y="2304004"/>
                <a:ext cx="3387753" cy="237282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47000">
                    <a:schemeClr val="tx1">
                      <a:alpha val="19000"/>
                    </a:schemeClr>
                  </a:gs>
                  <a:gs pos="76000">
                    <a:srgbClr val="6C6C6C">
                      <a:alpha val="10000"/>
                    </a:srgbClr>
                  </a:gs>
                  <a:gs pos="0">
                    <a:schemeClr val="tx1">
                      <a:alpha val="61000"/>
                    </a:schemeClr>
                  </a:gs>
                  <a:gs pos="100000">
                    <a:srgbClr val="D8D8D8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889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190" name="椭圆 25">
                <a:extLst>
                  <a:ext uri="{FF2B5EF4-FFF2-40B4-BE49-F238E27FC236}">
                    <a16:creationId xmlns:a16="http://schemas.microsoft.com/office/drawing/2014/main" id="{FA7DA9BB-E427-44C9-930D-6E3836F693C6}"/>
                  </a:ext>
                </a:extLst>
              </p:cNvPr>
              <p:cNvSpPr/>
              <p:nvPr/>
            </p:nvSpPr>
            <p:spPr>
              <a:xfrm>
                <a:off x="4627786" y="1946965"/>
                <a:ext cx="1963514" cy="1963514"/>
              </a:xfrm>
              <a:prstGeom prst="ellipse">
                <a:avLst/>
              </a:prstGeom>
              <a:gradFill>
                <a:gsLst>
                  <a:gs pos="0">
                    <a:srgbClr val="D3D3D3"/>
                  </a:gs>
                  <a:gs pos="100000">
                    <a:srgbClr val="F7F7F7"/>
                  </a:gs>
                </a:gsLst>
                <a:lin ang="2700000" scaled="1"/>
              </a:gradFill>
              <a:ln w="1905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304800" dist="127000" dir="2700000" algn="tl" rotWithShape="0">
                  <a:prstClr val="black">
                    <a:alpha val="2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86" name="组合 21">
              <a:extLst>
                <a:ext uri="{FF2B5EF4-FFF2-40B4-BE49-F238E27FC236}">
                  <a16:creationId xmlns:a16="http://schemas.microsoft.com/office/drawing/2014/main" id="{2D82D66A-CAF1-41E2-B856-BD7F446909DB}"/>
                </a:ext>
              </a:extLst>
            </p:cNvPr>
            <p:cNvGrpSpPr/>
            <p:nvPr/>
          </p:nvGrpSpPr>
          <p:grpSpPr>
            <a:xfrm>
              <a:off x="4489652" y="976692"/>
              <a:ext cx="873070" cy="1203161"/>
              <a:chOff x="4627786" y="1715908"/>
              <a:chExt cx="2875230" cy="3962302"/>
            </a:xfrm>
          </p:grpSpPr>
          <p:sp>
            <p:nvSpPr>
              <p:cNvPr id="187" name="圆角矩形 22">
                <a:extLst>
                  <a:ext uri="{FF2B5EF4-FFF2-40B4-BE49-F238E27FC236}">
                    <a16:creationId xmlns:a16="http://schemas.microsoft.com/office/drawing/2014/main" id="{84DD35D6-5E73-41CE-A803-12F4102E88AF}"/>
                  </a:ext>
                </a:extLst>
              </p:cNvPr>
              <p:cNvSpPr/>
              <p:nvPr/>
            </p:nvSpPr>
            <p:spPr>
              <a:xfrm rot="2760000">
                <a:off x="4335454" y="2510647"/>
                <a:ext cx="3962302" cy="2372823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32000">
                    <a:schemeClr val="tx1">
                      <a:alpha val="13000"/>
                    </a:schemeClr>
                  </a:gs>
                  <a:gs pos="68000">
                    <a:srgbClr val="6C6C6C">
                      <a:alpha val="10000"/>
                    </a:srgbClr>
                  </a:gs>
                  <a:gs pos="0">
                    <a:schemeClr val="tx1">
                      <a:alpha val="61000"/>
                    </a:schemeClr>
                  </a:gs>
                  <a:gs pos="100000">
                    <a:srgbClr val="D8D8D8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188" name="椭圆 23">
                <a:extLst>
                  <a:ext uri="{FF2B5EF4-FFF2-40B4-BE49-F238E27FC236}">
                    <a16:creationId xmlns:a16="http://schemas.microsoft.com/office/drawing/2014/main" id="{36A60CD0-62FB-4E23-8907-1B2247CD7559}"/>
                  </a:ext>
                </a:extLst>
              </p:cNvPr>
              <p:cNvSpPr/>
              <p:nvPr/>
            </p:nvSpPr>
            <p:spPr>
              <a:xfrm>
                <a:off x="4627786" y="1946965"/>
                <a:ext cx="1963514" cy="1963514"/>
              </a:xfrm>
              <a:prstGeom prst="ellipse">
                <a:avLst/>
              </a:prstGeom>
              <a:gradFill>
                <a:gsLst>
                  <a:gs pos="0">
                    <a:srgbClr val="D3D3D3"/>
                  </a:gs>
                  <a:gs pos="100000">
                    <a:srgbClr val="F7F7F7"/>
                  </a:gs>
                </a:gsLst>
                <a:lin ang="2700000" scaled="1"/>
              </a:gradFill>
              <a:ln w="1905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14300" dir="2700000" algn="tl" rotWithShape="0">
                  <a:prstClr val="black">
                    <a:alpha val="2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91" name="组合 26">
            <a:extLst>
              <a:ext uri="{FF2B5EF4-FFF2-40B4-BE49-F238E27FC236}">
                <a16:creationId xmlns:a16="http://schemas.microsoft.com/office/drawing/2014/main" id="{491C93F3-933D-4BD3-973E-72C8F211F09A}"/>
              </a:ext>
            </a:extLst>
          </p:cNvPr>
          <p:cNvGrpSpPr/>
          <p:nvPr/>
        </p:nvGrpSpPr>
        <p:grpSpPr>
          <a:xfrm>
            <a:off x="3625943" y="1822797"/>
            <a:ext cx="1045550" cy="1323798"/>
            <a:chOff x="4390176" y="890801"/>
            <a:chExt cx="1081244" cy="1368991"/>
          </a:xfrm>
        </p:grpSpPr>
        <p:grpSp>
          <p:nvGrpSpPr>
            <p:cNvPr id="192" name="组合 27">
              <a:extLst>
                <a:ext uri="{FF2B5EF4-FFF2-40B4-BE49-F238E27FC236}">
                  <a16:creationId xmlns:a16="http://schemas.microsoft.com/office/drawing/2014/main" id="{EAF870D0-781C-4C88-A72F-527E62B4C3EF}"/>
                </a:ext>
              </a:extLst>
            </p:cNvPr>
            <p:cNvGrpSpPr/>
            <p:nvPr/>
          </p:nvGrpSpPr>
          <p:grpSpPr>
            <a:xfrm>
              <a:off x="4390176" y="890801"/>
              <a:ext cx="1081244" cy="1368991"/>
              <a:chOff x="4627786" y="1796539"/>
              <a:chExt cx="2675679" cy="3387753"/>
            </a:xfrm>
          </p:grpSpPr>
          <p:sp>
            <p:nvSpPr>
              <p:cNvPr id="196" name="圆角矩形 31">
                <a:extLst>
                  <a:ext uri="{FF2B5EF4-FFF2-40B4-BE49-F238E27FC236}">
                    <a16:creationId xmlns:a16="http://schemas.microsoft.com/office/drawing/2014/main" id="{7E17B8E0-F170-483B-8ADD-027079C0FC39}"/>
                  </a:ext>
                </a:extLst>
              </p:cNvPr>
              <p:cNvSpPr/>
              <p:nvPr/>
            </p:nvSpPr>
            <p:spPr>
              <a:xfrm rot="2760000">
                <a:off x="4423176" y="2304004"/>
                <a:ext cx="3387753" cy="237282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47000">
                    <a:schemeClr val="tx1">
                      <a:alpha val="19000"/>
                    </a:schemeClr>
                  </a:gs>
                  <a:gs pos="76000">
                    <a:srgbClr val="6C6C6C">
                      <a:alpha val="10000"/>
                    </a:srgbClr>
                  </a:gs>
                  <a:gs pos="0">
                    <a:schemeClr val="tx1">
                      <a:alpha val="61000"/>
                    </a:schemeClr>
                  </a:gs>
                  <a:gs pos="100000">
                    <a:srgbClr val="D8D8D8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889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197" name="椭圆 32">
                <a:extLst>
                  <a:ext uri="{FF2B5EF4-FFF2-40B4-BE49-F238E27FC236}">
                    <a16:creationId xmlns:a16="http://schemas.microsoft.com/office/drawing/2014/main" id="{ECB00F0C-434D-439E-95A7-00BA79756851}"/>
                  </a:ext>
                </a:extLst>
              </p:cNvPr>
              <p:cNvSpPr/>
              <p:nvPr/>
            </p:nvSpPr>
            <p:spPr>
              <a:xfrm>
                <a:off x="4627786" y="1946965"/>
                <a:ext cx="1963514" cy="1963514"/>
              </a:xfrm>
              <a:prstGeom prst="ellipse">
                <a:avLst/>
              </a:prstGeom>
              <a:gradFill>
                <a:gsLst>
                  <a:gs pos="0">
                    <a:srgbClr val="D3D3D3"/>
                  </a:gs>
                  <a:gs pos="100000">
                    <a:srgbClr val="F7F7F7"/>
                  </a:gs>
                </a:gsLst>
                <a:lin ang="2700000" scaled="1"/>
              </a:gradFill>
              <a:ln w="1905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304800" dist="127000" dir="2700000" algn="tl" rotWithShape="0">
                  <a:prstClr val="black">
                    <a:alpha val="2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93" name="组合 28">
              <a:extLst>
                <a:ext uri="{FF2B5EF4-FFF2-40B4-BE49-F238E27FC236}">
                  <a16:creationId xmlns:a16="http://schemas.microsoft.com/office/drawing/2014/main" id="{D01E7A1C-FFAC-4000-A544-C056663A5644}"/>
                </a:ext>
              </a:extLst>
            </p:cNvPr>
            <p:cNvGrpSpPr/>
            <p:nvPr/>
          </p:nvGrpSpPr>
          <p:grpSpPr>
            <a:xfrm>
              <a:off x="4489652" y="976692"/>
              <a:ext cx="873070" cy="1203161"/>
              <a:chOff x="4627786" y="1715908"/>
              <a:chExt cx="2875230" cy="3962302"/>
            </a:xfrm>
          </p:grpSpPr>
          <p:sp>
            <p:nvSpPr>
              <p:cNvPr id="194" name="圆角矩形 29">
                <a:extLst>
                  <a:ext uri="{FF2B5EF4-FFF2-40B4-BE49-F238E27FC236}">
                    <a16:creationId xmlns:a16="http://schemas.microsoft.com/office/drawing/2014/main" id="{CEFE10AB-3676-4568-BEB4-141A1348205F}"/>
                  </a:ext>
                </a:extLst>
              </p:cNvPr>
              <p:cNvSpPr/>
              <p:nvPr/>
            </p:nvSpPr>
            <p:spPr>
              <a:xfrm rot="2760000">
                <a:off x="4335454" y="2510647"/>
                <a:ext cx="3962302" cy="2372823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32000">
                    <a:schemeClr val="tx1">
                      <a:alpha val="13000"/>
                    </a:schemeClr>
                  </a:gs>
                  <a:gs pos="68000">
                    <a:srgbClr val="6C6C6C">
                      <a:alpha val="10000"/>
                    </a:srgbClr>
                  </a:gs>
                  <a:gs pos="0">
                    <a:schemeClr val="tx1">
                      <a:alpha val="61000"/>
                    </a:schemeClr>
                  </a:gs>
                  <a:gs pos="100000">
                    <a:srgbClr val="D8D8D8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195" name="椭圆 30">
                <a:extLst>
                  <a:ext uri="{FF2B5EF4-FFF2-40B4-BE49-F238E27FC236}">
                    <a16:creationId xmlns:a16="http://schemas.microsoft.com/office/drawing/2014/main" id="{BD268409-2411-41F8-B1A5-5E1957072921}"/>
                  </a:ext>
                </a:extLst>
              </p:cNvPr>
              <p:cNvSpPr/>
              <p:nvPr/>
            </p:nvSpPr>
            <p:spPr>
              <a:xfrm>
                <a:off x="4627786" y="1946965"/>
                <a:ext cx="1963514" cy="1963514"/>
              </a:xfrm>
              <a:prstGeom prst="ellipse">
                <a:avLst/>
              </a:prstGeom>
              <a:gradFill>
                <a:gsLst>
                  <a:gs pos="0">
                    <a:srgbClr val="D3D3D3"/>
                  </a:gs>
                  <a:gs pos="100000">
                    <a:srgbClr val="F7F7F7"/>
                  </a:gs>
                </a:gsLst>
                <a:lin ang="2700000" scaled="1"/>
              </a:gradFill>
              <a:ln w="1905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14300" dir="2700000" algn="tl" rotWithShape="0">
                  <a:prstClr val="black">
                    <a:alpha val="2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98" name="组合 33">
            <a:extLst>
              <a:ext uri="{FF2B5EF4-FFF2-40B4-BE49-F238E27FC236}">
                <a16:creationId xmlns:a16="http://schemas.microsoft.com/office/drawing/2014/main" id="{9710BA72-CDD4-471A-A516-370F2764C303}"/>
              </a:ext>
            </a:extLst>
          </p:cNvPr>
          <p:cNvGrpSpPr/>
          <p:nvPr/>
        </p:nvGrpSpPr>
        <p:grpSpPr>
          <a:xfrm>
            <a:off x="3502118" y="4912484"/>
            <a:ext cx="1045550" cy="1323798"/>
            <a:chOff x="4390176" y="890801"/>
            <a:chExt cx="1081244" cy="1368991"/>
          </a:xfrm>
        </p:grpSpPr>
        <p:grpSp>
          <p:nvGrpSpPr>
            <p:cNvPr id="199" name="组合 34">
              <a:extLst>
                <a:ext uri="{FF2B5EF4-FFF2-40B4-BE49-F238E27FC236}">
                  <a16:creationId xmlns:a16="http://schemas.microsoft.com/office/drawing/2014/main" id="{40F78218-86D4-4D96-AF3F-B10B0686FD4E}"/>
                </a:ext>
              </a:extLst>
            </p:cNvPr>
            <p:cNvGrpSpPr/>
            <p:nvPr/>
          </p:nvGrpSpPr>
          <p:grpSpPr>
            <a:xfrm>
              <a:off x="4390176" y="890801"/>
              <a:ext cx="1081244" cy="1368991"/>
              <a:chOff x="4627786" y="1796539"/>
              <a:chExt cx="2675679" cy="3387753"/>
            </a:xfrm>
          </p:grpSpPr>
          <p:sp>
            <p:nvSpPr>
              <p:cNvPr id="203" name="圆角矩形 38">
                <a:extLst>
                  <a:ext uri="{FF2B5EF4-FFF2-40B4-BE49-F238E27FC236}">
                    <a16:creationId xmlns:a16="http://schemas.microsoft.com/office/drawing/2014/main" id="{2405C187-A5E9-4741-B736-C3E615E7265D}"/>
                  </a:ext>
                </a:extLst>
              </p:cNvPr>
              <p:cNvSpPr/>
              <p:nvPr/>
            </p:nvSpPr>
            <p:spPr>
              <a:xfrm rot="2760000">
                <a:off x="4423176" y="2304004"/>
                <a:ext cx="3387753" cy="237282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47000">
                    <a:schemeClr val="tx1">
                      <a:alpha val="19000"/>
                    </a:schemeClr>
                  </a:gs>
                  <a:gs pos="76000">
                    <a:srgbClr val="6C6C6C">
                      <a:alpha val="10000"/>
                    </a:srgbClr>
                  </a:gs>
                  <a:gs pos="0">
                    <a:schemeClr val="tx1">
                      <a:alpha val="61000"/>
                    </a:schemeClr>
                  </a:gs>
                  <a:gs pos="100000">
                    <a:srgbClr val="D8D8D8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889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204" name="椭圆 39">
                <a:extLst>
                  <a:ext uri="{FF2B5EF4-FFF2-40B4-BE49-F238E27FC236}">
                    <a16:creationId xmlns:a16="http://schemas.microsoft.com/office/drawing/2014/main" id="{7912C94E-ACA5-4ECD-9CAB-E985BE20E53D}"/>
                  </a:ext>
                </a:extLst>
              </p:cNvPr>
              <p:cNvSpPr/>
              <p:nvPr/>
            </p:nvSpPr>
            <p:spPr>
              <a:xfrm>
                <a:off x="4627786" y="1946965"/>
                <a:ext cx="1963514" cy="1963514"/>
              </a:xfrm>
              <a:prstGeom prst="ellipse">
                <a:avLst/>
              </a:prstGeom>
              <a:gradFill>
                <a:gsLst>
                  <a:gs pos="0">
                    <a:srgbClr val="D3D3D3"/>
                  </a:gs>
                  <a:gs pos="100000">
                    <a:srgbClr val="F7F7F7"/>
                  </a:gs>
                </a:gsLst>
                <a:lin ang="2700000" scaled="1"/>
              </a:gradFill>
              <a:ln w="1905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304800" dist="127000" dir="2700000" algn="tl" rotWithShape="0">
                  <a:prstClr val="black">
                    <a:alpha val="2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200" name="组合 35">
              <a:extLst>
                <a:ext uri="{FF2B5EF4-FFF2-40B4-BE49-F238E27FC236}">
                  <a16:creationId xmlns:a16="http://schemas.microsoft.com/office/drawing/2014/main" id="{43F4A4CE-0D79-421A-B098-928FCF83380A}"/>
                </a:ext>
              </a:extLst>
            </p:cNvPr>
            <p:cNvGrpSpPr/>
            <p:nvPr/>
          </p:nvGrpSpPr>
          <p:grpSpPr>
            <a:xfrm>
              <a:off x="4489652" y="976692"/>
              <a:ext cx="873070" cy="1203161"/>
              <a:chOff x="4627786" y="1715908"/>
              <a:chExt cx="2875230" cy="3962302"/>
            </a:xfrm>
          </p:grpSpPr>
          <p:sp>
            <p:nvSpPr>
              <p:cNvPr id="201" name="圆角矩形 36">
                <a:extLst>
                  <a:ext uri="{FF2B5EF4-FFF2-40B4-BE49-F238E27FC236}">
                    <a16:creationId xmlns:a16="http://schemas.microsoft.com/office/drawing/2014/main" id="{68B82963-E6F1-4491-8D84-8C96266C6606}"/>
                  </a:ext>
                </a:extLst>
              </p:cNvPr>
              <p:cNvSpPr/>
              <p:nvPr/>
            </p:nvSpPr>
            <p:spPr>
              <a:xfrm rot="2760000">
                <a:off x="4335454" y="2510647"/>
                <a:ext cx="3962302" cy="2372823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32000">
                    <a:schemeClr val="tx1">
                      <a:alpha val="13000"/>
                    </a:schemeClr>
                  </a:gs>
                  <a:gs pos="68000">
                    <a:srgbClr val="6C6C6C">
                      <a:alpha val="10000"/>
                    </a:srgbClr>
                  </a:gs>
                  <a:gs pos="0">
                    <a:schemeClr val="tx1">
                      <a:alpha val="61000"/>
                    </a:schemeClr>
                  </a:gs>
                  <a:gs pos="100000">
                    <a:srgbClr val="D8D8D8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202" name="椭圆 37">
                <a:extLst>
                  <a:ext uri="{FF2B5EF4-FFF2-40B4-BE49-F238E27FC236}">
                    <a16:creationId xmlns:a16="http://schemas.microsoft.com/office/drawing/2014/main" id="{69991D90-2D3F-41EA-B50D-B51EF2223184}"/>
                  </a:ext>
                </a:extLst>
              </p:cNvPr>
              <p:cNvSpPr/>
              <p:nvPr/>
            </p:nvSpPr>
            <p:spPr>
              <a:xfrm>
                <a:off x="4627786" y="1946965"/>
                <a:ext cx="1963514" cy="1963514"/>
              </a:xfrm>
              <a:prstGeom prst="ellipse">
                <a:avLst/>
              </a:prstGeom>
              <a:gradFill>
                <a:gsLst>
                  <a:gs pos="0">
                    <a:srgbClr val="D3D3D3"/>
                  </a:gs>
                  <a:gs pos="100000">
                    <a:srgbClr val="F7F7F7"/>
                  </a:gs>
                </a:gsLst>
                <a:lin ang="2700000" scaled="1"/>
              </a:gradFill>
              <a:ln w="1905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14300" dir="2700000" algn="tl" rotWithShape="0">
                  <a:prstClr val="black">
                    <a:alpha val="2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205" name="组合 40">
            <a:extLst>
              <a:ext uri="{FF2B5EF4-FFF2-40B4-BE49-F238E27FC236}">
                <a16:creationId xmlns:a16="http://schemas.microsoft.com/office/drawing/2014/main" id="{A1E8497F-FEBE-430C-87FB-E781B3911877}"/>
              </a:ext>
            </a:extLst>
          </p:cNvPr>
          <p:cNvGrpSpPr/>
          <p:nvPr/>
        </p:nvGrpSpPr>
        <p:grpSpPr>
          <a:xfrm>
            <a:off x="2587866" y="4134210"/>
            <a:ext cx="1045550" cy="1323798"/>
            <a:chOff x="4390176" y="890801"/>
            <a:chExt cx="1081244" cy="1368991"/>
          </a:xfrm>
        </p:grpSpPr>
        <p:grpSp>
          <p:nvGrpSpPr>
            <p:cNvPr id="206" name="组合 41">
              <a:extLst>
                <a:ext uri="{FF2B5EF4-FFF2-40B4-BE49-F238E27FC236}">
                  <a16:creationId xmlns:a16="http://schemas.microsoft.com/office/drawing/2014/main" id="{1CEA9DA9-C034-44DA-9373-CDC1FD588A9E}"/>
                </a:ext>
              </a:extLst>
            </p:cNvPr>
            <p:cNvGrpSpPr/>
            <p:nvPr/>
          </p:nvGrpSpPr>
          <p:grpSpPr>
            <a:xfrm>
              <a:off x="4390176" y="890801"/>
              <a:ext cx="1081244" cy="1368991"/>
              <a:chOff x="4627786" y="1796539"/>
              <a:chExt cx="2675679" cy="3387753"/>
            </a:xfrm>
          </p:grpSpPr>
          <p:sp>
            <p:nvSpPr>
              <p:cNvPr id="210" name="圆角矩形 45">
                <a:extLst>
                  <a:ext uri="{FF2B5EF4-FFF2-40B4-BE49-F238E27FC236}">
                    <a16:creationId xmlns:a16="http://schemas.microsoft.com/office/drawing/2014/main" id="{392712F9-245C-4775-89BE-7813C7AEFADE}"/>
                  </a:ext>
                </a:extLst>
              </p:cNvPr>
              <p:cNvSpPr/>
              <p:nvPr/>
            </p:nvSpPr>
            <p:spPr>
              <a:xfrm rot="2760000">
                <a:off x="4423176" y="2304004"/>
                <a:ext cx="3387753" cy="237282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47000">
                    <a:schemeClr val="tx1">
                      <a:alpha val="19000"/>
                    </a:schemeClr>
                  </a:gs>
                  <a:gs pos="76000">
                    <a:srgbClr val="6C6C6C">
                      <a:alpha val="10000"/>
                    </a:srgbClr>
                  </a:gs>
                  <a:gs pos="0">
                    <a:schemeClr val="tx1">
                      <a:alpha val="61000"/>
                    </a:schemeClr>
                  </a:gs>
                  <a:gs pos="100000">
                    <a:srgbClr val="D8D8D8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889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211" name="椭圆 46">
                <a:extLst>
                  <a:ext uri="{FF2B5EF4-FFF2-40B4-BE49-F238E27FC236}">
                    <a16:creationId xmlns:a16="http://schemas.microsoft.com/office/drawing/2014/main" id="{9B7F5314-9190-442A-B628-E65B7A75A85B}"/>
                  </a:ext>
                </a:extLst>
              </p:cNvPr>
              <p:cNvSpPr/>
              <p:nvPr/>
            </p:nvSpPr>
            <p:spPr>
              <a:xfrm>
                <a:off x="4627786" y="1946965"/>
                <a:ext cx="1963514" cy="1963514"/>
              </a:xfrm>
              <a:prstGeom prst="ellipse">
                <a:avLst/>
              </a:prstGeom>
              <a:gradFill>
                <a:gsLst>
                  <a:gs pos="0">
                    <a:srgbClr val="D3D3D3"/>
                  </a:gs>
                  <a:gs pos="100000">
                    <a:srgbClr val="F7F7F7"/>
                  </a:gs>
                </a:gsLst>
                <a:lin ang="2700000" scaled="1"/>
              </a:gradFill>
              <a:ln w="1905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304800" dist="127000" dir="2700000" algn="tl" rotWithShape="0">
                  <a:prstClr val="black">
                    <a:alpha val="2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207" name="组合 42">
              <a:extLst>
                <a:ext uri="{FF2B5EF4-FFF2-40B4-BE49-F238E27FC236}">
                  <a16:creationId xmlns:a16="http://schemas.microsoft.com/office/drawing/2014/main" id="{1CDFB48B-5528-40F1-9AAD-7114E6523982}"/>
                </a:ext>
              </a:extLst>
            </p:cNvPr>
            <p:cNvGrpSpPr/>
            <p:nvPr/>
          </p:nvGrpSpPr>
          <p:grpSpPr>
            <a:xfrm>
              <a:off x="4489652" y="976692"/>
              <a:ext cx="873070" cy="1203161"/>
              <a:chOff x="4627786" y="1715908"/>
              <a:chExt cx="2875230" cy="3962302"/>
            </a:xfrm>
          </p:grpSpPr>
          <p:sp>
            <p:nvSpPr>
              <p:cNvPr id="208" name="圆角矩形 43">
                <a:extLst>
                  <a:ext uri="{FF2B5EF4-FFF2-40B4-BE49-F238E27FC236}">
                    <a16:creationId xmlns:a16="http://schemas.microsoft.com/office/drawing/2014/main" id="{3F981EAA-F767-4A7F-8BF3-736B6A7B0BD6}"/>
                  </a:ext>
                </a:extLst>
              </p:cNvPr>
              <p:cNvSpPr/>
              <p:nvPr/>
            </p:nvSpPr>
            <p:spPr>
              <a:xfrm rot="2760000">
                <a:off x="4335454" y="2510647"/>
                <a:ext cx="3962302" cy="2372823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32000">
                    <a:schemeClr val="tx1">
                      <a:alpha val="13000"/>
                    </a:schemeClr>
                  </a:gs>
                  <a:gs pos="68000">
                    <a:srgbClr val="6C6C6C">
                      <a:alpha val="10000"/>
                    </a:srgbClr>
                  </a:gs>
                  <a:gs pos="0">
                    <a:schemeClr val="tx1">
                      <a:alpha val="61000"/>
                    </a:schemeClr>
                  </a:gs>
                  <a:gs pos="100000">
                    <a:srgbClr val="D8D8D8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209" name="椭圆 44">
                <a:extLst>
                  <a:ext uri="{FF2B5EF4-FFF2-40B4-BE49-F238E27FC236}">
                    <a16:creationId xmlns:a16="http://schemas.microsoft.com/office/drawing/2014/main" id="{4031B64B-F453-4FFF-8A05-CDAA51D04ED9}"/>
                  </a:ext>
                </a:extLst>
              </p:cNvPr>
              <p:cNvSpPr/>
              <p:nvPr/>
            </p:nvSpPr>
            <p:spPr>
              <a:xfrm>
                <a:off x="4627786" y="1946965"/>
                <a:ext cx="1963514" cy="1963514"/>
              </a:xfrm>
              <a:prstGeom prst="ellipse">
                <a:avLst/>
              </a:prstGeom>
              <a:gradFill>
                <a:gsLst>
                  <a:gs pos="0">
                    <a:srgbClr val="D3D3D3"/>
                  </a:gs>
                  <a:gs pos="100000">
                    <a:srgbClr val="F7F7F7"/>
                  </a:gs>
                </a:gsLst>
                <a:lin ang="2700000" scaled="1"/>
              </a:gradFill>
              <a:ln w="1905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14300" dir="2700000" algn="tl" rotWithShape="0">
                  <a:prstClr val="black">
                    <a:alpha val="2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212" name="组合 47">
            <a:extLst>
              <a:ext uri="{FF2B5EF4-FFF2-40B4-BE49-F238E27FC236}">
                <a16:creationId xmlns:a16="http://schemas.microsoft.com/office/drawing/2014/main" id="{AC5F8796-4B57-47B4-A42C-65597D5914E9}"/>
              </a:ext>
            </a:extLst>
          </p:cNvPr>
          <p:cNvGrpSpPr/>
          <p:nvPr/>
        </p:nvGrpSpPr>
        <p:grpSpPr>
          <a:xfrm>
            <a:off x="4558088" y="3365682"/>
            <a:ext cx="1045550" cy="1323798"/>
            <a:chOff x="4390176" y="890801"/>
            <a:chExt cx="1081244" cy="1368991"/>
          </a:xfrm>
        </p:grpSpPr>
        <p:grpSp>
          <p:nvGrpSpPr>
            <p:cNvPr id="213" name="组合 48">
              <a:extLst>
                <a:ext uri="{FF2B5EF4-FFF2-40B4-BE49-F238E27FC236}">
                  <a16:creationId xmlns:a16="http://schemas.microsoft.com/office/drawing/2014/main" id="{1B3A294C-669A-44C3-BE78-005F783A1FBB}"/>
                </a:ext>
              </a:extLst>
            </p:cNvPr>
            <p:cNvGrpSpPr/>
            <p:nvPr/>
          </p:nvGrpSpPr>
          <p:grpSpPr>
            <a:xfrm>
              <a:off x="4390176" y="890801"/>
              <a:ext cx="1081244" cy="1368991"/>
              <a:chOff x="4627786" y="1796539"/>
              <a:chExt cx="2675679" cy="3387753"/>
            </a:xfrm>
          </p:grpSpPr>
          <p:sp>
            <p:nvSpPr>
              <p:cNvPr id="217" name="圆角矩形 52">
                <a:extLst>
                  <a:ext uri="{FF2B5EF4-FFF2-40B4-BE49-F238E27FC236}">
                    <a16:creationId xmlns:a16="http://schemas.microsoft.com/office/drawing/2014/main" id="{B4F4C16D-91EA-48B4-9266-1C0126D359FB}"/>
                  </a:ext>
                </a:extLst>
              </p:cNvPr>
              <p:cNvSpPr/>
              <p:nvPr/>
            </p:nvSpPr>
            <p:spPr>
              <a:xfrm rot="2760000">
                <a:off x="4423176" y="2304004"/>
                <a:ext cx="3387753" cy="237282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47000">
                    <a:schemeClr val="tx1">
                      <a:alpha val="19000"/>
                    </a:schemeClr>
                  </a:gs>
                  <a:gs pos="76000">
                    <a:srgbClr val="6C6C6C">
                      <a:alpha val="10000"/>
                    </a:srgbClr>
                  </a:gs>
                  <a:gs pos="0">
                    <a:schemeClr val="tx1">
                      <a:alpha val="61000"/>
                    </a:schemeClr>
                  </a:gs>
                  <a:gs pos="100000">
                    <a:srgbClr val="D8D8D8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889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218" name="椭圆 53">
                <a:extLst>
                  <a:ext uri="{FF2B5EF4-FFF2-40B4-BE49-F238E27FC236}">
                    <a16:creationId xmlns:a16="http://schemas.microsoft.com/office/drawing/2014/main" id="{504E88C2-E028-45F1-8969-0ECEB4F042F6}"/>
                  </a:ext>
                </a:extLst>
              </p:cNvPr>
              <p:cNvSpPr/>
              <p:nvPr/>
            </p:nvSpPr>
            <p:spPr>
              <a:xfrm>
                <a:off x="4627786" y="1946965"/>
                <a:ext cx="1963514" cy="1963514"/>
              </a:xfrm>
              <a:prstGeom prst="ellipse">
                <a:avLst/>
              </a:prstGeom>
              <a:gradFill>
                <a:gsLst>
                  <a:gs pos="0">
                    <a:srgbClr val="D3D3D3"/>
                  </a:gs>
                  <a:gs pos="100000">
                    <a:srgbClr val="F7F7F7"/>
                  </a:gs>
                </a:gsLst>
                <a:lin ang="2700000" scaled="1"/>
              </a:gradFill>
              <a:ln w="1905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304800" dist="127000" dir="2700000" algn="tl" rotWithShape="0">
                  <a:prstClr val="black">
                    <a:alpha val="2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214" name="组合 49">
              <a:extLst>
                <a:ext uri="{FF2B5EF4-FFF2-40B4-BE49-F238E27FC236}">
                  <a16:creationId xmlns:a16="http://schemas.microsoft.com/office/drawing/2014/main" id="{0BAC98CA-045E-465D-A427-4250EE048F06}"/>
                </a:ext>
              </a:extLst>
            </p:cNvPr>
            <p:cNvGrpSpPr/>
            <p:nvPr/>
          </p:nvGrpSpPr>
          <p:grpSpPr>
            <a:xfrm>
              <a:off x="4489652" y="976692"/>
              <a:ext cx="873070" cy="1203161"/>
              <a:chOff x="4627786" y="1715908"/>
              <a:chExt cx="2875230" cy="3962302"/>
            </a:xfrm>
          </p:grpSpPr>
          <p:sp>
            <p:nvSpPr>
              <p:cNvPr id="215" name="圆角矩形 50">
                <a:extLst>
                  <a:ext uri="{FF2B5EF4-FFF2-40B4-BE49-F238E27FC236}">
                    <a16:creationId xmlns:a16="http://schemas.microsoft.com/office/drawing/2014/main" id="{61322D7F-ABF0-4B2A-A346-BF98583918F3}"/>
                  </a:ext>
                </a:extLst>
              </p:cNvPr>
              <p:cNvSpPr/>
              <p:nvPr/>
            </p:nvSpPr>
            <p:spPr>
              <a:xfrm rot="2760000">
                <a:off x="4335454" y="2510647"/>
                <a:ext cx="3962302" cy="2372823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32000">
                    <a:schemeClr val="tx1">
                      <a:alpha val="13000"/>
                    </a:schemeClr>
                  </a:gs>
                  <a:gs pos="68000">
                    <a:srgbClr val="6C6C6C">
                      <a:alpha val="10000"/>
                    </a:srgbClr>
                  </a:gs>
                  <a:gs pos="0">
                    <a:schemeClr val="tx1">
                      <a:alpha val="61000"/>
                    </a:schemeClr>
                  </a:gs>
                  <a:gs pos="100000">
                    <a:srgbClr val="D8D8D8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216" name="椭圆 51">
                <a:extLst>
                  <a:ext uri="{FF2B5EF4-FFF2-40B4-BE49-F238E27FC236}">
                    <a16:creationId xmlns:a16="http://schemas.microsoft.com/office/drawing/2014/main" id="{9335720E-C6F4-4C36-81AE-B09A91077445}"/>
                  </a:ext>
                </a:extLst>
              </p:cNvPr>
              <p:cNvSpPr/>
              <p:nvPr/>
            </p:nvSpPr>
            <p:spPr>
              <a:xfrm>
                <a:off x="4627786" y="1946965"/>
                <a:ext cx="1963514" cy="1963514"/>
              </a:xfrm>
              <a:prstGeom prst="ellipse">
                <a:avLst/>
              </a:prstGeom>
              <a:gradFill>
                <a:gsLst>
                  <a:gs pos="0">
                    <a:srgbClr val="D3D3D3"/>
                  </a:gs>
                  <a:gs pos="100000">
                    <a:srgbClr val="F7F7F7"/>
                  </a:gs>
                </a:gsLst>
                <a:lin ang="2700000" scaled="1"/>
              </a:gradFill>
              <a:ln w="1905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14300" dir="2700000" algn="tl" rotWithShape="0">
                  <a:prstClr val="black">
                    <a:alpha val="2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219" name="组合 56">
            <a:extLst>
              <a:ext uri="{FF2B5EF4-FFF2-40B4-BE49-F238E27FC236}">
                <a16:creationId xmlns:a16="http://schemas.microsoft.com/office/drawing/2014/main" id="{8866DC45-66FB-4E29-AD55-4FDFCADCFAA8}"/>
              </a:ext>
            </a:extLst>
          </p:cNvPr>
          <p:cNvGrpSpPr/>
          <p:nvPr/>
        </p:nvGrpSpPr>
        <p:grpSpPr>
          <a:xfrm>
            <a:off x="5889926" y="1209894"/>
            <a:ext cx="2551173" cy="587108"/>
            <a:chOff x="5101200" y="1187034"/>
            <a:chExt cx="1861834" cy="587108"/>
          </a:xfrm>
        </p:grpSpPr>
        <p:pic>
          <p:nvPicPr>
            <p:cNvPr id="220" name="图片 54">
              <a:extLst>
                <a:ext uri="{FF2B5EF4-FFF2-40B4-BE49-F238E27FC236}">
                  <a16:creationId xmlns:a16="http://schemas.microsoft.com/office/drawing/2014/main" id="{EBB9D1EE-7B56-4C45-BF33-4CD6ECF052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grayscl/>
              <a:extLst/>
            </a:blip>
            <a:srcRect b="72279"/>
            <a:stretch/>
          </p:blipFill>
          <p:spPr>
            <a:xfrm flipH="1">
              <a:off x="5101200" y="1187034"/>
              <a:ext cx="1861834" cy="45719"/>
            </a:xfrm>
            <a:prstGeom prst="rect">
              <a:avLst/>
            </a:prstGeom>
          </p:spPr>
        </p:pic>
        <p:pic>
          <p:nvPicPr>
            <p:cNvPr id="221" name="图片 55">
              <a:extLst>
                <a:ext uri="{FF2B5EF4-FFF2-40B4-BE49-F238E27FC236}">
                  <a16:creationId xmlns:a16="http://schemas.microsoft.com/office/drawing/2014/main" id="{8E78BE10-50FA-4A86-BFD2-AA9FDEFF66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grayscl/>
              <a:extLst/>
            </a:blip>
            <a:srcRect b="72279"/>
            <a:stretch/>
          </p:blipFill>
          <p:spPr>
            <a:xfrm flipH="1" flipV="1">
              <a:off x="5101200" y="1728423"/>
              <a:ext cx="1861834" cy="45719"/>
            </a:xfrm>
            <a:prstGeom prst="rect">
              <a:avLst/>
            </a:prstGeom>
          </p:spPr>
        </p:pic>
      </p:grpSp>
      <p:grpSp>
        <p:nvGrpSpPr>
          <p:cNvPr id="222" name="组合 60">
            <a:extLst>
              <a:ext uri="{FF2B5EF4-FFF2-40B4-BE49-F238E27FC236}">
                <a16:creationId xmlns:a16="http://schemas.microsoft.com/office/drawing/2014/main" id="{F8CD9D00-9955-4B56-9A61-7F2236AAB5C8}"/>
              </a:ext>
            </a:extLst>
          </p:cNvPr>
          <p:cNvGrpSpPr/>
          <p:nvPr/>
        </p:nvGrpSpPr>
        <p:grpSpPr>
          <a:xfrm>
            <a:off x="5889926" y="1985688"/>
            <a:ext cx="2551173" cy="587108"/>
            <a:chOff x="5101200" y="1187034"/>
            <a:chExt cx="1861834" cy="587108"/>
          </a:xfrm>
        </p:grpSpPr>
        <p:pic>
          <p:nvPicPr>
            <p:cNvPr id="223" name="图片 61">
              <a:extLst>
                <a:ext uri="{FF2B5EF4-FFF2-40B4-BE49-F238E27FC236}">
                  <a16:creationId xmlns:a16="http://schemas.microsoft.com/office/drawing/2014/main" id="{B503F239-024C-411A-A076-9BD38DF4F2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grayscl/>
              <a:extLst/>
            </a:blip>
            <a:srcRect b="72279"/>
            <a:stretch/>
          </p:blipFill>
          <p:spPr>
            <a:xfrm flipH="1">
              <a:off x="5101200" y="1187034"/>
              <a:ext cx="1861834" cy="45719"/>
            </a:xfrm>
            <a:prstGeom prst="rect">
              <a:avLst/>
            </a:prstGeom>
          </p:spPr>
        </p:pic>
        <p:pic>
          <p:nvPicPr>
            <p:cNvPr id="224" name="图片 62">
              <a:extLst>
                <a:ext uri="{FF2B5EF4-FFF2-40B4-BE49-F238E27FC236}">
                  <a16:creationId xmlns:a16="http://schemas.microsoft.com/office/drawing/2014/main" id="{49535553-5150-4450-A822-EB66947252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grayscl/>
              <a:extLst/>
            </a:blip>
            <a:srcRect b="72279"/>
            <a:stretch/>
          </p:blipFill>
          <p:spPr>
            <a:xfrm flipH="1" flipV="1">
              <a:off x="5101200" y="1728423"/>
              <a:ext cx="1861834" cy="45719"/>
            </a:xfrm>
            <a:prstGeom prst="rect">
              <a:avLst/>
            </a:prstGeom>
          </p:spPr>
        </p:pic>
      </p:grpSp>
      <p:grpSp>
        <p:nvGrpSpPr>
          <p:cNvPr id="225" name="组合 63">
            <a:extLst>
              <a:ext uri="{FF2B5EF4-FFF2-40B4-BE49-F238E27FC236}">
                <a16:creationId xmlns:a16="http://schemas.microsoft.com/office/drawing/2014/main" id="{931A439D-9114-4575-BB6B-964658957D17}"/>
              </a:ext>
            </a:extLst>
          </p:cNvPr>
          <p:cNvGrpSpPr/>
          <p:nvPr/>
        </p:nvGrpSpPr>
        <p:grpSpPr>
          <a:xfrm>
            <a:off x="5889926" y="2747742"/>
            <a:ext cx="2551173" cy="587108"/>
            <a:chOff x="5101200" y="1187034"/>
            <a:chExt cx="1861834" cy="587108"/>
          </a:xfrm>
        </p:grpSpPr>
        <p:pic>
          <p:nvPicPr>
            <p:cNvPr id="226" name="图片 64">
              <a:extLst>
                <a:ext uri="{FF2B5EF4-FFF2-40B4-BE49-F238E27FC236}">
                  <a16:creationId xmlns:a16="http://schemas.microsoft.com/office/drawing/2014/main" id="{99886CBB-45C8-4BC5-B7B4-8F9DD461FC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grayscl/>
              <a:extLst/>
            </a:blip>
            <a:srcRect b="72279"/>
            <a:stretch/>
          </p:blipFill>
          <p:spPr>
            <a:xfrm flipH="1">
              <a:off x="5101200" y="1187034"/>
              <a:ext cx="1861834" cy="45719"/>
            </a:xfrm>
            <a:prstGeom prst="rect">
              <a:avLst/>
            </a:prstGeom>
          </p:spPr>
        </p:pic>
        <p:pic>
          <p:nvPicPr>
            <p:cNvPr id="227" name="图片 65">
              <a:extLst>
                <a:ext uri="{FF2B5EF4-FFF2-40B4-BE49-F238E27FC236}">
                  <a16:creationId xmlns:a16="http://schemas.microsoft.com/office/drawing/2014/main" id="{048D6788-A3F2-4110-BEA8-E0CCCF8B44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grayscl/>
              <a:extLst/>
            </a:blip>
            <a:srcRect b="72279"/>
            <a:stretch/>
          </p:blipFill>
          <p:spPr>
            <a:xfrm flipH="1" flipV="1">
              <a:off x="5101200" y="1728423"/>
              <a:ext cx="1861834" cy="45719"/>
            </a:xfrm>
            <a:prstGeom prst="rect">
              <a:avLst/>
            </a:prstGeom>
          </p:spPr>
        </p:pic>
      </p:grpSp>
      <p:grpSp>
        <p:nvGrpSpPr>
          <p:cNvPr id="228" name="组合 70">
            <a:extLst>
              <a:ext uri="{FF2B5EF4-FFF2-40B4-BE49-F238E27FC236}">
                <a16:creationId xmlns:a16="http://schemas.microsoft.com/office/drawing/2014/main" id="{88AF8152-B4B0-44F4-AAC6-F7E59D26CC13}"/>
              </a:ext>
            </a:extLst>
          </p:cNvPr>
          <p:cNvGrpSpPr/>
          <p:nvPr/>
        </p:nvGrpSpPr>
        <p:grpSpPr>
          <a:xfrm>
            <a:off x="5889926" y="3545293"/>
            <a:ext cx="2551173" cy="587108"/>
            <a:chOff x="5101200" y="1187034"/>
            <a:chExt cx="1861834" cy="587108"/>
          </a:xfrm>
        </p:grpSpPr>
        <p:pic>
          <p:nvPicPr>
            <p:cNvPr id="229" name="图片 71">
              <a:extLst>
                <a:ext uri="{FF2B5EF4-FFF2-40B4-BE49-F238E27FC236}">
                  <a16:creationId xmlns:a16="http://schemas.microsoft.com/office/drawing/2014/main" id="{E8483E01-DD23-4CD4-8E99-050A923510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grayscl/>
              <a:extLst/>
            </a:blip>
            <a:srcRect b="72279"/>
            <a:stretch/>
          </p:blipFill>
          <p:spPr>
            <a:xfrm flipH="1">
              <a:off x="5101200" y="1187034"/>
              <a:ext cx="1861834" cy="45719"/>
            </a:xfrm>
            <a:prstGeom prst="rect">
              <a:avLst/>
            </a:prstGeom>
          </p:spPr>
        </p:pic>
        <p:pic>
          <p:nvPicPr>
            <p:cNvPr id="230" name="图片 72">
              <a:extLst>
                <a:ext uri="{FF2B5EF4-FFF2-40B4-BE49-F238E27FC236}">
                  <a16:creationId xmlns:a16="http://schemas.microsoft.com/office/drawing/2014/main" id="{A871B001-D949-4A64-8036-EE10ECD4A7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grayscl/>
              <a:extLst/>
            </a:blip>
            <a:srcRect b="72279"/>
            <a:stretch/>
          </p:blipFill>
          <p:spPr>
            <a:xfrm flipH="1" flipV="1">
              <a:off x="5101200" y="1728423"/>
              <a:ext cx="1861834" cy="45719"/>
            </a:xfrm>
            <a:prstGeom prst="rect">
              <a:avLst/>
            </a:prstGeom>
          </p:spPr>
        </p:pic>
      </p:grpSp>
      <p:grpSp>
        <p:nvGrpSpPr>
          <p:cNvPr id="231" name="组合 77">
            <a:extLst>
              <a:ext uri="{FF2B5EF4-FFF2-40B4-BE49-F238E27FC236}">
                <a16:creationId xmlns:a16="http://schemas.microsoft.com/office/drawing/2014/main" id="{84C3CED3-1FA7-444F-8C0C-248032F237B2}"/>
              </a:ext>
            </a:extLst>
          </p:cNvPr>
          <p:cNvGrpSpPr/>
          <p:nvPr/>
        </p:nvGrpSpPr>
        <p:grpSpPr>
          <a:xfrm>
            <a:off x="5889926" y="4323286"/>
            <a:ext cx="2551173" cy="587108"/>
            <a:chOff x="5101200" y="1187034"/>
            <a:chExt cx="1861834" cy="587108"/>
          </a:xfrm>
        </p:grpSpPr>
        <p:pic>
          <p:nvPicPr>
            <p:cNvPr id="232" name="图片 78">
              <a:extLst>
                <a:ext uri="{FF2B5EF4-FFF2-40B4-BE49-F238E27FC236}">
                  <a16:creationId xmlns:a16="http://schemas.microsoft.com/office/drawing/2014/main" id="{45DFA364-ADB0-4CD8-BFBA-E6CA257427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grayscl/>
              <a:extLst/>
            </a:blip>
            <a:srcRect b="72279"/>
            <a:stretch/>
          </p:blipFill>
          <p:spPr>
            <a:xfrm flipH="1">
              <a:off x="5101200" y="1187034"/>
              <a:ext cx="1861834" cy="45719"/>
            </a:xfrm>
            <a:prstGeom prst="rect">
              <a:avLst/>
            </a:prstGeom>
          </p:spPr>
        </p:pic>
        <p:pic>
          <p:nvPicPr>
            <p:cNvPr id="233" name="图片 79">
              <a:extLst>
                <a:ext uri="{FF2B5EF4-FFF2-40B4-BE49-F238E27FC236}">
                  <a16:creationId xmlns:a16="http://schemas.microsoft.com/office/drawing/2014/main" id="{EDEE26FE-BEC8-4406-8538-8353B2643E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grayscl/>
              <a:extLst/>
            </a:blip>
            <a:srcRect b="72279"/>
            <a:stretch/>
          </p:blipFill>
          <p:spPr>
            <a:xfrm flipH="1" flipV="1">
              <a:off x="5101200" y="1728423"/>
              <a:ext cx="1861834" cy="45719"/>
            </a:xfrm>
            <a:prstGeom prst="rect">
              <a:avLst/>
            </a:prstGeom>
          </p:spPr>
        </p:pic>
      </p:grpSp>
      <p:grpSp>
        <p:nvGrpSpPr>
          <p:cNvPr id="234" name="组合 80">
            <a:extLst>
              <a:ext uri="{FF2B5EF4-FFF2-40B4-BE49-F238E27FC236}">
                <a16:creationId xmlns:a16="http://schemas.microsoft.com/office/drawing/2014/main" id="{28BB4B18-10A8-4E6A-B5F7-4C65C13D221B}"/>
              </a:ext>
            </a:extLst>
          </p:cNvPr>
          <p:cNvGrpSpPr/>
          <p:nvPr/>
        </p:nvGrpSpPr>
        <p:grpSpPr>
          <a:xfrm>
            <a:off x="5889926" y="5063385"/>
            <a:ext cx="2551173" cy="587108"/>
            <a:chOff x="5101200" y="1187034"/>
            <a:chExt cx="1861834" cy="587108"/>
          </a:xfrm>
        </p:grpSpPr>
        <p:pic>
          <p:nvPicPr>
            <p:cNvPr id="235" name="图片 81">
              <a:extLst>
                <a:ext uri="{FF2B5EF4-FFF2-40B4-BE49-F238E27FC236}">
                  <a16:creationId xmlns:a16="http://schemas.microsoft.com/office/drawing/2014/main" id="{50C098C7-8BB4-4CAE-8CC2-15DD20489FB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grayscl/>
              <a:extLst/>
            </a:blip>
            <a:srcRect b="72279"/>
            <a:stretch/>
          </p:blipFill>
          <p:spPr>
            <a:xfrm flipH="1">
              <a:off x="5101200" y="1187034"/>
              <a:ext cx="1861834" cy="45719"/>
            </a:xfrm>
            <a:prstGeom prst="rect">
              <a:avLst/>
            </a:prstGeom>
          </p:spPr>
        </p:pic>
        <p:pic>
          <p:nvPicPr>
            <p:cNvPr id="236" name="图片 82">
              <a:extLst>
                <a:ext uri="{FF2B5EF4-FFF2-40B4-BE49-F238E27FC236}">
                  <a16:creationId xmlns:a16="http://schemas.microsoft.com/office/drawing/2014/main" id="{2D472BFD-8887-43EE-BD2C-5713399A17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grayscl/>
              <a:extLst/>
            </a:blip>
            <a:srcRect b="72279"/>
            <a:stretch/>
          </p:blipFill>
          <p:spPr>
            <a:xfrm flipH="1" flipV="1">
              <a:off x="5101200" y="1728423"/>
              <a:ext cx="1861834" cy="45719"/>
            </a:xfrm>
            <a:prstGeom prst="rect">
              <a:avLst/>
            </a:prstGeom>
          </p:spPr>
        </p:pic>
      </p:grpSp>
      <p:sp>
        <p:nvSpPr>
          <p:cNvPr id="237" name="文本框 83">
            <a:extLst>
              <a:ext uri="{FF2B5EF4-FFF2-40B4-BE49-F238E27FC236}">
                <a16:creationId xmlns:a16="http://schemas.microsoft.com/office/drawing/2014/main" id="{4A0F0416-7012-488A-8169-E68F3AA6AE58}"/>
              </a:ext>
            </a:extLst>
          </p:cNvPr>
          <p:cNvSpPr txBox="1"/>
          <p:nvPr/>
        </p:nvSpPr>
        <p:spPr>
          <a:xfrm>
            <a:off x="5056107" y="1173271"/>
            <a:ext cx="41370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600" dirty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</a:rPr>
              <a:t>背景介紹</a:t>
            </a:r>
            <a:endParaRPr lang="zh-CN" altLang="en-US" sz="3600" dirty="0">
              <a:solidFill>
                <a:prstClr val="white"/>
              </a:solidFill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  <a:latin typeface="華康華綜體W5" panose="020B0509000000000000" pitchFamily="49" charset="-120"/>
              <a:ea typeface="華康華綜體W5" panose="020B0509000000000000" pitchFamily="49" charset="-120"/>
            </a:endParaRPr>
          </a:p>
        </p:txBody>
      </p:sp>
      <p:sp>
        <p:nvSpPr>
          <p:cNvPr id="238" name="文本框 84">
            <a:extLst>
              <a:ext uri="{FF2B5EF4-FFF2-40B4-BE49-F238E27FC236}">
                <a16:creationId xmlns:a16="http://schemas.microsoft.com/office/drawing/2014/main" id="{2408842F-A9C8-4B3F-A680-434B26F9D6D7}"/>
              </a:ext>
            </a:extLst>
          </p:cNvPr>
          <p:cNvSpPr txBox="1"/>
          <p:nvPr/>
        </p:nvSpPr>
        <p:spPr>
          <a:xfrm>
            <a:off x="5056107" y="1937174"/>
            <a:ext cx="41370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600" dirty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</a:rPr>
              <a:t>告白 </a:t>
            </a:r>
            <a:r>
              <a:rPr lang="en-US" altLang="zh-TW" sz="3600" dirty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</a:rPr>
              <a:t>vs </a:t>
            </a:r>
            <a:r>
              <a:rPr lang="zh-TW" altLang="en-US" sz="3600" dirty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</a:rPr>
              <a:t>不告白</a:t>
            </a:r>
            <a:endParaRPr lang="zh-CN" altLang="en-US" sz="3600" dirty="0">
              <a:solidFill>
                <a:prstClr val="white"/>
              </a:solidFill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  <a:latin typeface="華康華綜體W5" panose="020B0509000000000000" pitchFamily="49" charset="-120"/>
              <a:ea typeface="華康華綜體W5" panose="020B0509000000000000" pitchFamily="49" charset="-120"/>
            </a:endParaRPr>
          </a:p>
        </p:txBody>
      </p:sp>
      <p:sp>
        <p:nvSpPr>
          <p:cNvPr id="239" name="文本框 85">
            <a:extLst>
              <a:ext uri="{FF2B5EF4-FFF2-40B4-BE49-F238E27FC236}">
                <a16:creationId xmlns:a16="http://schemas.microsoft.com/office/drawing/2014/main" id="{9E47633C-D661-4351-AB41-4D0BE52CAF2A}"/>
              </a:ext>
            </a:extLst>
          </p:cNvPr>
          <p:cNvSpPr txBox="1"/>
          <p:nvPr/>
        </p:nvSpPr>
        <p:spPr>
          <a:xfrm>
            <a:off x="4948110" y="2685115"/>
            <a:ext cx="41370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600" dirty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</a:rPr>
              <a:t>型男 </a:t>
            </a:r>
            <a:r>
              <a:rPr lang="en-US" altLang="zh-TW" sz="3600" dirty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</a:rPr>
              <a:t>vs </a:t>
            </a:r>
            <a:r>
              <a:rPr lang="zh-TW" altLang="en-US" sz="3600" dirty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</a:rPr>
              <a:t>女神</a:t>
            </a:r>
            <a:endParaRPr lang="zh-CN" altLang="en-US" sz="3600" dirty="0">
              <a:solidFill>
                <a:prstClr val="white"/>
              </a:solidFill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  <a:latin typeface="華康華綜體W5" panose="020B0509000000000000" pitchFamily="49" charset="-120"/>
              <a:ea typeface="華康華綜體W5" panose="020B0509000000000000" pitchFamily="49" charset="-120"/>
            </a:endParaRPr>
          </a:p>
        </p:txBody>
      </p:sp>
      <p:sp>
        <p:nvSpPr>
          <p:cNvPr id="240" name="文本框 87">
            <a:extLst>
              <a:ext uri="{FF2B5EF4-FFF2-40B4-BE49-F238E27FC236}">
                <a16:creationId xmlns:a16="http://schemas.microsoft.com/office/drawing/2014/main" id="{D620380B-8DCE-4196-8C5C-E65A8199F7DD}"/>
              </a:ext>
            </a:extLst>
          </p:cNvPr>
          <p:cNvSpPr txBox="1"/>
          <p:nvPr/>
        </p:nvSpPr>
        <p:spPr>
          <a:xfrm>
            <a:off x="5056107" y="3503950"/>
            <a:ext cx="41370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600" dirty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</a:rPr>
              <a:t>宅男 </a:t>
            </a:r>
            <a:r>
              <a:rPr lang="en-US" altLang="zh-TW" sz="3600" dirty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</a:rPr>
              <a:t>vs </a:t>
            </a:r>
            <a:r>
              <a:rPr lang="zh-TW" altLang="en-US" sz="3600" dirty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</a:rPr>
              <a:t>女神</a:t>
            </a:r>
            <a:endParaRPr lang="zh-CN" altLang="en-US" sz="3600" dirty="0">
              <a:solidFill>
                <a:prstClr val="white"/>
              </a:solidFill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  <a:latin typeface="華康華綜體W5" panose="020B0509000000000000" pitchFamily="49" charset="-120"/>
              <a:ea typeface="華康華綜體W5" panose="020B0509000000000000" pitchFamily="49" charset="-120"/>
            </a:endParaRPr>
          </a:p>
        </p:txBody>
      </p:sp>
      <p:sp>
        <p:nvSpPr>
          <p:cNvPr id="241" name="文本框 88">
            <a:extLst>
              <a:ext uri="{FF2B5EF4-FFF2-40B4-BE49-F238E27FC236}">
                <a16:creationId xmlns:a16="http://schemas.microsoft.com/office/drawing/2014/main" id="{C0C477D7-9EF3-477A-AD4D-DB04EC8A3A43}"/>
              </a:ext>
            </a:extLst>
          </p:cNvPr>
          <p:cNvSpPr txBox="1"/>
          <p:nvPr/>
        </p:nvSpPr>
        <p:spPr>
          <a:xfrm>
            <a:off x="5061596" y="4278831"/>
            <a:ext cx="41370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600" dirty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</a:rPr>
              <a:t>囚徒困境</a:t>
            </a:r>
            <a:r>
              <a:rPr lang="en-US" altLang="zh-TW" sz="3600" dirty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</a:rPr>
              <a:t>/</a:t>
            </a:r>
            <a:r>
              <a:rPr lang="zh-TW" altLang="en-US" sz="3600" dirty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</a:rPr>
              <a:t>情侶約會</a:t>
            </a:r>
            <a:endParaRPr lang="zh-CN" altLang="en-US" sz="3600" dirty="0">
              <a:solidFill>
                <a:prstClr val="white"/>
              </a:solidFill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  <a:latin typeface="華康華綜體W5" panose="020B0509000000000000" pitchFamily="49" charset="-120"/>
              <a:ea typeface="華康華綜體W5" panose="020B0509000000000000" pitchFamily="49" charset="-120"/>
            </a:endParaRPr>
          </a:p>
        </p:txBody>
      </p:sp>
      <p:sp>
        <p:nvSpPr>
          <p:cNvPr id="242" name="文本框 89">
            <a:extLst>
              <a:ext uri="{FF2B5EF4-FFF2-40B4-BE49-F238E27FC236}">
                <a16:creationId xmlns:a16="http://schemas.microsoft.com/office/drawing/2014/main" id="{0BBCA4F5-22C7-4C65-B302-87D7EEA0477D}"/>
              </a:ext>
            </a:extLst>
          </p:cNvPr>
          <p:cNvSpPr txBox="1"/>
          <p:nvPr/>
        </p:nvSpPr>
        <p:spPr>
          <a:xfrm>
            <a:off x="5042146" y="5016786"/>
            <a:ext cx="41370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</a:rPr>
              <a:t>Q&amp;A</a:t>
            </a:r>
            <a:endParaRPr lang="zh-CN" altLang="en-US" sz="3600" dirty="0">
              <a:solidFill>
                <a:prstClr val="white"/>
              </a:solidFill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  <a:latin typeface="華康華綜體W5" panose="020B0509000000000000" pitchFamily="49" charset="-120"/>
              <a:ea typeface="華康華綜體W5" panose="020B0509000000000000" pitchFamily="49" charset="-120"/>
            </a:endParaRPr>
          </a:p>
        </p:txBody>
      </p:sp>
      <p:sp>
        <p:nvSpPr>
          <p:cNvPr id="243" name="文本框 90">
            <a:extLst>
              <a:ext uri="{FF2B5EF4-FFF2-40B4-BE49-F238E27FC236}">
                <a16:creationId xmlns:a16="http://schemas.microsoft.com/office/drawing/2014/main" id="{BBBD8C2D-E2A9-4C50-8347-3A0A216103BD}"/>
              </a:ext>
            </a:extLst>
          </p:cNvPr>
          <p:cNvSpPr txBox="1"/>
          <p:nvPr/>
        </p:nvSpPr>
        <p:spPr>
          <a:xfrm>
            <a:off x="4241465" y="1253272"/>
            <a:ext cx="7143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rgbClr val="FFB850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1</a:t>
            </a:r>
            <a:endParaRPr lang="zh-CN" altLang="en-US" sz="2800" dirty="0">
              <a:solidFill>
                <a:srgbClr val="FFB850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44" name="文本框 91">
            <a:extLst>
              <a:ext uri="{FF2B5EF4-FFF2-40B4-BE49-F238E27FC236}">
                <a16:creationId xmlns:a16="http://schemas.microsoft.com/office/drawing/2014/main" id="{73A57940-F53F-4CE6-BE90-8190B590430C}"/>
              </a:ext>
            </a:extLst>
          </p:cNvPr>
          <p:cNvSpPr txBox="1"/>
          <p:nvPr/>
        </p:nvSpPr>
        <p:spPr>
          <a:xfrm>
            <a:off x="3605898" y="2013818"/>
            <a:ext cx="7143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rgbClr val="01ACBE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2</a:t>
            </a:r>
            <a:endParaRPr lang="zh-CN" altLang="en-US" sz="2800" dirty="0">
              <a:solidFill>
                <a:srgbClr val="01ACBE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45" name="文本框 92">
            <a:extLst>
              <a:ext uri="{FF2B5EF4-FFF2-40B4-BE49-F238E27FC236}">
                <a16:creationId xmlns:a16="http://schemas.microsoft.com/office/drawing/2014/main" id="{DA78F1FF-F536-496F-8663-D1A31CE15D06}"/>
              </a:ext>
            </a:extLst>
          </p:cNvPr>
          <p:cNvSpPr txBox="1"/>
          <p:nvPr/>
        </p:nvSpPr>
        <p:spPr>
          <a:xfrm>
            <a:off x="2927299" y="2767231"/>
            <a:ext cx="7143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rgbClr val="E87071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3</a:t>
            </a:r>
            <a:endParaRPr lang="zh-CN" altLang="en-US" sz="2800" dirty="0">
              <a:solidFill>
                <a:srgbClr val="E87071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46" name="文本框 93">
            <a:extLst>
              <a:ext uri="{FF2B5EF4-FFF2-40B4-BE49-F238E27FC236}">
                <a16:creationId xmlns:a16="http://schemas.microsoft.com/office/drawing/2014/main" id="{6B53D96B-C96E-4E55-AE28-B844BB26D5BA}"/>
              </a:ext>
            </a:extLst>
          </p:cNvPr>
          <p:cNvSpPr txBox="1"/>
          <p:nvPr/>
        </p:nvSpPr>
        <p:spPr>
          <a:xfrm>
            <a:off x="4549739" y="3537277"/>
            <a:ext cx="7143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rgbClr val="00AF92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4</a:t>
            </a:r>
            <a:endParaRPr lang="zh-CN" altLang="en-US" sz="2800" dirty="0">
              <a:solidFill>
                <a:srgbClr val="00AF92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47" name="文本框 94">
            <a:extLst>
              <a:ext uri="{FF2B5EF4-FFF2-40B4-BE49-F238E27FC236}">
                <a16:creationId xmlns:a16="http://schemas.microsoft.com/office/drawing/2014/main" id="{78B9DE96-221C-4384-81FA-56C0A1C02E89}"/>
              </a:ext>
            </a:extLst>
          </p:cNvPr>
          <p:cNvSpPr txBox="1"/>
          <p:nvPr/>
        </p:nvSpPr>
        <p:spPr>
          <a:xfrm>
            <a:off x="2570111" y="4327986"/>
            <a:ext cx="7143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rgbClr val="C65885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5</a:t>
            </a:r>
            <a:endParaRPr lang="zh-CN" altLang="en-US" sz="2800" dirty="0">
              <a:solidFill>
                <a:srgbClr val="C65885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48" name="文本框 95">
            <a:extLst>
              <a:ext uri="{FF2B5EF4-FFF2-40B4-BE49-F238E27FC236}">
                <a16:creationId xmlns:a16="http://schemas.microsoft.com/office/drawing/2014/main" id="{BA1E3780-33BC-468B-BAD2-78EB7E296139}"/>
              </a:ext>
            </a:extLst>
          </p:cNvPr>
          <p:cNvSpPr txBox="1"/>
          <p:nvPr/>
        </p:nvSpPr>
        <p:spPr>
          <a:xfrm>
            <a:off x="3489307" y="5100774"/>
            <a:ext cx="7143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rgbClr val="844B9B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6</a:t>
            </a:r>
            <a:endParaRPr lang="zh-CN" altLang="en-US" sz="2800" dirty="0">
              <a:solidFill>
                <a:srgbClr val="844B9B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83" name="文本框 83">
            <a:extLst>
              <a:ext uri="{FF2B5EF4-FFF2-40B4-BE49-F238E27FC236}">
                <a16:creationId xmlns:a16="http://schemas.microsoft.com/office/drawing/2014/main" id="{30614BE1-4CC8-4057-8D6B-3B5123F3F902}"/>
              </a:ext>
            </a:extLst>
          </p:cNvPr>
          <p:cNvSpPr txBox="1"/>
          <p:nvPr/>
        </p:nvSpPr>
        <p:spPr>
          <a:xfrm>
            <a:off x="9473358" y="1198356"/>
            <a:ext cx="1215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600" dirty="0">
                <a:solidFill>
                  <a:schemeClr val="bg1">
                    <a:lumMod val="65000"/>
                  </a:schemeClr>
                </a:solidFill>
                <a:latin typeface="華康華綜體W5" panose="020B0509000000000000" pitchFamily="49" charset="-120"/>
                <a:ea typeface="華康華綜體W5" panose="020B0509000000000000" pitchFamily="49" charset="-120"/>
              </a:rPr>
              <a:t>欣慧</a:t>
            </a:r>
            <a:endParaRPr lang="zh-CN" altLang="en-US" sz="3600" dirty="0">
              <a:solidFill>
                <a:schemeClr val="bg1">
                  <a:lumMod val="65000"/>
                </a:schemeClr>
              </a:solidFill>
              <a:latin typeface="華康華綜體W5" panose="020B0509000000000000" pitchFamily="49" charset="-120"/>
              <a:ea typeface="華康華綜體W5" panose="020B0509000000000000" pitchFamily="49" charset="-120"/>
            </a:endParaRPr>
          </a:p>
        </p:txBody>
      </p:sp>
      <p:sp>
        <p:nvSpPr>
          <p:cNvPr id="284" name="文本框 83">
            <a:extLst>
              <a:ext uri="{FF2B5EF4-FFF2-40B4-BE49-F238E27FC236}">
                <a16:creationId xmlns:a16="http://schemas.microsoft.com/office/drawing/2014/main" id="{B15417E1-C58D-4A1B-8141-225EDFD14B06}"/>
              </a:ext>
            </a:extLst>
          </p:cNvPr>
          <p:cNvSpPr txBox="1"/>
          <p:nvPr/>
        </p:nvSpPr>
        <p:spPr>
          <a:xfrm>
            <a:off x="9457378" y="2031045"/>
            <a:ext cx="1215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600" dirty="0">
                <a:solidFill>
                  <a:schemeClr val="bg1">
                    <a:lumMod val="65000"/>
                  </a:schemeClr>
                </a:solidFill>
                <a:latin typeface="華康華綜體W5" panose="020B0509000000000000" pitchFamily="49" charset="-120"/>
                <a:ea typeface="華康華綜體W5" panose="020B0509000000000000" pitchFamily="49" charset="-120"/>
              </a:rPr>
              <a:t>欣慧</a:t>
            </a:r>
            <a:endParaRPr lang="zh-CN" altLang="en-US" sz="3600" dirty="0">
              <a:solidFill>
                <a:schemeClr val="bg1">
                  <a:lumMod val="65000"/>
                </a:schemeClr>
              </a:solidFill>
              <a:latin typeface="華康華綜體W5" panose="020B0509000000000000" pitchFamily="49" charset="-120"/>
              <a:ea typeface="華康華綜體W5" panose="020B0509000000000000" pitchFamily="49" charset="-120"/>
            </a:endParaRPr>
          </a:p>
        </p:txBody>
      </p:sp>
      <p:sp>
        <p:nvSpPr>
          <p:cNvPr id="285" name="文本框 83">
            <a:extLst>
              <a:ext uri="{FF2B5EF4-FFF2-40B4-BE49-F238E27FC236}">
                <a16:creationId xmlns:a16="http://schemas.microsoft.com/office/drawing/2014/main" id="{C73FD5DA-C4BD-4894-91AB-F4CEA2B622FE}"/>
              </a:ext>
            </a:extLst>
          </p:cNvPr>
          <p:cNvSpPr txBox="1"/>
          <p:nvPr/>
        </p:nvSpPr>
        <p:spPr>
          <a:xfrm>
            <a:off x="9457378" y="2747742"/>
            <a:ext cx="1215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600" dirty="0">
                <a:solidFill>
                  <a:schemeClr val="bg1">
                    <a:lumMod val="65000"/>
                  </a:schemeClr>
                </a:solidFill>
                <a:latin typeface="華康華綜體W5" panose="020B0509000000000000" pitchFamily="49" charset="-120"/>
                <a:ea typeface="華康華綜體W5" panose="020B0509000000000000" pitchFamily="49" charset="-120"/>
              </a:rPr>
              <a:t>玉瑛</a:t>
            </a:r>
            <a:endParaRPr lang="zh-CN" altLang="en-US" sz="3600" dirty="0">
              <a:solidFill>
                <a:schemeClr val="bg1">
                  <a:lumMod val="65000"/>
                </a:schemeClr>
              </a:solidFill>
              <a:latin typeface="華康華綜體W5" panose="020B0509000000000000" pitchFamily="49" charset="-120"/>
              <a:ea typeface="華康華綜體W5" panose="020B0509000000000000" pitchFamily="49" charset="-120"/>
            </a:endParaRPr>
          </a:p>
        </p:txBody>
      </p:sp>
      <p:sp>
        <p:nvSpPr>
          <p:cNvPr id="286" name="文本框 83">
            <a:extLst>
              <a:ext uri="{FF2B5EF4-FFF2-40B4-BE49-F238E27FC236}">
                <a16:creationId xmlns:a16="http://schemas.microsoft.com/office/drawing/2014/main" id="{0466CA51-4FE1-4D5C-AC0E-2CBE887DB1B1}"/>
              </a:ext>
            </a:extLst>
          </p:cNvPr>
          <p:cNvSpPr txBox="1"/>
          <p:nvPr/>
        </p:nvSpPr>
        <p:spPr>
          <a:xfrm>
            <a:off x="9478186" y="3496893"/>
            <a:ext cx="1215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600" dirty="0">
                <a:solidFill>
                  <a:srgbClr val="0070C0"/>
                </a:solidFill>
                <a:latin typeface="華康華綜體W5" panose="020B0509000000000000" pitchFamily="49" charset="-120"/>
                <a:ea typeface="華康華綜體W5" panose="020B0509000000000000" pitchFamily="49" charset="-120"/>
              </a:rPr>
              <a:t>煒群</a:t>
            </a:r>
            <a:endParaRPr lang="zh-CN" altLang="en-US" sz="3600" dirty="0">
              <a:solidFill>
                <a:srgbClr val="0070C0"/>
              </a:solidFill>
              <a:latin typeface="華康華綜體W5" panose="020B0509000000000000" pitchFamily="49" charset="-120"/>
              <a:ea typeface="華康華綜體W5" panose="020B0509000000000000" pitchFamily="49" charset="-120"/>
            </a:endParaRPr>
          </a:p>
        </p:txBody>
      </p:sp>
      <p:sp>
        <p:nvSpPr>
          <p:cNvPr id="287" name="文本框 83">
            <a:extLst>
              <a:ext uri="{FF2B5EF4-FFF2-40B4-BE49-F238E27FC236}">
                <a16:creationId xmlns:a16="http://schemas.microsoft.com/office/drawing/2014/main" id="{4D562C3A-EF21-4FBE-A5ED-78D44207DD14}"/>
              </a:ext>
            </a:extLst>
          </p:cNvPr>
          <p:cNvSpPr txBox="1"/>
          <p:nvPr/>
        </p:nvSpPr>
        <p:spPr>
          <a:xfrm>
            <a:off x="9486330" y="4285958"/>
            <a:ext cx="1215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600" dirty="0">
                <a:solidFill>
                  <a:srgbClr val="0070C0"/>
                </a:solidFill>
                <a:latin typeface="華康華綜體W5" panose="020B0509000000000000" pitchFamily="49" charset="-120"/>
                <a:ea typeface="華康華綜體W5" panose="020B0509000000000000" pitchFamily="49" charset="-120"/>
              </a:rPr>
              <a:t>莊寧</a:t>
            </a:r>
            <a:endParaRPr lang="zh-CN" altLang="en-US" sz="3600" dirty="0">
              <a:solidFill>
                <a:srgbClr val="0070C0"/>
              </a:solidFill>
              <a:latin typeface="華康華綜體W5" panose="020B0509000000000000" pitchFamily="49" charset="-120"/>
              <a:ea typeface="華康華綜體W5" panose="020B0509000000000000" pitchFamily="49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370721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3000">
        <p14:doors dir="vert"/>
      </p:transition>
    </mc:Choice>
    <mc:Fallback xmlns="">
      <p:transition spd="slow" advTm="300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ã101æ¬¡æ±å©ãçåçæå°çµæ">
            <a:extLst>
              <a:ext uri="{FF2B5EF4-FFF2-40B4-BE49-F238E27FC236}">
                <a16:creationId xmlns:a16="http://schemas.microsoft.com/office/drawing/2014/main" id="{CDB21AD5-2D4E-468F-A86D-F48B810AEA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3028" y="3980725"/>
            <a:ext cx="3926332" cy="2617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" name="圖片 88">
            <a:extLst>
              <a:ext uri="{FF2B5EF4-FFF2-40B4-BE49-F238E27FC236}">
                <a16:creationId xmlns:a16="http://schemas.microsoft.com/office/drawing/2014/main" id="{690954FF-72FE-4116-A703-B70EFB1857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3630" y="918299"/>
            <a:ext cx="4114314" cy="2745370"/>
          </a:xfrm>
          <a:prstGeom prst="rect">
            <a:avLst/>
          </a:prstGeom>
        </p:spPr>
      </p:pic>
      <p:sp>
        <p:nvSpPr>
          <p:cNvPr id="178" name="椭圆 145">
            <a:extLst>
              <a:ext uri="{FF2B5EF4-FFF2-40B4-BE49-F238E27FC236}">
                <a16:creationId xmlns:a16="http://schemas.microsoft.com/office/drawing/2014/main" id="{9809BC5C-705E-42D0-B6D8-5FC8C2431127}"/>
              </a:ext>
            </a:extLst>
          </p:cNvPr>
          <p:cNvSpPr/>
          <p:nvPr/>
        </p:nvSpPr>
        <p:spPr>
          <a:xfrm>
            <a:off x="11389985" y="6070166"/>
            <a:ext cx="756000" cy="756000"/>
          </a:xfrm>
          <a:prstGeom prst="ellipse">
            <a:avLst/>
          </a:prstGeom>
          <a:gradFill flip="none" rotWithShape="1">
            <a:gsLst>
              <a:gs pos="100000">
                <a:schemeClr val="bg1">
                  <a:lumMod val="100000"/>
                </a:schemeClr>
              </a:gs>
              <a:gs pos="0">
                <a:schemeClr val="bg1">
                  <a:lumMod val="72000"/>
                </a:schemeClr>
              </a:gs>
            </a:gsLst>
            <a:lin ang="2700000" scaled="1"/>
            <a:tileRect/>
          </a:gra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sp>
        <p:nvSpPr>
          <p:cNvPr id="179" name="矩形 178">
            <a:extLst>
              <a:ext uri="{FF2B5EF4-FFF2-40B4-BE49-F238E27FC236}">
                <a16:creationId xmlns:a16="http://schemas.microsoft.com/office/drawing/2014/main" id="{76F7EFAB-9EB0-4A45-AB39-7019AC9BBF0A}"/>
              </a:ext>
            </a:extLst>
          </p:cNvPr>
          <p:cNvSpPr/>
          <p:nvPr/>
        </p:nvSpPr>
        <p:spPr>
          <a:xfrm>
            <a:off x="11527060" y="6261561"/>
            <a:ext cx="45304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A60C4597-589D-4A11-9817-77DC32EA032F}" type="slidenum">
              <a:rPr lang="en-US" altLang="zh-CN" sz="2000" b="1">
                <a:latin typeface="Segoe UI Light" pitchFamily="34" charset="0"/>
                <a:ea typeface="专业字体设计服务/WWW.ZTSGC.COM/" pitchFamily="2" charset="-122"/>
              </a:rPr>
              <a:pPr algn="ctr"/>
              <a:t>16</a:t>
            </a:fld>
            <a:endParaRPr lang="zh-CN" altLang="en-US" sz="2000" b="1" dirty="0">
              <a:latin typeface="Segoe UI Light" pitchFamily="34" charset="0"/>
              <a:ea typeface="专业字体设计服务/WWW.ZTSGC.COM/" pitchFamily="2" charset="-122"/>
            </a:endParaRPr>
          </a:p>
        </p:txBody>
      </p:sp>
      <p:pic>
        <p:nvPicPr>
          <p:cNvPr id="88" name="圖片 87">
            <a:extLst>
              <a:ext uri="{FF2B5EF4-FFF2-40B4-BE49-F238E27FC236}">
                <a16:creationId xmlns:a16="http://schemas.microsoft.com/office/drawing/2014/main" id="{9FF9D4D3-5D07-49F0-8191-AC6299FB4E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8538" y="1423581"/>
            <a:ext cx="4114314" cy="2739649"/>
          </a:xfrm>
          <a:prstGeom prst="rect">
            <a:avLst/>
          </a:prstGeom>
        </p:spPr>
      </p:pic>
      <p:sp>
        <p:nvSpPr>
          <p:cNvPr id="98" name="矩形 97">
            <a:extLst>
              <a:ext uri="{FF2B5EF4-FFF2-40B4-BE49-F238E27FC236}">
                <a16:creationId xmlns:a16="http://schemas.microsoft.com/office/drawing/2014/main" id="{CB4D0779-3F26-4422-AE88-12239415FBAD}"/>
              </a:ext>
            </a:extLst>
          </p:cNvPr>
          <p:cNvSpPr/>
          <p:nvPr/>
        </p:nvSpPr>
        <p:spPr>
          <a:xfrm>
            <a:off x="3135017" y="3501656"/>
            <a:ext cx="2867056" cy="768619"/>
          </a:xfrm>
          <a:prstGeom prst="rect">
            <a:avLst/>
          </a:prstGeom>
          <a:solidFill>
            <a:srgbClr val="00AF92"/>
          </a:solidFill>
          <a:ln>
            <a:noFill/>
          </a:ln>
          <a:effectLst>
            <a:innerShdw blurRad="50800" dist="254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grpSp>
        <p:nvGrpSpPr>
          <p:cNvPr id="99" name="组合 70">
            <a:extLst>
              <a:ext uri="{FF2B5EF4-FFF2-40B4-BE49-F238E27FC236}">
                <a16:creationId xmlns:a16="http://schemas.microsoft.com/office/drawing/2014/main" id="{162B67CC-970B-451A-BB66-C7742D596C18}"/>
              </a:ext>
            </a:extLst>
          </p:cNvPr>
          <p:cNvGrpSpPr/>
          <p:nvPr/>
        </p:nvGrpSpPr>
        <p:grpSpPr>
          <a:xfrm>
            <a:off x="3227946" y="3617950"/>
            <a:ext cx="2551173" cy="587108"/>
            <a:chOff x="5101200" y="1187034"/>
            <a:chExt cx="1861834" cy="587108"/>
          </a:xfrm>
        </p:grpSpPr>
        <p:pic>
          <p:nvPicPr>
            <p:cNvPr id="100" name="图片 71">
              <a:extLst>
                <a:ext uri="{FF2B5EF4-FFF2-40B4-BE49-F238E27FC236}">
                  <a16:creationId xmlns:a16="http://schemas.microsoft.com/office/drawing/2014/main" id="{4C44C9D8-A639-4727-A7F3-CEBE49A232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grayscl/>
              <a:extLst/>
            </a:blip>
            <a:srcRect b="72279"/>
            <a:stretch/>
          </p:blipFill>
          <p:spPr>
            <a:xfrm flipH="1">
              <a:off x="5101200" y="1187034"/>
              <a:ext cx="1861834" cy="45719"/>
            </a:xfrm>
            <a:prstGeom prst="rect">
              <a:avLst/>
            </a:prstGeom>
          </p:spPr>
        </p:pic>
        <p:pic>
          <p:nvPicPr>
            <p:cNvPr id="101" name="图片 72">
              <a:extLst>
                <a:ext uri="{FF2B5EF4-FFF2-40B4-BE49-F238E27FC236}">
                  <a16:creationId xmlns:a16="http://schemas.microsoft.com/office/drawing/2014/main" id="{82C285AE-C098-44EA-8278-097E48F80D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grayscl/>
              <a:extLst/>
            </a:blip>
            <a:srcRect b="72279"/>
            <a:stretch/>
          </p:blipFill>
          <p:spPr>
            <a:xfrm flipH="1" flipV="1">
              <a:off x="5101200" y="1728423"/>
              <a:ext cx="1861834" cy="45719"/>
            </a:xfrm>
            <a:prstGeom prst="rect">
              <a:avLst/>
            </a:prstGeom>
          </p:spPr>
        </p:pic>
      </p:grpSp>
      <p:sp>
        <p:nvSpPr>
          <p:cNvPr id="102" name="文本框 87">
            <a:extLst>
              <a:ext uri="{FF2B5EF4-FFF2-40B4-BE49-F238E27FC236}">
                <a16:creationId xmlns:a16="http://schemas.microsoft.com/office/drawing/2014/main" id="{7DFB0760-9FD5-425B-860E-EE217357318D}"/>
              </a:ext>
            </a:extLst>
          </p:cNvPr>
          <p:cNvSpPr txBox="1"/>
          <p:nvPr/>
        </p:nvSpPr>
        <p:spPr>
          <a:xfrm>
            <a:off x="2716270" y="3573503"/>
            <a:ext cx="37045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600" dirty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</a:rPr>
              <a:t>宅男 </a:t>
            </a:r>
            <a:r>
              <a:rPr lang="en-US" altLang="zh-TW" sz="3600" dirty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</a:rPr>
              <a:t>vs </a:t>
            </a:r>
            <a:r>
              <a:rPr lang="zh-TW" altLang="en-US" sz="3600" dirty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</a:rPr>
              <a:t>女神</a:t>
            </a:r>
            <a:endParaRPr lang="zh-CN" altLang="en-US" sz="3600" dirty="0">
              <a:solidFill>
                <a:prstClr val="white"/>
              </a:solidFill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  <a:latin typeface="華康華綜體W5" panose="020B0509000000000000" pitchFamily="49" charset="-120"/>
              <a:ea typeface="華康華綜體W5" panose="020B0509000000000000" pitchFamily="49" charset="-120"/>
            </a:endParaRPr>
          </a:p>
        </p:txBody>
      </p:sp>
      <p:sp>
        <p:nvSpPr>
          <p:cNvPr id="18" name="标题 5">
            <a:extLst>
              <a:ext uri="{FF2B5EF4-FFF2-40B4-BE49-F238E27FC236}">
                <a16:creationId xmlns:a16="http://schemas.microsoft.com/office/drawing/2014/main" id="{42E404E7-426A-4AE1-9375-BBF76ECE52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312" y="206333"/>
            <a:ext cx="2542041" cy="546975"/>
          </a:xfrm>
        </p:spPr>
        <p:txBody>
          <a:bodyPr>
            <a:normAutofit/>
          </a:bodyPr>
          <a:lstStyle/>
          <a:p>
            <a:pPr algn="ctr"/>
            <a:r>
              <a:rPr lang="zh-TW" altLang="en-US" sz="2800" dirty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</a:rPr>
              <a:t>宅男 </a:t>
            </a:r>
            <a:r>
              <a:rPr lang="en-US" altLang="zh-TW" sz="2800" dirty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</a:rPr>
              <a:t>vs </a:t>
            </a:r>
            <a:r>
              <a:rPr lang="zh-TW" altLang="en-US" sz="2800" dirty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</a:rPr>
              <a:t>女神</a:t>
            </a:r>
            <a:endParaRPr lang="zh-CN" altLang="en-US" sz="2800" dirty="0">
              <a:solidFill>
                <a:prstClr val="white"/>
              </a:solidFill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  <a:latin typeface="華康華綜體W5" panose="020B0509000000000000" pitchFamily="49" charset="-120"/>
              <a:ea typeface="華康華綜體W5" panose="020B0509000000000000" pitchFamily="49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132859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416312" y="206333"/>
            <a:ext cx="2542041" cy="546975"/>
          </a:xfrm>
        </p:spPr>
        <p:txBody>
          <a:bodyPr>
            <a:normAutofit/>
          </a:bodyPr>
          <a:lstStyle/>
          <a:p>
            <a:pPr algn="ctr"/>
            <a:r>
              <a:rPr lang="zh-TW" altLang="en-US" sz="2800" dirty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</a:rPr>
              <a:t>宅男 </a:t>
            </a:r>
            <a:r>
              <a:rPr lang="en-US" altLang="zh-TW" sz="2800" dirty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</a:rPr>
              <a:t>vs </a:t>
            </a:r>
            <a:r>
              <a:rPr lang="zh-TW" altLang="en-US" sz="2800" dirty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</a:rPr>
              <a:t>女神</a:t>
            </a:r>
            <a:endParaRPr lang="zh-CN" altLang="en-US" sz="2800" dirty="0">
              <a:solidFill>
                <a:prstClr val="white"/>
              </a:solidFill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  <a:latin typeface="華康華綜體W5" panose="020B0509000000000000" pitchFamily="49" charset="-120"/>
              <a:ea typeface="華康華綜體W5" panose="020B0509000000000000" pitchFamily="49" charset="-120"/>
            </a:endParaRPr>
          </a:p>
        </p:txBody>
      </p:sp>
      <p:sp>
        <p:nvSpPr>
          <p:cNvPr id="65" name="椭圆 145">
            <a:extLst>
              <a:ext uri="{FF2B5EF4-FFF2-40B4-BE49-F238E27FC236}">
                <a16:creationId xmlns:a16="http://schemas.microsoft.com/office/drawing/2014/main" id="{BF60A6F2-3177-4BB8-AA8F-C06DA75C63A9}"/>
              </a:ext>
            </a:extLst>
          </p:cNvPr>
          <p:cNvSpPr/>
          <p:nvPr/>
        </p:nvSpPr>
        <p:spPr>
          <a:xfrm>
            <a:off x="11389985" y="6070166"/>
            <a:ext cx="756000" cy="756000"/>
          </a:xfrm>
          <a:prstGeom prst="ellipse">
            <a:avLst/>
          </a:prstGeom>
          <a:gradFill flip="none" rotWithShape="1">
            <a:gsLst>
              <a:gs pos="100000">
                <a:schemeClr val="bg1">
                  <a:lumMod val="100000"/>
                </a:schemeClr>
              </a:gs>
              <a:gs pos="0">
                <a:schemeClr val="bg1">
                  <a:lumMod val="72000"/>
                </a:schemeClr>
              </a:gs>
            </a:gsLst>
            <a:lin ang="2700000" scaled="1"/>
            <a:tileRect/>
          </a:gra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A7287CC5-1A55-4B7C-B702-5AC6B58758CE}"/>
              </a:ext>
            </a:extLst>
          </p:cNvPr>
          <p:cNvSpPr/>
          <p:nvPr/>
        </p:nvSpPr>
        <p:spPr>
          <a:xfrm>
            <a:off x="11527060" y="6261561"/>
            <a:ext cx="45304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A60C4597-589D-4A11-9817-77DC32EA032F}" type="slidenum">
              <a:rPr lang="en-US" altLang="zh-CN" sz="2000" b="1">
                <a:latin typeface="Segoe UI Light" pitchFamily="34" charset="0"/>
                <a:ea typeface="专业字体设计服务/WWW.ZTSGC.COM/" pitchFamily="2" charset="-122"/>
              </a:rPr>
              <a:pPr algn="ctr"/>
              <a:t>17</a:t>
            </a:fld>
            <a:endParaRPr lang="zh-CN" altLang="en-US" sz="2000" b="1" dirty="0">
              <a:latin typeface="Segoe UI Light" pitchFamily="34" charset="0"/>
              <a:ea typeface="专业字体设计服务/WWW.ZTSGC.COM/" pitchFamily="2" charset="-122"/>
            </a:endParaRPr>
          </a:p>
        </p:txBody>
      </p:sp>
      <p:sp>
        <p:nvSpPr>
          <p:cNvPr id="53" name="圆角矩形 2">
            <a:extLst>
              <a:ext uri="{FF2B5EF4-FFF2-40B4-BE49-F238E27FC236}">
                <a16:creationId xmlns:a16="http://schemas.microsoft.com/office/drawing/2014/main" id="{B59DB48C-C6D9-4744-ABBE-00912E3EF575}"/>
              </a:ext>
            </a:extLst>
          </p:cNvPr>
          <p:cNvSpPr/>
          <p:nvPr/>
        </p:nvSpPr>
        <p:spPr>
          <a:xfrm>
            <a:off x="2958354" y="753308"/>
            <a:ext cx="6261604" cy="5704889"/>
          </a:xfrm>
          <a:prstGeom prst="roundRect">
            <a:avLst>
              <a:gd name="adj" fmla="val 5470"/>
            </a:avLst>
          </a:prstGeom>
          <a:solidFill>
            <a:schemeClr val="bg1">
              <a:lumMod val="95000"/>
            </a:schemeClr>
          </a:solidFill>
          <a:ln w="254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2700000" scaled="1"/>
              <a:tileRect/>
            </a:gradFill>
          </a:ln>
          <a:effectLst>
            <a:reflection blurRad="6350" stA="50000" endA="300" endPos="90000" dist="889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id="{E7E5F57F-E0D1-4ECB-85C0-69FE0A4E1B86}"/>
              </a:ext>
            </a:extLst>
          </p:cNvPr>
          <p:cNvSpPr/>
          <p:nvPr/>
        </p:nvSpPr>
        <p:spPr>
          <a:xfrm>
            <a:off x="5332935" y="4886072"/>
            <a:ext cx="2954655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華康儷金黑" panose="020B0809000000000000" pitchFamily="49" charset="-120"/>
                <a:ea typeface="華康儷金黑" panose="020B0809000000000000" pitchFamily="49" charset="-120"/>
              </a:rPr>
              <a:t>當</a:t>
            </a:r>
            <a:r>
              <a:rPr lang="zh-TW" altLang="en-US" sz="3600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華康儷金黑" panose="020B0809000000000000" pitchFamily="49" charset="-120"/>
                <a:ea typeface="華康儷金黑" panose="020B0809000000000000" pitchFamily="49" charset="-120"/>
              </a:rPr>
              <a:t>男生</a:t>
            </a:r>
            <a:r>
              <a:rPr lang="zh-TW" alt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華康儷金黑" panose="020B0809000000000000" pitchFamily="49" charset="-120"/>
                <a:ea typeface="華康儷金黑" panose="020B0809000000000000" pitchFamily="49" charset="-120"/>
              </a:rPr>
              <a:t>條件</a:t>
            </a:r>
            <a:r>
              <a:rPr lang="zh-TW" altLang="en-US" sz="3600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華康儷金黑" panose="020B0809000000000000" pitchFamily="49" charset="-120"/>
                <a:ea typeface="華康儷金黑" panose="020B0809000000000000" pitchFamily="49" charset="-120"/>
              </a:rPr>
              <a:t>差</a:t>
            </a:r>
            <a:endParaRPr lang="en-US" altLang="zh-TW" sz="3600" dirty="0">
              <a:ln w="0"/>
              <a:solidFill>
                <a:srgbClr val="0070C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華康儷金黑" panose="020B0809000000000000" pitchFamily="49" charset="-120"/>
              <a:ea typeface="華康儷金黑" panose="020B0809000000000000" pitchFamily="49" charset="-120"/>
            </a:endParaRPr>
          </a:p>
          <a:p>
            <a:pPr algn="ctr"/>
            <a:r>
              <a:rPr lang="zh-TW" alt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華康儷金黑" panose="020B0809000000000000" pitchFamily="49" charset="-120"/>
                <a:ea typeface="華康儷金黑" panose="020B0809000000000000" pitchFamily="49" charset="-120"/>
              </a:rPr>
              <a:t>當</a:t>
            </a:r>
            <a:r>
              <a:rPr lang="zh-TW" altLang="en-US" sz="360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華康儷金黑" panose="020B0809000000000000" pitchFamily="49" charset="-120"/>
                <a:ea typeface="華康儷金黑" panose="020B0809000000000000" pitchFamily="49" charset="-120"/>
              </a:rPr>
              <a:t>女生</a:t>
            </a:r>
            <a:r>
              <a:rPr lang="zh-TW" alt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華康儷金黑" panose="020B0809000000000000" pitchFamily="49" charset="-120"/>
                <a:ea typeface="華康儷金黑" panose="020B0809000000000000" pitchFamily="49" charset="-120"/>
              </a:rPr>
              <a:t>條件</a:t>
            </a:r>
            <a:r>
              <a:rPr lang="zh-TW" altLang="en-US" sz="360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華康儷金黑" panose="020B0809000000000000" pitchFamily="49" charset="-120"/>
                <a:ea typeface="華康儷金黑" panose="020B0809000000000000" pitchFamily="49" charset="-120"/>
              </a:rPr>
              <a:t>好</a:t>
            </a:r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9661510E-5675-4E99-8FDE-7DA788C98B9A}"/>
              </a:ext>
            </a:extLst>
          </p:cNvPr>
          <p:cNvGrpSpPr/>
          <p:nvPr/>
        </p:nvGrpSpPr>
        <p:grpSpPr>
          <a:xfrm>
            <a:off x="4110137" y="1559337"/>
            <a:ext cx="4928834" cy="3281912"/>
            <a:chOff x="4110137" y="1559337"/>
            <a:chExt cx="4928834" cy="3281912"/>
          </a:xfrm>
        </p:grpSpPr>
        <p:sp>
          <p:nvSpPr>
            <p:cNvPr id="54" name="文本框 77">
              <a:extLst>
                <a:ext uri="{FF2B5EF4-FFF2-40B4-BE49-F238E27FC236}">
                  <a16:creationId xmlns:a16="http://schemas.microsoft.com/office/drawing/2014/main" id="{AFBC136E-F7C7-4DB0-8FBB-27FA3911297A}"/>
                </a:ext>
              </a:extLst>
            </p:cNvPr>
            <p:cNvSpPr txBox="1"/>
            <p:nvPr/>
          </p:nvSpPr>
          <p:spPr>
            <a:xfrm>
              <a:off x="5181812" y="2321169"/>
              <a:ext cx="1324089" cy="400110"/>
            </a:xfrm>
            <a:prstGeom prst="rect">
              <a:avLst/>
            </a:prstGeom>
            <a:noFill/>
          </p:spPr>
          <p:txBody>
            <a:bodyPr vert="horz" wrap="square" rtlCol="0" anchor="ctr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rgbClr val="C00000"/>
                  </a:solidFill>
                  <a:latin typeface="華康中特圓體(P)" panose="020F0800000000000000" pitchFamily="34" charset="-120"/>
                  <a:ea typeface="華康中特圓體(P)" panose="020F0800000000000000" pitchFamily="34" charset="-120"/>
                </a:rPr>
                <a:t>告白</a:t>
              </a:r>
              <a:endParaRPr lang="zh-CN" altLang="en-US" sz="2000" dirty="0">
                <a:solidFill>
                  <a:srgbClr val="C00000"/>
                </a:solidFill>
                <a:latin typeface="華康中特圓體(P)" panose="020F0800000000000000" pitchFamily="34" charset="-120"/>
                <a:ea typeface="華康中特圓體(P)" panose="020F0800000000000000" pitchFamily="34" charset="-120"/>
              </a:endParaRPr>
            </a:p>
          </p:txBody>
        </p:sp>
        <p:sp>
          <p:nvSpPr>
            <p:cNvPr id="55" name="文本框 77">
              <a:extLst>
                <a:ext uri="{FF2B5EF4-FFF2-40B4-BE49-F238E27FC236}">
                  <a16:creationId xmlns:a16="http://schemas.microsoft.com/office/drawing/2014/main" id="{99EAB846-EA9D-493C-A89F-E2E43A932D2A}"/>
                </a:ext>
              </a:extLst>
            </p:cNvPr>
            <p:cNvSpPr txBox="1"/>
            <p:nvPr/>
          </p:nvSpPr>
          <p:spPr>
            <a:xfrm>
              <a:off x="7536210" y="2357973"/>
              <a:ext cx="1502761" cy="400110"/>
            </a:xfrm>
            <a:prstGeom prst="rect">
              <a:avLst/>
            </a:prstGeom>
            <a:noFill/>
          </p:spPr>
          <p:txBody>
            <a:bodyPr vert="horz" wrap="square" rtlCol="0" anchor="ctr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rgbClr val="C00000"/>
                  </a:solidFill>
                  <a:latin typeface="華康中特圓體(P)" panose="020F0800000000000000" pitchFamily="34" charset="-120"/>
                  <a:ea typeface="華康中特圓體(P)" panose="020F0800000000000000" pitchFamily="34" charset="-120"/>
                </a:rPr>
                <a:t>不告白</a:t>
              </a:r>
              <a:endParaRPr lang="zh-CN" altLang="en-US" sz="2000" dirty="0">
                <a:solidFill>
                  <a:srgbClr val="C00000"/>
                </a:solidFill>
                <a:latin typeface="華康中特圓體(P)" panose="020F0800000000000000" pitchFamily="34" charset="-120"/>
                <a:ea typeface="華康中特圓體(P)" panose="020F0800000000000000" pitchFamily="34" charset="-120"/>
              </a:endParaRPr>
            </a:p>
          </p:txBody>
        </p:sp>
        <p:grpSp>
          <p:nvGrpSpPr>
            <p:cNvPr id="56" name="群組 55">
              <a:extLst>
                <a:ext uri="{FF2B5EF4-FFF2-40B4-BE49-F238E27FC236}">
                  <a16:creationId xmlns:a16="http://schemas.microsoft.com/office/drawing/2014/main" id="{AA5C08AD-04C9-48EE-B093-9C88DF529DD0}"/>
                </a:ext>
              </a:extLst>
            </p:cNvPr>
            <p:cNvGrpSpPr/>
            <p:nvPr/>
          </p:nvGrpSpPr>
          <p:grpSpPr>
            <a:xfrm>
              <a:off x="4556830" y="2631323"/>
              <a:ext cx="4247338" cy="2209926"/>
              <a:chOff x="4601347" y="1114186"/>
              <a:chExt cx="6614978" cy="2209926"/>
            </a:xfrm>
          </p:grpSpPr>
          <p:sp>
            <p:nvSpPr>
              <p:cNvPr id="57" name="文本框 77">
                <a:extLst>
                  <a:ext uri="{FF2B5EF4-FFF2-40B4-BE49-F238E27FC236}">
                    <a16:creationId xmlns:a16="http://schemas.microsoft.com/office/drawing/2014/main" id="{4B01ADDE-EBAE-47B3-93C9-BBE5F2ECCE14}"/>
                  </a:ext>
                </a:extLst>
              </p:cNvPr>
              <p:cNvSpPr txBox="1"/>
              <p:nvPr/>
            </p:nvSpPr>
            <p:spPr>
              <a:xfrm>
                <a:off x="4601347" y="1114186"/>
                <a:ext cx="862819" cy="1268607"/>
              </a:xfrm>
              <a:prstGeom prst="rect">
                <a:avLst/>
              </a:prstGeom>
              <a:noFill/>
            </p:spPr>
            <p:txBody>
              <a:bodyPr vert="eaVert" wrap="square" rtlCol="0" anchor="ctr">
                <a:spAutoFit/>
              </a:bodyPr>
              <a:lstStyle/>
              <a:p>
                <a:pPr algn="ctr"/>
                <a:r>
                  <a:rPr lang="zh-TW" altLang="en-US" sz="2400" dirty="0">
                    <a:solidFill>
                      <a:srgbClr val="0070C0"/>
                    </a:solidFill>
                    <a:latin typeface="華康中特圓體(P)" panose="020F0800000000000000" pitchFamily="34" charset="-120"/>
                    <a:ea typeface="華康中特圓體(P)" panose="020F0800000000000000" pitchFamily="34" charset="-120"/>
                    <a:cs typeface="Arial" panose="020B0604020202020204" pitchFamily="34" charset="0"/>
                  </a:rPr>
                  <a:t>告白</a:t>
                </a:r>
                <a:endParaRPr lang="zh-CN" altLang="en-US" sz="2400" dirty="0">
                  <a:solidFill>
                    <a:srgbClr val="0070C0"/>
                  </a:solidFill>
                  <a:latin typeface="華康中特圓體(P)" panose="020F0800000000000000" pitchFamily="34" charset="-120"/>
                  <a:ea typeface="華康中特圓體(P)" panose="020F0800000000000000" pitchFamily="34" charset="-120"/>
                  <a:cs typeface="Arial" panose="020B0604020202020204" pitchFamily="34" charset="0"/>
                </a:endParaRPr>
              </a:p>
            </p:txBody>
          </p:sp>
          <p:sp>
            <p:nvSpPr>
              <p:cNvPr id="59" name="文本框 77">
                <a:extLst>
                  <a:ext uri="{FF2B5EF4-FFF2-40B4-BE49-F238E27FC236}">
                    <a16:creationId xmlns:a16="http://schemas.microsoft.com/office/drawing/2014/main" id="{D3605410-93E5-474B-BFBA-E5E730C81E78}"/>
                  </a:ext>
                </a:extLst>
              </p:cNvPr>
              <p:cNvSpPr txBox="1"/>
              <p:nvPr/>
            </p:nvSpPr>
            <p:spPr>
              <a:xfrm>
                <a:off x="4611418" y="2055505"/>
                <a:ext cx="862819" cy="1268607"/>
              </a:xfrm>
              <a:prstGeom prst="rect">
                <a:avLst/>
              </a:prstGeom>
              <a:noFill/>
            </p:spPr>
            <p:txBody>
              <a:bodyPr vert="eaVert" wrap="square" rtlCol="0" anchor="ctr">
                <a:spAutoFit/>
              </a:bodyPr>
              <a:lstStyle/>
              <a:p>
                <a:pPr algn="ctr"/>
                <a:r>
                  <a:rPr lang="zh-TW" altLang="en-US" sz="2400" dirty="0">
                    <a:solidFill>
                      <a:srgbClr val="0070C0"/>
                    </a:solidFill>
                    <a:latin typeface="華康中特圓體(P)" panose="020F0800000000000000" pitchFamily="34" charset="-120"/>
                    <a:ea typeface="華康中特圓體(P)" panose="020F0800000000000000" pitchFamily="34" charset="-120"/>
                    <a:cs typeface="Arial" panose="020B0604020202020204" pitchFamily="34" charset="0"/>
                  </a:rPr>
                  <a:t>不告白</a:t>
                </a:r>
                <a:endParaRPr lang="zh-CN" altLang="en-US" sz="2400" dirty="0">
                  <a:solidFill>
                    <a:srgbClr val="0070C0"/>
                  </a:solidFill>
                  <a:latin typeface="華康中特圓體(P)" panose="020F0800000000000000" pitchFamily="34" charset="-120"/>
                  <a:ea typeface="華康中特圓體(P)" panose="020F0800000000000000" pitchFamily="34" charset="-120"/>
                  <a:cs typeface="Arial" panose="020B0604020202020204" pitchFamily="34" charset="0"/>
                </a:endParaRPr>
              </a:p>
            </p:txBody>
          </p:sp>
          <p:sp>
            <p:nvSpPr>
              <p:cNvPr id="67" name="矩形 66">
                <a:extLst>
                  <a:ext uri="{FF2B5EF4-FFF2-40B4-BE49-F238E27FC236}">
                    <a16:creationId xmlns:a16="http://schemas.microsoft.com/office/drawing/2014/main" id="{843A8FB1-87C3-4A3A-8E7A-2F8BD45E7283}"/>
                  </a:ext>
                </a:extLst>
              </p:cNvPr>
              <p:cNvSpPr/>
              <p:nvPr/>
            </p:nvSpPr>
            <p:spPr>
              <a:xfrm>
                <a:off x="8430510" y="1312593"/>
                <a:ext cx="2785815" cy="788319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254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innerShdw blurRad="101600" dist="254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  <a:latin typeface="華康中特圓體(P)" panose="020F0800000000000000" pitchFamily="34" charset="-120"/>
                  <a:ea typeface="華康中特圓體(P)" panose="020F0800000000000000" pitchFamily="34" charset="-120"/>
                  <a:cs typeface="Arial" panose="020B0604020202020204" pitchFamily="34" charset="0"/>
                </a:endParaRPr>
              </a:p>
            </p:txBody>
          </p:sp>
          <p:sp>
            <p:nvSpPr>
              <p:cNvPr id="68" name="单圆角矩形 9">
                <a:extLst>
                  <a:ext uri="{FF2B5EF4-FFF2-40B4-BE49-F238E27FC236}">
                    <a16:creationId xmlns:a16="http://schemas.microsoft.com/office/drawing/2014/main" id="{64AA4D35-7571-49E8-B852-AB00F8B801C1}"/>
                  </a:ext>
                </a:extLst>
              </p:cNvPr>
              <p:cNvSpPr/>
              <p:nvPr/>
            </p:nvSpPr>
            <p:spPr>
              <a:xfrm flipH="1">
                <a:off x="5516594" y="1297493"/>
                <a:ext cx="2693534" cy="788319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25400">
                <a:gradFill>
                  <a:gsLst>
                    <a:gs pos="0">
                      <a:schemeClr val="bg1">
                        <a:lumMod val="65000"/>
                      </a:schemeClr>
                    </a:gs>
                    <a:gs pos="100000">
                      <a:schemeClr val="bg1"/>
                    </a:gs>
                  </a:gsLst>
                  <a:lin ang="8100000" scaled="0"/>
                </a:gradFill>
              </a:ln>
              <a:effectLst>
                <a:innerShdw blurRad="101600" dist="25400" dir="189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 dirty="0">
                  <a:solidFill>
                    <a:prstClr val="white"/>
                  </a:solidFill>
                  <a:latin typeface="華康中特圓體(P)" panose="020F0800000000000000" pitchFamily="34" charset="-120"/>
                  <a:ea typeface="華康中特圓體(P)" panose="020F0800000000000000" pitchFamily="34" charset="-120"/>
                  <a:cs typeface="Arial" panose="020B0604020202020204" pitchFamily="34" charset="0"/>
                </a:endParaRPr>
              </a:p>
            </p:txBody>
          </p:sp>
          <p:sp>
            <p:nvSpPr>
              <p:cNvPr id="72" name="单圆角矩形 10">
                <a:extLst>
                  <a:ext uri="{FF2B5EF4-FFF2-40B4-BE49-F238E27FC236}">
                    <a16:creationId xmlns:a16="http://schemas.microsoft.com/office/drawing/2014/main" id="{3ED50185-A99A-4C44-B08E-DC6019EE15E7}"/>
                  </a:ext>
                </a:extLst>
              </p:cNvPr>
              <p:cNvSpPr/>
              <p:nvPr/>
            </p:nvSpPr>
            <p:spPr>
              <a:xfrm flipV="1">
                <a:off x="8473647" y="2210879"/>
                <a:ext cx="2742678" cy="788319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25400">
                <a:gradFill>
                  <a:gsLst>
                    <a:gs pos="0">
                      <a:schemeClr val="bg1">
                        <a:lumMod val="65000"/>
                      </a:schemeClr>
                    </a:gs>
                    <a:gs pos="100000">
                      <a:schemeClr val="bg1"/>
                    </a:gs>
                  </a:gsLst>
                  <a:lin ang="18900000" scaled="0"/>
                </a:gradFill>
              </a:ln>
              <a:effectLst>
                <a:innerShdw blurRad="101600" dist="25400" dir="81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  <a:latin typeface="華康中特圓體(P)" panose="020F0800000000000000" pitchFamily="34" charset="-120"/>
                  <a:ea typeface="華康中特圓體(P)" panose="020F0800000000000000" pitchFamily="34" charset="-120"/>
                  <a:cs typeface="Arial" panose="020B0604020202020204" pitchFamily="34" charset="0"/>
                </a:endParaRPr>
              </a:p>
            </p:txBody>
          </p:sp>
          <p:sp>
            <p:nvSpPr>
              <p:cNvPr id="74" name="矩形 73">
                <a:extLst>
                  <a:ext uri="{FF2B5EF4-FFF2-40B4-BE49-F238E27FC236}">
                    <a16:creationId xmlns:a16="http://schemas.microsoft.com/office/drawing/2014/main" id="{251E6B3A-CBE6-4F2D-AC6F-096D229DB64E}"/>
                  </a:ext>
                </a:extLst>
              </p:cNvPr>
              <p:cNvSpPr/>
              <p:nvPr/>
            </p:nvSpPr>
            <p:spPr>
              <a:xfrm>
                <a:off x="5523382" y="2209850"/>
                <a:ext cx="2693535" cy="788319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254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innerShdw blurRad="101600" dist="254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  <a:latin typeface="華康中特圓體(P)" panose="020F0800000000000000" pitchFamily="34" charset="-120"/>
                  <a:ea typeface="華康中特圓體(P)" panose="020F0800000000000000" pitchFamily="34" charset="-120"/>
                  <a:cs typeface="Arial" panose="020B0604020202020204" pitchFamily="34" charset="0"/>
                </a:endParaRPr>
              </a:p>
            </p:txBody>
          </p:sp>
          <p:sp>
            <p:nvSpPr>
              <p:cNvPr id="75" name="文本框 77">
                <a:extLst>
                  <a:ext uri="{FF2B5EF4-FFF2-40B4-BE49-F238E27FC236}">
                    <a16:creationId xmlns:a16="http://schemas.microsoft.com/office/drawing/2014/main" id="{3F5C4B05-CD1D-45D3-ABDA-3C33E3E62FA9}"/>
                  </a:ext>
                </a:extLst>
              </p:cNvPr>
              <p:cNvSpPr txBox="1"/>
              <p:nvPr/>
            </p:nvSpPr>
            <p:spPr>
              <a:xfrm>
                <a:off x="5469244" y="1469241"/>
                <a:ext cx="2693535" cy="523220"/>
              </a:xfrm>
              <a:prstGeom prst="rect">
                <a:avLst/>
              </a:prstGeom>
              <a:noFill/>
            </p:spPr>
            <p:txBody>
              <a:bodyPr vert="horz"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latin typeface="華康中特圓體(P)" panose="020F0800000000000000" pitchFamily="34" charset="-120"/>
                    <a:ea typeface="華康中特圓體(P)" panose="020F0800000000000000" pitchFamily="34" charset="-120"/>
                    <a:cs typeface="Arial" panose="020B0604020202020204" pitchFamily="34" charset="0"/>
                  </a:rPr>
                  <a:t>(</a:t>
                </a:r>
                <a:r>
                  <a:rPr lang="en-US" altLang="zh-TW" sz="2800" dirty="0">
                    <a:solidFill>
                      <a:srgbClr val="0070C0"/>
                    </a:solidFill>
                    <a:latin typeface="Arial" panose="020B0604020202020204" pitchFamily="34" charset="0"/>
                    <a:ea typeface="華康中特圓體(P)" panose="020F0800000000000000" pitchFamily="34" charset="-120"/>
                    <a:cs typeface="Arial" panose="020B0604020202020204" pitchFamily="34" charset="0"/>
                  </a:rPr>
                  <a:t>3</a:t>
                </a:r>
                <a:r>
                  <a:rPr lang="en-US" altLang="zh-TW" sz="2800" dirty="0">
                    <a:latin typeface="Arial" panose="020B0604020202020204" pitchFamily="34" charset="0"/>
                    <a:ea typeface="華康中特圓體(P)" panose="020F0800000000000000" pitchFamily="34" charset="-120"/>
                    <a:cs typeface="Arial" panose="020B0604020202020204" pitchFamily="34" charset="0"/>
                  </a:rPr>
                  <a:t> </a:t>
                </a:r>
                <a:r>
                  <a:rPr lang="zh-TW" altLang="en-US" sz="2800" dirty="0">
                    <a:latin typeface="Arial" panose="020B0604020202020204" pitchFamily="34" charset="0"/>
                    <a:ea typeface="華康中特圓體(P)" panose="020F0800000000000000" pitchFamily="34" charset="-120"/>
                    <a:cs typeface="Arial" panose="020B0604020202020204" pitchFamily="34" charset="0"/>
                  </a:rPr>
                  <a:t>，</a:t>
                </a:r>
                <a:r>
                  <a:rPr lang="en-US" altLang="zh-TW" sz="2800" dirty="0">
                    <a:solidFill>
                      <a:srgbClr val="C00000"/>
                    </a:solidFill>
                    <a:latin typeface="Arial" panose="020B0604020202020204" pitchFamily="34" charset="0"/>
                    <a:ea typeface="華康中特圓體(P)" panose="020F0800000000000000" pitchFamily="34" charset="-120"/>
                    <a:cs typeface="Arial" panose="020B0604020202020204" pitchFamily="34" charset="0"/>
                  </a:rPr>
                  <a:t>3</a:t>
                </a:r>
                <a:r>
                  <a:rPr lang="en-US" altLang="zh-TW" sz="2400" dirty="0">
                    <a:latin typeface="華康中特圓體(P)" panose="020F0800000000000000" pitchFamily="34" charset="-120"/>
                    <a:ea typeface="華康中特圓體(P)" panose="020F0800000000000000" pitchFamily="34" charset="-120"/>
                    <a:cs typeface="Arial" panose="020B0604020202020204" pitchFamily="34" charset="0"/>
                  </a:rPr>
                  <a:t>)</a:t>
                </a:r>
                <a:endParaRPr lang="zh-CN" altLang="en-US" sz="2400" dirty="0">
                  <a:latin typeface="華康中特圓體(P)" panose="020F0800000000000000" pitchFamily="34" charset="-120"/>
                  <a:ea typeface="華康中特圓體(P)" panose="020F0800000000000000" pitchFamily="34" charset="-12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76" name="文本框 77">
              <a:extLst>
                <a:ext uri="{FF2B5EF4-FFF2-40B4-BE49-F238E27FC236}">
                  <a16:creationId xmlns:a16="http://schemas.microsoft.com/office/drawing/2014/main" id="{05B07431-CA40-48C8-9235-D2528BF6B0D9}"/>
                </a:ext>
              </a:extLst>
            </p:cNvPr>
            <p:cNvSpPr txBox="1"/>
            <p:nvPr/>
          </p:nvSpPr>
          <p:spPr>
            <a:xfrm>
              <a:off x="5161780" y="3842135"/>
              <a:ext cx="1729462" cy="523220"/>
            </a:xfrm>
            <a:prstGeom prst="rect">
              <a:avLst/>
            </a:prstGeom>
            <a:noFill/>
          </p:spPr>
          <p:txBody>
            <a:bodyPr vert="horz" wrap="square" rtlCol="0" anchor="ctr">
              <a:spAutoFit/>
            </a:bodyPr>
            <a:lstStyle/>
            <a:p>
              <a:pPr algn="ctr"/>
              <a:r>
                <a:rPr lang="en-US" altLang="zh-TW" sz="2800" dirty="0">
                  <a:latin typeface="Arial" panose="020B0604020202020204" pitchFamily="34" charset="0"/>
                  <a:ea typeface="華康中特圓體(P)" panose="020F0800000000000000" pitchFamily="34" charset="-120"/>
                  <a:cs typeface="Arial" panose="020B0604020202020204" pitchFamily="34" charset="0"/>
                </a:rPr>
                <a:t>(  </a:t>
              </a:r>
              <a:r>
                <a:rPr lang="en-US" altLang="zh-TW" sz="2800" dirty="0">
                  <a:solidFill>
                    <a:srgbClr val="0070C0"/>
                  </a:solidFill>
                  <a:latin typeface="Arial" panose="020B0604020202020204" pitchFamily="34" charset="0"/>
                  <a:ea typeface="華康中特圓體(P)" panose="020F0800000000000000" pitchFamily="34" charset="-120"/>
                  <a:cs typeface="Arial" panose="020B0604020202020204" pitchFamily="34" charset="0"/>
                </a:rPr>
                <a:t>10</a:t>
              </a:r>
              <a:r>
                <a:rPr lang="zh-TW" altLang="en-US" sz="2800" dirty="0">
                  <a:latin typeface="Arial" panose="020B0604020202020204" pitchFamily="34" charset="0"/>
                  <a:ea typeface="華康中特圓體(P)" panose="020F0800000000000000" pitchFamily="34" charset="-120"/>
                  <a:cs typeface="Arial" panose="020B0604020202020204" pitchFamily="34" charset="0"/>
                </a:rPr>
                <a:t>，</a:t>
              </a:r>
              <a:r>
                <a:rPr lang="en-US" altLang="zh-TW" sz="2800" dirty="0">
                  <a:solidFill>
                    <a:srgbClr val="C00000"/>
                  </a:solidFill>
                  <a:latin typeface="Arial" panose="020B0604020202020204" pitchFamily="34" charset="0"/>
                  <a:ea typeface="華康中特圓體(P)" panose="020F0800000000000000" pitchFamily="34" charset="-120"/>
                  <a:cs typeface="Arial" panose="020B0604020202020204" pitchFamily="34" charset="0"/>
                </a:rPr>
                <a:t>-3</a:t>
              </a:r>
              <a:r>
                <a:rPr lang="en-US" altLang="zh-TW" sz="2800" dirty="0">
                  <a:latin typeface="Arial" panose="020B0604020202020204" pitchFamily="34" charset="0"/>
                  <a:ea typeface="華康中特圓體(P)" panose="020F0800000000000000" pitchFamily="34" charset="-120"/>
                  <a:cs typeface="Arial" panose="020B0604020202020204" pitchFamily="34" charset="0"/>
                </a:rPr>
                <a:t>)</a:t>
              </a:r>
              <a:endParaRPr lang="zh-CN" altLang="en-US" sz="2800" dirty="0">
                <a:latin typeface="Arial" panose="020B0604020202020204" pitchFamily="34" charset="0"/>
                <a:ea typeface="華康中特圓體(P)" panose="020F0800000000000000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77" name="文本框 77">
              <a:extLst>
                <a:ext uri="{FF2B5EF4-FFF2-40B4-BE49-F238E27FC236}">
                  <a16:creationId xmlns:a16="http://schemas.microsoft.com/office/drawing/2014/main" id="{E3256202-BCFE-4647-9826-5544663C1CEC}"/>
                </a:ext>
              </a:extLst>
            </p:cNvPr>
            <p:cNvSpPr txBox="1"/>
            <p:nvPr/>
          </p:nvSpPr>
          <p:spPr>
            <a:xfrm>
              <a:off x="7043152" y="3030835"/>
              <a:ext cx="1701765" cy="523220"/>
            </a:xfrm>
            <a:prstGeom prst="rect">
              <a:avLst/>
            </a:prstGeom>
            <a:noFill/>
          </p:spPr>
          <p:txBody>
            <a:bodyPr vert="horz" wrap="square" rtlCol="0" anchor="ctr">
              <a:spAutoFit/>
            </a:bodyPr>
            <a:lstStyle/>
            <a:p>
              <a:pPr algn="ctr"/>
              <a:r>
                <a:rPr lang="en-US" altLang="zh-TW" sz="2800" dirty="0">
                  <a:solidFill>
                    <a:srgbClr val="0070C0"/>
                  </a:solidFill>
                  <a:latin typeface="Arial" panose="020B0604020202020204" pitchFamily="34" charset="0"/>
                  <a:ea typeface="華康中特圓體(P)" panose="020F0800000000000000" pitchFamily="34" charset="-120"/>
                  <a:cs typeface="Arial" panose="020B0604020202020204" pitchFamily="34" charset="0"/>
                </a:rPr>
                <a:t>(-4</a:t>
              </a:r>
              <a:r>
                <a:rPr lang="zh-TW" altLang="en-US" sz="2800" dirty="0">
                  <a:latin typeface="Arial" panose="020B0604020202020204" pitchFamily="34" charset="0"/>
                  <a:ea typeface="華康中特圓體(P)" panose="020F0800000000000000" pitchFamily="34" charset="-120"/>
                  <a:cs typeface="Arial" panose="020B0604020202020204" pitchFamily="34" charset="0"/>
                </a:rPr>
                <a:t>，</a:t>
              </a:r>
              <a:r>
                <a:rPr lang="en-US" altLang="zh-TW" sz="2800" dirty="0">
                  <a:solidFill>
                    <a:srgbClr val="C00000"/>
                  </a:solidFill>
                  <a:latin typeface="Arial" panose="020B0604020202020204" pitchFamily="34" charset="0"/>
                  <a:ea typeface="華康中特圓體(P)" panose="020F0800000000000000" pitchFamily="34" charset="-120"/>
                  <a:cs typeface="Arial" panose="020B0604020202020204" pitchFamily="34" charset="0"/>
                </a:rPr>
                <a:t>10</a:t>
              </a:r>
              <a:r>
                <a:rPr lang="en-US" altLang="zh-TW" sz="2800" dirty="0">
                  <a:latin typeface="Arial" panose="020B0604020202020204" pitchFamily="34" charset="0"/>
                  <a:ea typeface="華康中特圓體(P)" panose="020F0800000000000000" pitchFamily="34" charset="-120"/>
                  <a:cs typeface="Arial" panose="020B0604020202020204" pitchFamily="34" charset="0"/>
                </a:rPr>
                <a:t>)</a:t>
              </a:r>
              <a:endParaRPr lang="zh-CN" altLang="en-US" sz="2800" dirty="0">
                <a:latin typeface="Arial" panose="020B0604020202020204" pitchFamily="34" charset="0"/>
                <a:ea typeface="華康中特圓體(P)" panose="020F0800000000000000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79" name="文本框 77">
              <a:extLst>
                <a:ext uri="{FF2B5EF4-FFF2-40B4-BE49-F238E27FC236}">
                  <a16:creationId xmlns:a16="http://schemas.microsoft.com/office/drawing/2014/main" id="{3FCE5AA4-F222-4702-B879-3472216DE841}"/>
                </a:ext>
              </a:extLst>
            </p:cNvPr>
            <p:cNvSpPr txBox="1"/>
            <p:nvPr/>
          </p:nvSpPr>
          <p:spPr>
            <a:xfrm>
              <a:off x="6943350" y="3898666"/>
              <a:ext cx="1960619" cy="523220"/>
            </a:xfrm>
            <a:prstGeom prst="rect">
              <a:avLst/>
            </a:prstGeom>
            <a:noFill/>
          </p:spPr>
          <p:txBody>
            <a:bodyPr vert="horz" wrap="square" rtlCol="0" anchor="ctr">
              <a:spAutoFit/>
            </a:bodyPr>
            <a:lstStyle/>
            <a:p>
              <a:pPr algn="ctr"/>
              <a:r>
                <a:rPr lang="en-US" altLang="zh-TW" sz="2800" dirty="0">
                  <a:latin typeface="Arial" panose="020B0604020202020204" pitchFamily="34" charset="0"/>
                  <a:ea typeface="華康中特圓體(P)" panose="020F0800000000000000" pitchFamily="34" charset="-120"/>
                  <a:cs typeface="Arial" panose="020B0604020202020204" pitchFamily="34" charset="0"/>
                </a:rPr>
                <a:t>( </a:t>
              </a:r>
              <a:r>
                <a:rPr lang="en-US" altLang="zh-TW" sz="2800" dirty="0">
                  <a:solidFill>
                    <a:srgbClr val="0070C0"/>
                  </a:solidFill>
                  <a:latin typeface="Arial" panose="020B0604020202020204" pitchFamily="34" charset="0"/>
                  <a:ea typeface="華康中特圓體(P)" panose="020F0800000000000000" pitchFamily="34" charset="-120"/>
                  <a:cs typeface="Arial" panose="020B0604020202020204" pitchFamily="34" charset="0"/>
                </a:rPr>
                <a:t>-10</a:t>
              </a:r>
              <a:r>
                <a:rPr lang="zh-TW" altLang="en-US" sz="2800" dirty="0">
                  <a:latin typeface="Arial" panose="020B0604020202020204" pitchFamily="34" charset="0"/>
                  <a:ea typeface="華康中特圓體(P)" panose="020F0800000000000000" pitchFamily="34" charset="-120"/>
                  <a:cs typeface="Arial" panose="020B0604020202020204" pitchFamily="34" charset="0"/>
                </a:rPr>
                <a:t>，</a:t>
              </a:r>
              <a:r>
                <a:rPr lang="en-US" altLang="zh-TW" sz="2800" dirty="0">
                  <a:solidFill>
                    <a:srgbClr val="C00000"/>
                  </a:solidFill>
                  <a:latin typeface="Arial" panose="020B0604020202020204" pitchFamily="34" charset="0"/>
                  <a:ea typeface="華康中特圓體(P)" panose="020F0800000000000000" pitchFamily="34" charset="-120"/>
                  <a:cs typeface="Arial" panose="020B0604020202020204" pitchFamily="34" charset="0"/>
                </a:rPr>
                <a:t>-10</a:t>
              </a:r>
              <a:r>
                <a:rPr lang="en-US" altLang="zh-TW" sz="2800" dirty="0">
                  <a:latin typeface="Arial" panose="020B0604020202020204" pitchFamily="34" charset="0"/>
                  <a:ea typeface="華康中特圓體(P)" panose="020F0800000000000000" pitchFamily="34" charset="-120"/>
                  <a:cs typeface="Arial" panose="020B0604020202020204" pitchFamily="34" charset="0"/>
                </a:rPr>
                <a:t> )</a:t>
              </a:r>
              <a:endParaRPr lang="zh-CN" altLang="en-US" sz="2800" dirty="0">
                <a:latin typeface="Arial" panose="020B0604020202020204" pitchFamily="34" charset="0"/>
                <a:ea typeface="華康中特圓體(P)" panose="020F0800000000000000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81" name="矩形 80">
              <a:extLst>
                <a:ext uri="{FF2B5EF4-FFF2-40B4-BE49-F238E27FC236}">
                  <a16:creationId xmlns:a16="http://schemas.microsoft.com/office/drawing/2014/main" id="{C6EF7A52-0E0A-4290-AF6C-D7053CF2EF06}"/>
                </a:ext>
              </a:extLst>
            </p:cNvPr>
            <p:cNvSpPr/>
            <p:nvPr/>
          </p:nvSpPr>
          <p:spPr>
            <a:xfrm>
              <a:off x="4294249" y="2967335"/>
              <a:ext cx="850241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altLang="zh-TW" sz="2400" dirty="0">
                  <a:solidFill>
                    <a:srgbClr val="0070C0"/>
                  </a:solidFill>
                  <a:latin typeface="Arial" panose="020B0604020202020204" pitchFamily="34" charset="0"/>
                  <a:ea typeface="華康中特圓體(P)" panose="020F0800000000000000" pitchFamily="34" charset="-120"/>
                  <a:cs typeface="Arial" panose="020B0604020202020204" pitchFamily="34" charset="0"/>
                </a:rPr>
                <a:t>p</a:t>
              </a:r>
              <a:endParaRPr lang="zh-TW" altLang="en-US" sz="2400" dirty="0">
                <a:solidFill>
                  <a:srgbClr val="0070C0"/>
                </a:solidFill>
                <a:latin typeface="Arial" panose="020B0604020202020204" pitchFamily="34" charset="0"/>
                <a:ea typeface="華康中特圓體(P)" panose="020F0800000000000000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82" name="矩形 81">
              <a:extLst>
                <a:ext uri="{FF2B5EF4-FFF2-40B4-BE49-F238E27FC236}">
                  <a16:creationId xmlns:a16="http://schemas.microsoft.com/office/drawing/2014/main" id="{BB50CEF8-CA05-4C6F-BB0B-2875DF916927}"/>
                </a:ext>
              </a:extLst>
            </p:cNvPr>
            <p:cNvSpPr/>
            <p:nvPr/>
          </p:nvSpPr>
          <p:spPr>
            <a:xfrm>
              <a:off x="4110137" y="4043572"/>
              <a:ext cx="850241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altLang="zh-TW" sz="2400" dirty="0">
                  <a:solidFill>
                    <a:srgbClr val="0070C0"/>
                  </a:solidFill>
                  <a:latin typeface="Arial" panose="020B0604020202020204" pitchFamily="34" charset="0"/>
                  <a:ea typeface="華康中特圓體(P)" panose="020F0800000000000000" pitchFamily="34" charset="-120"/>
                  <a:cs typeface="Arial" panose="020B0604020202020204" pitchFamily="34" charset="0"/>
                </a:rPr>
                <a:t>1-p</a:t>
              </a:r>
              <a:endParaRPr lang="zh-TW" altLang="en-US" sz="2400" dirty="0">
                <a:solidFill>
                  <a:srgbClr val="0070C0"/>
                </a:solidFill>
                <a:latin typeface="Arial" panose="020B0604020202020204" pitchFamily="34" charset="0"/>
                <a:ea typeface="華康中特圓體(P)" panose="020F0800000000000000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83" name="矩形 82">
              <a:extLst>
                <a:ext uri="{FF2B5EF4-FFF2-40B4-BE49-F238E27FC236}">
                  <a16:creationId xmlns:a16="http://schemas.microsoft.com/office/drawing/2014/main" id="{D147256D-BCF5-4D9D-A551-FAA18E88DA5E}"/>
                </a:ext>
              </a:extLst>
            </p:cNvPr>
            <p:cNvSpPr/>
            <p:nvPr/>
          </p:nvSpPr>
          <p:spPr>
            <a:xfrm>
              <a:off x="5175066" y="2259614"/>
              <a:ext cx="850241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altLang="zh-TW" sz="2400" dirty="0">
                  <a:solidFill>
                    <a:srgbClr val="C00000"/>
                  </a:solidFill>
                  <a:latin typeface="Arial" panose="020B0604020202020204" pitchFamily="34" charset="0"/>
                  <a:ea typeface="華康中特圓體(P)" panose="020F0800000000000000" pitchFamily="34" charset="-120"/>
                  <a:cs typeface="Arial" panose="020B0604020202020204" pitchFamily="34" charset="0"/>
                </a:rPr>
                <a:t>q</a:t>
              </a:r>
              <a:endParaRPr lang="zh-TW" altLang="en-US" sz="2400" dirty="0">
                <a:solidFill>
                  <a:srgbClr val="C00000"/>
                </a:solidFill>
                <a:latin typeface="Arial" panose="020B0604020202020204" pitchFamily="34" charset="0"/>
                <a:ea typeface="華康中特圓體(P)" panose="020F0800000000000000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84" name="矩形 83">
              <a:extLst>
                <a:ext uri="{FF2B5EF4-FFF2-40B4-BE49-F238E27FC236}">
                  <a16:creationId xmlns:a16="http://schemas.microsoft.com/office/drawing/2014/main" id="{ABFE938E-9A80-4700-B22C-E15C6161188E}"/>
                </a:ext>
              </a:extLst>
            </p:cNvPr>
            <p:cNvSpPr/>
            <p:nvPr/>
          </p:nvSpPr>
          <p:spPr>
            <a:xfrm>
              <a:off x="7180531" y="2324178"/>
              <a:ext cx="850241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altLang="zh-TW" sz="2400" dirty="0">
                  <a:solidFill>
                    <a:srgbClr val="C00000"/>
                  </a:solidFill>
                  <a:latin typeface="Arial" panose="020B0604020202020204" pitchFamily="34" charset="0"/>
                  <a:ea typeface="華康中特圓體(P)" panose="020F0800000000000000" pitchFamily="34" charset="-120"/>
                  <a:cs typeface="Arial" panose="020B0604020202020204" pitchFamily="34" charset="0"/>
                </a:rPr>
                <a:t>1-q</a:t>
              </a:r>
              <a:endParaRPr lang="zh-TW" altLang="en-US" sz="2400" dirty="0">
                <a:solidFill>
                  <a:srgbClr val="C00000"/>
                </a:solidFill>
                <a:latin typeface="Arial" panose="020B0604020202020204" pitchFamily="34" charset="0"/>
                <a:ea typeface="華康中特圓體(P)" panose="020F0800000000000000" pitchFamily="34" charset="-120"/>
                <a:cs typeface="Arial" panose="020B0604020202020204" pitchFamily="34" charset="0"/>
              </a:endParaRPr>
            </a:p>
          </p:txBody>
        </p:sp>
        <p:pic>
          <p:nvPicPr>
            <p:cNvPr id="93" name="圖片 92">
              <a:extLst>
                <a:ext uri="{FF2B5EF4-FFF2-40B4-BE49-F238E27FC236}">
                  <a16:creationId xmlns:a16="http://schemas.microsoft.com/office/drawing/2014/main" id="{186E15F0-D9AA-47C4-9F6B-50548FAD8B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972018" y="1559337"/>
              <a:ext cx="1268548" cy="1197719"/>
            </a:xfrm>
            <a:prstGeom prst="rect">
              <a:avLst/>
            </a:prstGeom>
            <a:noFill/>
          </p:spPr>
        </p:pic>
      </p:grpSp>
      <p:sp>
        <p:nvSpPr>
          <p:cNvPr id="32" name="矩形 31">
            <a:extLst>
              <a:ext uri="{FF2B5EF4-FFF2-40B4-BE49-F238E27FC236}">
                <a16:creationId xmlns:a16="http://schemas.microsoft.com/office/drawing/2014/main" id="{90786B6A-92DA-42EC-BBD7-1CE8F7F4A589}"/>
              </a:ext>
            </a:extLst>
          </p:cNvPr>
          <p:cNvSpPr/>
          <p:nvPr/>
        </p:nvSpPr>
        <p:spPr>
          <a:xfrm>
            <a:off x="727803" y="1013184"/>
            <a:ext cx="1620957" cy="523220"/>
          </a:xfrm>
          <a:prstGeom prst="rect">
            <a:avLst/>
          </a:prstGeom>
          <a:noFill/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zh-TW" altLang="en-US" sz="2800" b="1" dirty="0">
                <a:ln/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儒夫理論</a:t>
            </a:r>
          </a:p>
        </p:txBody>
      </p:sp>
      <p:pic>
        <p:nvPicPr>
          <p:cNvPr id="35" name="圖片 34">
            <a:extLst>
              <a:ext uri="{FF2B5EF4-FFF2-40B4-BE49-F238E27FC236}">
                <a16:creationId xmlns:a16="http://schemas.microsoft.com/office/drawing/2014/main" id="{618821A3-1FFB-4AB2-BBF5-0ED16487AE52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9958" y="1452848"/>
            <a:ext cx="1600008" cy="1600008"/>
          </a:xfrm>
          <a:prstGeom prst="rect">
            <a:avLst/>
          </a:prstGeom>
        </p:spPr>
      </p:pic>
      <p:pic>
        <p:nvPicPr>
          <p:cNvPr id="36" name="圖片 35">
            <a:extLst>
              <a:ext uri="{FF2B5EF4-FFF2-40B4-BE49-F238E27FC236}">
                <a16:creationId xmlns:a16="http://schemas.microsoft.com/office/drawing/2014/main" id="{2577FF6E-F2BA-42F5-869F-3EDC696B4368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533316" y="4280744"/>
            <a:ext cx="1847913" cy="2100782"/>
          </a:xfrm>
          <a:prstGeom prst="rect">
            <a:avLst/>
          </a:prstGeom>
        </p:spPr>
      </p:pic>
      <p:pic>
        <p:nvPicPr>
          <p:cNvPr id="30" name="圖片 29">
            <a:extLst>
              <a:ext uri="{FF2B5EF4-FFF2-40B4-BE49-F238E27FC236}">
                <a16:creationId xmlns:a16="http://schemas.microsoft.com/office/drawing/2014/main" id="{27B91EE5-EBED-4498-BC47-26DC276505A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1397" y="3052856"/>
            <a:ext cx="1265304" cy="1694148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95F560A2-6780-416E-8C54-FCF3407BA2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3845255" y="2637289"/>
            <a:ext cx="340995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722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任意多边形 51">
            <a:extLst>
              <a:ext uri="{FF2B5EF4-FFF2-40B4-BE49-F238E27FC236}">
                <a16:creationId xmlns:a16="http://schemas.microsoft.com/office/drawing/2014/main" id="{A5EBF91B-425F-4C1A-8AAC-0186137FFA32}"/>
              </a:ext>
            </a:extLst>
          </p:cNvPr>
          <p:cNvSpPr/>
          <p:nvPr/>
        </p:nvSpPr>
        <p:spPr>
          <a:xfrm flipH="1">
            <a:off x="3211596" y="2495191"/>
            <a:ext cx="1672900" cy="2863311"/>
          </a:xfrm>
          <a:custGeom>
            <a:avLst/>
            <a:gdLst>
              <a:gd name="connsiteX0" fmla="*/ 0 w 2089743"/>
              <a:gd name="connsiteY0" fmla="*/ 0 h 3098800"/>
              <a:gd name="connsiteX1" fmla="*/ 896251 w 2089743"/>
              <a:gd name="connsiteY1" fmla="*/ 0 h 3098800"/>
              <a:gd name="connsiteX2" fmla="*/ 1499804 w 2089743"/>
              <a:gd name="connsiteY2" fmla="*/ 603553 h 3098800"/>
              <a:gd name="connsiteX3" fmla="*/ 1499804 w 2089743"/>
              <a:gd name="connsiteY3" fmla="*/ 1424821 h 3098800"/>
              <a:gd name="connsiteX4" fmla="*/ 2089743 w 2089743"/>
              <a:gd name="connsiteY4" fmla="*/ 1424821 h 3098800"/>
              <a:gd name="connsiteX5" fmla="*/ 2089743 w 2089743"/>
              <a:gd name="connsiteY5" fmla="*/ 1667767 h 3098800"/>
              <a:gd name="connsiteX6" fmla="*/ 1499804 w 2089743"/>
              <a:gd name="connsiteY6" fmla="*/ 1667767 h 3098800"/>
              <a:gd name="connsiteX7" fmla="*/ 1499804 w 2089743"/>
              <a:gd name="connsiteY7" fmla="*/ 2495247 h 3098800"/>
              <a:gd name="connsiteX8" fmla="*/ 896251 w 2089743"/>
              <a:gd name="connsiteY8" fmla="*/ 3098800 h 3098800"/>
              <a:gd name="connsiteX9" fmla="*/ 0 w 2089743"/>
              <a:gd name="connsiteY9" fmla="*/ 3098800 h 3098800"/>
              <a:gd name="connsiteX10" fmla="*/ 0 w 2089743"/>
              <a:gd name="connsiteY10" fmla="*/ 2897517 h 3098800"/>
              <a:gd name="connsiteX11" fmla="*/ 779876 w 2089743"/>
              <a:gd name="connsiteY11" fmla="*/ 2897517 h 3098800"/>
              <a:gd name="connsiteX12" fmla="*/ 1287900 w 2089743"/>
              <a:gd name="connsiteY12" fmla="*/ 2389493 h 3098800"/>
              <a:gd name="connsiteX13" fmla="*/ 1287900 w 2089743"/>
              <a:gd name="connsiteY13" fmla="*/ 709307 h 3098800"/>
              <a:gd name="connsiteX14" fmla="*/ 779876 w 2089743"/>
              <a:gd name="connsiteY14" fmla="*/ 201283 h 3098800"/>
              <a:gd name="connsiteX15" fmla="*/ 0 w 2089743"/>
              <a:gd name="connsiteY15" fmla="*/ 201283 h 309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089743" h="3098800">
                <a:moveTo>
                  <a:pt x="0" y="0"/>
                </a:moveTo>
                <a:lnTo>
                  <a:pt x="896251" y="0"/>
                </a:lnTo>
                <a:cubicBezTo>
                  <a:pt x="1229584" y="0"/>
                  <a:pt x="1499804" y="270220"/>
                  <a:pt x="1499804" y="603553"/>
                </a:cubicBezTo>
                <a:lnTo>
                  <a:pt x="1499804" y="1424821"/>
                </a:lnTo>
                <a:lnTo>
                  <a:pt x="2089743" y="1424821"/>
                </a:lnTo>
                <a:lnTo>
                  <a:pt x="2089743" y="1667767"/>
                </a:lnTo>
                <a:lnTo>
                  <a:pt x="1499804" y="1667767"/>
                </a:lnTo>
                <a:lnTo>
                  <a:pt x="1499804" y="2495247"/>
                </a:lnTo>
                <a:cubicBezTo>
                  <a:pt x="1499804" y="2828580"/>
                  <a:pt x="1229584" y="3098800"/>
                  <a:pt x="896251" y="3098800"/>
                </a:cubicBezTo>
                <a:lnTo>
                  <a:pt x="0" y="3098800"/>
                </a:lnTo>
                <a:lnTo>
                  <a:pt x="0" y="2897517"/>
                </a:lnTo>
                <a:lnTo>
                  <a:pt x="779876" y="2897517"/>
                </a:lnTo>
                <a:cubicBezTo>
                  <a:pt x="1060450" y="2897517"/>
                  <a:pt x="1287900" y="2670067"/>
                  <a:pt x="1287900" y="2389493"/>
                </a:cubicBezTo>
                <a:lnTo>
                  <a:pt x="1287900" y="709307"/>
                </a:lnTo>
                <a:cubicBezTo>
                  <a:pt x="1287900" y="428733"/>
                  <a:pt x="1060450" y="201283"/>
                  <a:pt x="779876" y="201283"/>
                </a:cubicBezTo>
                <a:lnTo>
                  <a:pt x="0" y="201283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46" name="圆角矩形 2">
            <a:extLst>
              <a:ext uri="{FF2B5EF4-FFF2-40B4-BE49-F238E27FC236}">
                <a16:creationId xmlns:a16="http://schemas.microsoft.com/office/drawing/2014/main" id="{88EBC54E-D400-4D1B-8FD8-03A9AE0F36FC}"/>
              </a:ext>
            </a:extLst>
          </p:cNvPr>
          <p:cNvSpPr/>
          <p:nvPr/>
        </p:nvSpPr>
        <p:spPr>
          <a:xfrm>
            <a:off x="16373" y="2316225"/>
            <a:ext cx="3612800" cy="2991962"/>
          </a:xfrm>
          <a:prstGeom prst="roundRect">
            <a:avLst>
              <a:gd name="adj" fmla="val 5470"/>
            </a:avLst>
          </a:prstGeom>
          <a:solidFill>
            <a:schemeClr val="bg1">
              <a:lumMod val="95000"/>
            </a:schemeClr>
          </a:solidFill>
          <a:ln w="254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2700000" scaled="1"/>
              <a:tileRect/>
            </a:gradFill>
          </a:ln>
          <a:effectLst>
            <a:reflection blurRad="6350" stA="50000" endA="300" endPos="90000" dist="889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sp>
        <p:nvSpPr>
          <p:cNvPr id="115" name="箭號: 向右 114">
            <a:extLst>
              <a:ext uri="{FF2B5EF4-FFF2-40B4-BE49-F238E27FC236}">
                <a16:creationId xmlns:a16="http://schemas.microsoft.com/office/drawing/2014/main" id="{F245809B-F3A5-4FD1-8505-ADB52F7EE8F3}"/>
              </a:ext>
            </a:extLst>
          </p:cNvPr>
          <p:cNvSpPr/>
          <p:nvPr/>
        </p:nvSpPr>
        <p:spPr>
          <a:xfrm>
            <a:off x="9023596" y="5740721"/>
            <a:ext cx="631116" cy="289396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4" name="箭號: 向右 113">
            <a:extLst>
              <a:ext uri="{FF2B5EF4-FFF2-40B4-BE49-F238E27FC236}">
                <a16:creationId xmlns:a16="http://schemas.microsoft.com/office/drawing/2014/main" id="{D8990DA9-3BE2-4D49-8252-AFAF838D06D2}"/>
              </a:ext>
            </a:extLst>
          </p:cNvPr>
          <p:cNvSpPr/>
          <p:nvPr/>
        </p:nvSpPr>
        <p:spPr>
          <a:xfrm>
            <a:off x="9013609" y="4384648"/>
            <a:ext cx="641102" cy="289396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416312" y="206333"/>
            <a:ext cx="2542041" cy="546975"/>
          </a:xfrm>
        </p:spPr>
        <p:txBody>
          <a:bodyPr>
            <a:normAutofit/>
          </a:bodyPr>
          <a:lstStyle/>
          <a:p>
            <a:pPr algn="ctr"/>
            <a:r>
              <a:rPr lang="zh-TW" altLang="en-US" sz="2800" dirty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</a:rPr>
              <a:t>宅男 </a:t>
            </a:r>
            <a:r>
              <a:rPr lang="en-US" altLang="zh-TW" sz="2800" dirty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</a:rPr>
              <a:t>vs </a:t>
            </a:r>
            <a:r>
              <a:rPr lang="zh-TW" altLang="en-US" sz="2800" dirty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</a:rPr>
              <a:t>女神</a:t>
            </a:r>
            <a:endParaRPr lang="zh-CN" altLang="en-US" sz="2800" dirty="0">
              <a:solidFill>
                <a:prstClr val="white"/>
              </a:solidFill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  <a:latin typeface="華康華綜體W5" panose="020B0509000000000000" pitchFamily="49" charset="-120"/>
              <a:ea typeface="華康華綜體W5" panose="020B0509000000000000" pitchFamily="49" charset="-120"/>
            </a:endParaRPr>
          </a:p>
        </p:txBody>
      </p:sp>
      <p:sp>
        <p:nvSpPr>
          <p:cNvPr id="65" name="椭圆 145">
            <a:extLst>
              <a:ext uri="{FF2B5EF4-FFF2-40B4-BE49-F238E27FC236}">
                <a16:creationId xmlns:a16="http://schemas.microsoft.com/office/drawing/2014/main" id="{BF60A6F2-3177-4BB8-AA8F-C06DA75C63A9}"/>
              </a:ext>
            </a:extLst>
          </p:cNvPr>
          <p:cNvSpPr/>
          <p:nvPr/>
        </p:nvSpPr>
        <p:spPr>
          <a:xfrm>
            <a:off x="11389985" y="6070166"/>
            <a:ext cx="756000" cy="756000"/>
          </a:xfrm>
          <a:prstGeom prst="ellipse">
            <a:avLst/>
          </a:prstGeom>
          <a:gradFill flip="none" rotWithShape="1">
            <a:gsLst>
              <a:gs pos="100000">
                <a:schemeClr val="bg1">
                  <a:lumMod val="100000"/>
                </a:schemeClr>
              </a:gs>
              <a:gs pos="0">
                <a:schemeClr val="bg1">
                  <a:lumMod val="72000"/>
                </a:schemeClr>
              </a:gs>
            </a:gsLst>
            <a:lin ang="2700000" scaled="1"/>
            <a:tileRect/>
          </a:gra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A7287CC5-1A55-4B7C-B702-5AC6B58758CE}"/>
              </a:ext>
            </a:extLst>
          </p:cNvPr>
          <p:cNvSpPr/>
          <p:nvPr/>
        </p:nvSpPr>
        <p:spPr>
          <a:xfrm>
            <a:off x="11527060" y="6261561"/>
            <a:ext cx="45304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A60C4597-589D-4A11-9817-77DC32EA032F}" type="slidenum">
              <a:rPr lang="en-US" altLang="zh-CN" sz="2000" b="1">
                <a:latin typeface="Segoe UI Light" pitchFamily="34" charset="0"/>
                <a:ea typeface="专业字体设计服务/WWW.ZTSGC.COM/" pitchFamily="2" charset="-122"/>
              </a:rPr>
              <a:pPr algn="ctr"/>
              <a:t>18</a:t>
            </a:fld>
            <a:endParaRPr lang="zh-CN" altLang="en-US" sz="2000" b="1" dirty="0">
              <a:latin typeface="Segoe UI Light" pitchFamily="34" charset="0"/>
              <a:ea typeface="专业字体设计服务/WWW.ZTSGC.COM/" pitchFamily="2" charset="-122"/>
            </a:endParaRPr>
          </a:p>
        </p:txBody>
      </p:sp>
      <p:sp>
        <p:nvSpPr>
          <p:cNvPr id="46" name="任意多边形 51">
            <a:extLst>
              <a:ext uri="{FF2B5EF4-FFF2-40B4-BE49-F238E27FC236}">
                <a16:creationId xmlns:a16="http://schemas.microsoft.com/office/drawing/2014/main" id="{96D7C6CF-7B9B-484A-A891-E3AE4690C772}"/>
              </a:ext>
            </a:extLst>
          </p:cNvPr>
          <p:cNvSpPr/>
          <p:nvPr/>
        </p:nvSpPr>
        <p:spPr>
          <a:xfrm flipH="1">
            <a:off x="6093850" y="1674902"/>
            <a:ext cx="1404000" cy="1656000"/>
          </a:xfrm>
          <a:custGeom>
            <a:avLst/>
            <a:gdLst>
              <a:gd name="connsiteX0" fmla="*/ 0 w 2089743"/>
              <a:gd name="connsiteY0" fmla="*/ 0 h 3098800"/>
              <a:gd name="connsiteX1" fmla="*/ 896251 w 2089743"/>
              <a:gd name="connsiteY1" fmla="*/ 0 h 3098800"/>
              <a:gd name="connsiteX2" fmla="*/ 1499804 w 2089743"/>
              <a:gd name="connsiteY2" fmla="*/ 603553 h 3098800"/>
              <a:gd name="connsiteX3" fmla="*/ 1499804 w 2089743"/>
              <a:gd name="connsiteY3" fmla="*/ 1424821 h 3098800"/>
              <a:gd name="connsiteX4" fmla="*/ 2089743 w 2089743"/>
              <a:gd name="connsiteY4" fmla="*/ 1424821 h 3098800"/>
              <a:gd name="connsiteX5" fmla="*/ 2089743 w 2089743"/>
              <a:gd name="connsiteY5" fmla="*/ 1667767 h 3098800"/>
              <a:gd name="connsiteX6" fmla="*/ 1499804 w 2089743"/>
              <a:gd name="connsiteY6" fmla="*/ 1667767 h 3098800"/>
              <a:gd name="connsiteX7" fmla="*/ 1499804 w 2089743"/>
              <a:gd name="connsiteY7" fmla="*/ 2495247 h 3098800"/>
              <a:gd name="connsiteX8" fmla="*/ 896251 w 2089743"/>
              <a:gd name="connsiteY8" fmla="*/ 3098800 h 3098800"/>
              <a:gd name="connsiteX9" fmla="*/ 0 w 2089743"/>
              <a:gd name="connsiteY9" fmla="*/ 3098800 h 3098800"/>
              <a:gd name="connsiteX10" fmla="*/ 0 w 2089743"/>
              <a:gd name="connsiteY10" fmla="*/ 2897517 h 3098800"/>
              <a:gd name="connsiteX11" fmla="*/ 779876 w 2089743"/>
              <a:gd name="connsiteY11" fmla="*/ 2897517 h 3098800"/>
              <a:gd name="connsiteX12" fmla="*/ 1287900 w 2089743"/>
              <a:gd name="connsiteY12" fmla="*/ 2389493 h 3098800"/>
              <a:gd name="connsiteX13" fmla="*/ 1287900 w 2089743"/>
              <a:gd name="connsiteY13" fmla="*/ 709307 h 3098800"/>
              <a:gd name="connsiteX14" fmla="*/ 779876 w 2089743"/>
              <a:gd name="connsiteY14" fmla="*/ 201283 h 3098800"/>
              <a:gd name="connsiteX15" fmla="*/ 0 w 2089743"/>
              <a:gd name="connsiteY15" fmla="*/ 201283 h 309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089743" h="3098800">
                <a:moveTo>
                  <a:pt x="0" y="0"/>
                </a:moveTo>
                <a:lnTo>
                  <a:pt x="896251" y="0"/>
                </a:lnTo>
                <a:cubicBezTo>
                  <a:pt x="1229584" y="0"/>
                  <a:pt x="1499804" y="270220"/>
                  <a:pt x="1499804" y="603553"/>
                </a:cubicBezTo>
                <a:lnTo>
                  <a:pt x="1499804" y="1424821"/>
                </a:lnTo>
                <a:lnTo>
                  <a:pt x="2089743" y="1424821"/>
                </a:lnTo>
                <a:lnTo>
                  <a:pt x="2089743" y="1667767"/>
                </a:lnTo>
                <a:lnTo>
                  <a:pt x="1499804" y="1667767"/>
                </a:lnTo>
                <a:lnTo>
                  <a:pt x="1499804" y="2495247"/>
                </a:lnTo>
                <a:cubicBezTo>
                  <a:pt x="1499804" y="2828580"/>
                  <a:pt x="1229584" y="3098800"/>
                  <a:pt x="896251" y="3098800"/>
                </a:cubicBezTo>
                <a:lnTo>
                  <a:pt x="0" y="3098800"/>
                </a:lnTo>
                <a:lnTo>
                  <a:pt x="0" y="2897517"/>
                </a:lnTo>
                <a:lnTo>
                  <a:pt x="779876" y="2897517"/>
                </a:lnTo>
                <a:cubicBezTo>
                  <a:pt x="1060450" y="2897517"/>
                  <a:pt x="1287900" y="2670067"/>
                  <a:pt x="1287900" y="2389493"/>
                </a:cubicBezTo>
                <a:lnTo>
                  <a:pt x="1287900" y="709307"/>
                </a:lnTo>
                <a:cubicBezTo>
                  <a:pt x="1287900" y="428733"/>
                  <a:pt x="1060450" y="201283"/>
                  <a:pt x="779876" y="201283"/>
                </a:cubicBezTo>
                <a:lnTo>
                  <a:pt x="0" y="201283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</a:endParaRPr>
          </a:p>
        </p:txBody>
      </p:sp>
      <p:grpSp>
        <p:nvGrpSpPr>
          <p:cNvPr id="55" name="组合 80">
            <a:extLst>
              <a:ext uri="{FF2B5EF4-FFF2-40B4-BE49-F238E27FC236}">
                <a16:creationId xmlns:a16="http://schemas.microsoft.com/office/drawing/2014/main" id="{E7CFE1BC-832C-4EE8-A82D-F3E44D5E1209}"/>
              </a:ext>
            </a:extLst>
          </p:cNvPr>
          <p:cNvGrpSpPr/>
          <p:nvPr/>
        </p:nvGrpSpPr>
        <p:grpSpPr>
          <a:xfrm>
            <a:off x="4783071" y="4652205"/>
            <a:ext cx="1244347" cy="840159"/>
            <a:chOff x="6568385" y="1182687"/>
            <a:chExt cx="2093786" cy="984922"/>
          </a:xfrm>
        </p:grpSpPr>
        <p:sp>
          <p:nvSpPr>
            <p:cNvPr id="56" name="圆角矩形 81">
              <a:extLst>
                <a:ext uri="{FF2B5EF4-FFF2-40B4-BE49-F238E27FC236}">
                  <a16:creationId xmlns:a16="http://schemas.microsoft.com/office/drawing/2014/main" id="{9F67FCD3-066A-403E-A3F4-1BF850E31510}"/>
                </a:ext>
              </a:extLst>
            </p:cNvPr>
            <p:cNvSpPr/>
            <p:nvPr/>
          </p:nvSpPr>
          <p:spPr>
            <a:xfrm>
              <a:off x="6568385" y="1182687"/>
              <a:ext cx="2086801" cy="984922"/>
            </a:xfrm>
            <a:prstGeom prst="roundRect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7" name="文本框 83">
              <a:extLst>
                <a:ext uri="{FF2B5EF4-FFF2-40B4-BE49-F238E27FC236}">
                  <a16:creationId xmlns:a16="http://schemas.microsoft.com/office/drawing/2014/main" id="{4534A711-4CB8-4566-853F-6B15C2C6F45A}"/>
                </a:ext>
              </a:extLst>
            </p:cNvPr>
            <p:cNvSpPr txBox="1"/>
            <p:nvPr/>
          </p:nvSpPr>
          <p:spPr>
            <a:xfrm>
              <a:off x="6739048" y="1214455"/>
              <a:ext cx="1923123" cy="8298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000" b="1" dirty="0">
                  <a:solidFill>
                    <a:srgbClr val="0070C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當男生選擇</a:t>
              </a:r>
              <a:endParaRPr lang="zh-CN" altLang="en-US" sz="20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58" name="组合 78">
            <a:extLst>
              <a:ext uri="{FF2B5EF4-FFF2-40B4-BE49-F238E27FC236}">
                <a16:creationId xmlns:a16="http://schemas.microsoft.com/office/drawing/2014/main" id="{4C57231E-EC3C-4F3A-A777-114930BDF378}"/>
              </a:ext>
            </a:extLst>
          </p:cNvPr>
          <p:cNvGrpSpPr/>
          <p:nvPr/>
        </p:nvGrpSpPr>
        <p:grpSpPr>
          <a:xfrm>
            <a:off x="4751418" y="2072964"/>
            <a:ext cx="1441706" cy="792331"/>
            <a:chOff x="6568386" y="1182687"/>
            <a:chExt cx="1441706" cy="984922"/>
          </a:xfrm>
        </p:grpSpPr>
        <p:sp>
          <p:nvSpPr>
            <p:cNvPr id="59" name="圆角矩形 74">
              <a:extLst>
                <a:ext uri="{FF2B5EF4-FFF2-40B4-BE49-F238E27FC236}">
                  <a16:creationId xmlns:a16="http://schemas.microsoft.com/office/drawing/2014/main" id="{F7640218-A241-4F62-B75D-65D39964B678}"/>
                </a:ext>
              </a:extLst>
            </p:cNvPr>
            <p:cNvSpPr/>
            <p:nvPr/>
          </p:nvSpPr>
          <p:spPr>
            <a:xfrm>
              <a:off x="6568386" y="1182687"/>
              <a:ext cx="1322350" cy="984922"/>
            </a:xfrm>
            <a:prstGeom prst="roundRect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0" name="文本框 76">
              <a:extLst>
                <a:ext uri="{FF2B5EF4-FFF2-40B4-BE49-F238E27FC236}">
                  <a16:creationId xmlns:a16="http://schemas.microsoft.com/office/drawing/2014/main" id="{19CCC922-2274-4482-82A6-4790ADDB3461}"/>
                </a:ext>
              </a:extLst>
            </p:cNvPr>
            <p:cNvSpPr txBox="1"/>
            <p:nvPr/>
          </p:nvSpPr>
          <p:spPr>
            <a:xfrm>
              <a:off x="6760646" y="1243629"/>
              <a:ext cx="124944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000" b="1" dirty="0">
                  <a:solidFill>
                    <a:srgbClr val="E8707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當女生</a:t>
              </a:r>
              <a:endParaRPr lang="en-US" altLang="zh-TW" sz="2000" b="1" dirty="0">
                <a:solidFill>
                  <a:srgbClr val="E8707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r>
                <a:rPr lang="zh-TW" altLang="en-US" sz="2000" b="1" dirty="0">
                  <a:solidFill>
                    <a:srgbClr val="E8707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選擇</a:t>
              </a:r>
              <a:endParaRPr lang="zh-CN" altLang="en-US" sz="2000" b="1" dirty="0">
                <a:solidFill>
                  <a:srgbClr val="E8707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62" name="组合 22">
            <a:extLst>
              <a:ext uri="{FF2B5EF4-FFF2-40B4-BE49-F238E27FC236}">
                <a16:creationId xmlns:a16="http://schemas.microsoft.com/office/drawing/2014/main" id="{32037B38-3C5C-41D0-B5BD-A4ABB585B83F}"/>
              </a:ext>
            </a:extLst>
          </p:cNvPr>
          <p:cNvGrpSpPr/>
          <p:nvPr/>
        </p:nvGrpSpPr>
        <p:grpSpPr>
          <a:xfrm>
            <a:off x="4026929" y="1952726"/>
            <a:ext cx="1266206" cy="1862902"/>
            <a:chOff x="8282297" y="1684749"/>
            <a:chExt cx="1266206" cy="1862902"/>
          </a:xfrm>
        </p:grpSpPr>
        <p:grpSp>
          <p:nvGrpSpPr>
            <p:cNvPr id="63" name="组合 59">
              <a:extLst>
                <a:ext uri="{FF2B5EF4-FFF2-40B4-BE49-F238E27FC236}">
                  <a16:creationId xmlns:a16="http://schemas.microsoft.com/office/drawing/2014/main" id="{1B80485E-D1A1-4B11-933D-FB16C67E84D3}"/>
                </a:ext>
              </a:extLst>
            </p:cNvPr>
            <p:cNvGrpSpPr/>
            <p:nvPr/>
          </p:nvGrpSpPr>
          <p:grpSpPr>
            <a:xfrm>
              <a:off x="8282297" y="1684749"/>
              <a:ext cx="1266206" cy="1862902"/>
              <a:chOff x="2993266" y="1723328"/>
              <a:chExt cx="1411736" cy="2077014"/>
            </a:xfrm>
          </p:grpSpPr>
          <p:sp>
            <p:nvSpPr>
              <p:cNvPr id="67" name="圆角矩形 60">
                <a:extLst>
                  <a:ext uri="{FF2B5EF4-FFF2-40B4-BE49-F238E27FC236}">
                    <a16:creationId xmlns:a16="http://schemas.microsoft.com/office/drawing/2014/main" id="{BDBA5098-744F-48F0-B44D-A5C4552C6017}"/>
                  </a:ext>
                </a:extLst>
              </p:cNvPr>
              <p:cNvSpPr/>
              <p:nvPr/>
            </p:nvSpPr>
            <p:spPr>
              <a:xfrm rot="2700000">
                <a:off x="2800568" y="2195908"/>
                <a:ext cx="2077014" cy="113185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69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8" name="椭圆 61">
                <a:extLst>
                  <a:ext uri="{FF2B5EF4-FFF2-40B4-BE49-F238E27FC236}">
                    <a16:creationId xmlns:a16="http://schemas.microsoft.com/office/drawing/2014/main" id="{38ED85E0-0A68-4C21-85CF-F8965E223870}"/>
                  </a:ext>
                </a:extLst>
              </p:cNvPr>
              <p:cNvSpPr/>
              <p:nvPr/>
            </p:nvSpPr>
            <p:spPr>
              <a:xfrm>
                <a:off x="2993266" y="1901066"/>
                <a:ext cx="947668" cy="9476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016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9" name="圆角矩形 62">
                <a:extLst>
                  <a:ext uri="{FF2B5EF4-FFF2-40B4-BE49-F238E27FC236}">
                    <a16:creationId xmlns:a16="http://schemas.microsoft.com/office/drawing/2014/main" id="{51573AA6-40BD-48D2-B7E2-507FC9EC7DC8}"/>
                  </a:ext>
                </a:extLst>
              </p:cNvPr>
              <p:cNvSpPr/>
              <p:nvPr/>
            </p:nvSpPr>
            <p:spPr>
              <a:xfrm rot="2700000">
                <a:off x="2918202" y="2295926"/>
                <a:ext cx="1827603" cy="90243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55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70" name="椭圆 63">
                <a:extLst>
                  <a:ext uri="{FF2B5EF4-FFF2-40B4-BE49-F238E27FC236}">
                    <a16:creationId xmlns:a16="http://schemas.microsoft.com/office/drawing/2014/main" id="{C4ADA583-9BFD-4E18-AFD6-339BAA753402}"/>
                  </a:ext>
                </a:extLst>
              </p:cNvPr>
              <p:cNvSpPr/>
              <p:nvPr/>
            </p:nvSpPr>
            <p:spPr>
              <a:xfrm>
                <a:off x="3086100" y="1993900"/>
                <a:ext cx="762000" cy="762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165100" dist="76200" dir="2700000" sx="97000" sy="97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64" name="文本框 97">
              <a:extLst>
                <a:ext uri="{FF2B5EF4-FFF2-40B4-BE49-F238E27FC236}">
                  <a16:creationId xmlns:a16="http://schemas.microsoft.com/office/drawing/2014/main" id="{01B82506-8125-4692-A46E-1739C0EB1B6E}"/>
                </a:ext>
              </a:extLst>
            </p:cNvPr>
            <p:cNvSpPr txBox="1"/>
            <p:nvPr/>
          </p:nvSpPr>
          <p:spPr>
            <a:xfrm>
              <a:off x="8344684" y="2016517"/>
              <a:ext cx="685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rgbClr val="E87071"/>
                  </a:solidFill>
                  <a:latin typeface="Impact" panose="020B0806030902050204" pitchFamily="34" charset="0"/>
                  <a:ea typeface="微软雅黑" panose="020B0503020204020204" pitchFamily="34" charset="-122"/>
                </a:rPr>
                <a:t>1</a:t>
              </a:r>
              <a:endParaRPr lang="zh-CN" altLang="en-US" sz="2800" dirty="0">
                <a:solidFill>
                  <a:srgbClr val="E87071"/>
                </a:solidFill>
                <a:latin typeface="Impact" panose="020B080603090205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1" name="组合 10">
            <a:extLst>
              <a:ext uri="{FF2B5EF4-FFF2-40B4-BE49-F238E27FC236}">
                <a16:creationId xmlns:a16="http://schemas.microsoft.com/office/drawing/2014/main" id="{8E38D16E-62AE-4E7F-A548-8C295D639B43}"/>
              </a:ext>
            </a:extLst>
          </p:cNvPr>
          <p:cNvGrpSpPr/>
          <p:nvPr/>
        </p:nvGrpSpPr>
        <p:grpSpPr>
          <a:xfrm>
            <a:off x="4058582" y="4542031"/>
            <a:ext cx="1266206" cy="1862902"/>
            <a:chOff x="8282297" y="3996149"/>
            <a:chExt cx="1266206" cy="1862902"/>
          </a:xfrm>
        </p:grpSpPr>
        <p:grpSp>
          <p:nvGrpSpPr>
            <p:cNvPr id="72" name="组合 64">
              <a:extLst>
                <a:ext uri="{FF2B5EF4-FFF2-40B4-BE49-F238E27FC236}">
                  <a16:creationId xmlns:a16="http://schemas.microsoft.com/office/drawing/2014/main" id="{0E63490B-F628-4413-B9D5-28AE3EA084D1}"/>
                </a:ext>
              </a:extLst>
            </p:cNvPr>
            <p:cNvGrpSpPr/>
            <p:nvPr/>
          </p:nvGrpSpPr>
          <p:grpSpPr>
            <a:xfrm>
              <a:off x="8282297" y="3996149"/>
              <a:ext cx="1266206" cy="1862902"/>
              <a:chOff x="2993266" y="1723328"/>
              <a:chExt cx="1411736" cy="2077014"/>
            </a:xfrm>
          </p:grpSpPr>
          <p:sp>
            <p:nvSpPr>
              <p:cNvPr id="74" name="圆角矩形 65">
                <a:extLst>
                  <a:ext uri="{FF2B5EF4-FFF2-40B4-BE49-F238E27FC236}">
                    <a16:creationId xmlns:a16="http://schemas.microsoft.com/office/drawing/2014/main" id="{2035AE24-976F-403B-82FB-9FCD76085851}"/>
                  </a:ext>
                </a:extLst>
              </p:cNvPr>
              <p:cNvSpPr/>
              <p:nvPr/>
            </p:nvSpPr>
            <p:spPr>
              <a:xfrm rot="2700000">
                <a:off x="2800568" y="2195908"/>
                <a:ext cx="2077014" cy="113185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69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75" name="椭圆 66">
                <a:extLst>
                  <a:ext uri="{FF2B5EF4-FFF2-40B4-BE49-F238E27FC236}">
                    <a16:creationId xmlns:a16="http://schemas.microsoft.com/office/drawing/2014/main" id="{8F9C7E24-2ED3-45D1-A739-1C72CCA22A40}"/>
                  </a:ext>
                </a:extLst>
              </p:cNvPr>
              <p:cNvSpPr/>
              <p:nvPr/>
            </p:nvSpPr>
            <p:spPr>
              <a:xfrm>
                <a:off x="2993266" y="1901066"/>
                <a:ext cx="947668" cy="9476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016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6" name="圆角矩形 67">
                <a:extLst>
                  <a:ext uri="{FF2B5EF4-FFF2-40B4-BE49-F238E27FC236}">
                    <a16:creationId xmlns:a16="http://schemas.microsoft.com/office/drawing/2014/main" id="{899DA8BD-E431-465F-B821-D3FB871EE396}"/>
                  </a:ext>
                </a:extLst>
              </p:cNvPr>
              <p:cNvSpPr/>
              <p:nvPr/>
            </p:nvSpPr>
            <p:spPr>
              <a:xfrm rot="2700000">
                <a:off x="2918202" y="2295926"/>
                <a:ext cx="1827603" cy="90243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55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77" name="椭圆 68">
                <a:extLst>
                  <a:ext uri="{FF2B5EF4-FFF2-40B4-BE49-F238E27FC236}">
                    <a16:creationId xmlns:a16="http://schemas.microsoft.com/office/drawing/2014/main" id="{0E2F4250-2EB9-4522-B799-CF2D3125101B}"/>
                  </a:ext>
                </a:extLst>
              </p:cNvPr>
              <p:cNvSpPr/>
              <p:nvPr/>
            </p:nvSpPr>
            <p:spPr>
              <a:xfrm>
                <a:off x="3086100" y="1993900"/>
                <a:ext cx="762000" cy="762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165100" dist="76200" dir="2700000" sx="97000" sy="97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73" name="文本框 100">
              <a:extLst>
                <a:ext uri="{FF2B5EF4-FFF2-40B4-BE49-F238E27FC236}">
                  <a16:creationId xmlns:a16="http://schemas.microsoft.com/office/drawing/2014/main" id="{BF2CAAF4-52BE-489D-8504-D7D0058BACAF}"/>
                </a:ext>
              </a:extLst>
            </p:cNvPr>
            <p:cNvSpPr txBox="1"/>
            <p:nvPr/>
          </p:nvSpPr>
          <p:spPr>
            <a:xfrm>
              <a:off x="8344684" y="4352339"/>
              <a:ext cx="685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rgbClr val="0070C0"/>
                  </a:solidFill>
                  <a:latin typeface="Impact" panose="020B0806030902050204" pitchFamily="34" charset="0"/>
                </a:rPr>
                <a:t>2</a:t>
              </a:r>
              <a:endParaRPr lang="zh-CN" altLang="en-US" sz="2800" dirty="0">
                <a:solidFill>
                  <a:srgbClr val="0070C0"/>
                </a:solidFill>
                <a:latin typeface="Impact" panose="020B0806030902050204" pitchFamily="34" charset="0"/>
              </a:endParaRPr>
            </a:p>
          </p:txBody>
        </p:sp>
      </p:grpSp>
      <p:grpSp>
        <p:nvGrpSpPr>
          <p:cNvPr id="78" name="群組 77">
            <a:extLst>
              <a:ext uri="{FF2B5EF4-FFF2-40B4-BE49-F238E27FC236}">
                <a16:creationId xmlns:a16="http://schemas.microsoft.com/office/drawing/2014/main" id="{826B8F30-CE39-4057-8D06-621570033593}"/>
              </a:ext>
            </a:extLst>
          </p:cNvPr>
          <p:cNvGrpSpPr/>
          <p:nvPr/>
        </p:nvGrpSpPr>
        <p:grpSpPr>
          <a:xfrm>
            <a:off x="7735116" y="2708970"/>
            <a:ext cx="1218071" cy="544574"/>
            <a:chOff x="7869488" y="2925752"/>
            <a:chExt cx="1065942" cy="984922"/>
          </a:xfrm>
        </p:grpSpPr>
        <p:sp>
          <p:nvSpPr>
            <p:cNvPr id="79" name="圆角矩形 81">
              <a:extLst>
                <a:ext uri="{FF2B5EF4-FFF2-40B4-BE49-F238E27FC236}">
                  <a16:creationId xmlns:a16="http://schemas.microsoft.com/office/drawing/2014/main" id="{D4339A74-DBC9-40D3-960D-C317B979BCE5}"/>
                </a:ext>
              </a:extLst>
            </p:cNvPr>
            <p:cNvSpPr/>
            <p:nvPr/>
          </p:nvSpPr>
          <p:spPr>
            <a:xfrm>
              <a:off x="7869488" y="2925752"/>
              <a:ext cx="957019" cy="984922"/>
            </a:xfrm>
            <a:prstGeom prst="roundRect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80" name="文本框 83">
              <a:extLst>
                <a:ext uri="{FF2B5EF4-FFF2-40B4-BE49-F238E27FC236}">
                  <a16:creationId xmlns:a16="http://schemas.microsoft.com/office/drawing/2014/main" id="{24F48E3A-CF03-447A-AE78-4987BB99FC87}"/>
                </a:ext>
              </a:extLst>
            </p:cNvPr>
            <p:cNvSpPr txBox="1"/>
            <p:nvPr/>
          </p:nvSpPr>
          <p:spPr>
            <a:xfrm>
              <a:off x="7952184" y="3132675"/>
              <a:ext cx="983246" cy="6679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b="1" dirty="0">
                  <a:solidFill>
                    <a:srgbClr val="E8707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不告白</a:t>
              </a:r>
              <a:endParaRPr lang="zh-CN" altLang="en-US" b="1" dirty="0">
                <a:solidFill>
                  <a:srgbClr val="E8707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81" name="群組 80">
            <a:extLst>
              <a:ext uri="{FF2B5EF4-FFF2-40B4-BE49-F238E27FC236}">
                <a16:creationId xmlns:a16="http://schemas.microsoft.com/office/drawing/2014/main" id="{05F1DE19-7B99-4F76-8652-1394ACDC1CC6}"/>
              </a:ext>
            </a:extLst>
          </p:cNvPr>
          <p:cNvGrpSpPr/>
          <p:nvPr/>
        </p:nvGrpSpPr>
        <p:grpSpPr>
          <a:xfrm>
            <a:off x="7700281" y="1270928"/>
            <a:ext cx="1128440" cy="630364"/>
            <a:chOff x="7834650" y="1487709"/>
            <a:chExt cx="2172072" cy="984922"/>
          </a:xfrm>
        </p:grpSpPr>
        <p:sp>
          <p:nvSpPr>
            <p:cNvPr id="82" name="圆角矩形 74">
              <a:extLst>
                <a:ext uri="{FF2B5EF4-FFF2-40B4-BE49-F238E27FC236}">
                  <a16:creationId xmlns:a16="http://schemas.microsoft.com/office/drawing/2014/main" id="{B7C5C378-036E-455E-950A-6506CC732F09}"/>
                </a:ext>
              </a:extLst>
            </p:cNvPr>
            <p:cNvSpPr/>
            <p:nvPr/>
          </p:nvSpPr>
          <p:spPr>
            <a:xfrm>
              <a:off x="7834650" y="1487709"/>
              <a:ext cx="2086801" cy="984922"/>
            </a:xfrm>
            <a:prstGeom prst="roundRect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83" name="文本框 76">
              <a:extLst>
                <a:ext uri="{FF2B5EF4-FFF2-40B4-BE49-F238E27FC236}">
                  <a16:creationId xmlns:a16="http://schemas.microsoft.com/office/drawing/2014/main" id="{0A004766-5B58-4897-ADE9-FC11E9C4DDA1}"/>
                </a:ext>
              </a:extLst>
            </p:cNvPr>
            <p:cNvSpPr txBox="1"/>
            <p:nvPr/>
          </p:nvSpPr>
          <p:spPr>
            <a:xfrm>
              <a:off x="8083599" y="1593263"/>
              <a:ext cx="1923123" cy="5770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b="1" dirty="0">
                  <a:solidFill>
                    <a:srgbClr val="E8707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告白</a:t>
              </a:r>
              <a:endParaRPr lang="zh-CN" altLang="en-US" b="1" dirty="0">
                <a:solidFill>
                  <a:srgbClr val="E8707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84" name="组合 10">
            <a:extLst>
              <a:ext uri="{FF2B5EF4-FFF2-40B4-BE49-F238E27FC236}">
                <a16:creationId xmlns:a16="http://schemas.microsoft.com/office/drawing/2014/main" id="{93EC81B6-FA61-4AAF-90E2-D9D50A691CF4}"/>
              </a:ext>
            </a:extLst>
          </p:cNvPr>
          <p:cNvGrpSpPr/>
          <p:nvPr/>
        </p:nvGrpSpPr>
        <p:grpSpPr>
          <a:xfrm>
            <a:off x="7056147" y="2563292"/>
            <a:ext cx="1266206" cy="1862902"/>
            <a:chOff x="8282297" y="3996149"/>
            <a:chExt cx="1266206" cy="1862902"/>
          </a:xfrm>
        </p:grpSpPr>
        <p:grpSp>
          <p:nvGrpSpPr>
            <p:cNvPr id="85" name="组合 64">
              <a:extLst>
                <a:ext uri="{FF2B5EF4-FFF2-40B4-BE49-F238E27FC236}">
                  <a16:creationId xmlns:a16="http://schemas.microsoft.com/office/drawing/2014/main" id="{BF5C987E-5E28-4BD0-8CAE-A1BD1B512D60}"/>
                </a:ext>
              </a:extLst>
            </p:cNvPr>
            <p:cNvGrpSpPr/>
            <p:nvPr/>
          </p:nvGrpSpPr>
          <p:grpSpPr>
            <a:xfrm>
              <a:off x="8282297" y="3996149"/>
              <a:ext cx="1266206" cy="1862902"/>
              <a:chOff x="2993266" y="1723328"/>
              <a:chExt cx="1411736" cy="2077014"/>
            </a:xfrm>
          </p:grpSpPr>
          <p:sp>
            <p:nvSpPr>
              <p:cNvPr id="87" name="圆角矩形 65">
                <a:extLst>
                  <a:ext uri="{FF2B5EF4-FFF2-40B4-BE49-F238E27FC236}">
                    <a16:creationId xmlns:a16="http://schemas.microsoft.com/office/drawing/2014/main" id="{0553771B-7488-48DC-9ED6-4A3DDE5FB2BC}"/>
                  </a:ext>
                </a:extLst>
              </p:cNvPr>
              <p:cNvSpPr/>
              <p:nvPr/>
            </p:nvSpPr>
            <p:spPr>
              <a:xfrm rot="2700000">
                <a:off x="2800568" y="2195908"/>
                <a:ext cx="2077014" cy="113185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69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88" name="椭圆 66">
                <a:extLst>
                  <a:ext uri="{FF2B5EF4-FFF2-40B4-BE49-F238E27FC236}">
                    <a16:creationId xmlns:a16="http://schemas.microsoft.com/office/drawing/2014/main" id="{96B5CAF3-387C-439F-A797-E701F8C19ADF}"/>
                  </a:ext>
                </a:extLst>
              </p:cNvPr>
              <p:cNvSpPr/>
              <p:nvPr/>
            </p:nvSpPr>
            <p:spPr>
              <a:xfrm>
                <a:off x="2993266" y="1901066"/>
                <a:ext cx="947668" cy="9476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016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9" name="圆角矩形 67">
                <a:extLst>
                  <a:ext uri="{FF2B5EF4-FFF2-40B4-BE49-F238E27FC236}">
                    <a16:creationId xmlns:a16="http://schemas.microsoft.com/office/drawing/2014/main" id="{2BB06553-68A0-4D72-BE0B-48043AAB6432}"/>
                  </a:ext>
                </a:extLst>
              </p:cNvPr>
              <p:cNvSpPr/>
              <p:nvPr/>
            </p:nvSpPr>
            <p:spPr>
              <a:xfrm rot="2700000">
                <a:off x="2918202" y="2295926"/>
                <a:ext cx="1827603" cy="90243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55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90" name="椭圆 68">
                <a:extLst>
                  <a:ext uri="{FF2B5EF4-FFF2-40B4-BE49-F238E27FC236}">
                    <a16:creationId xmlns:a16="http://schemas.microsoft.com/office/drawing/2014/main" id="{E853B75D-94F6-4A2F-BD58-5EF598529D9F}"/>
                  </a:ext>
                </a:extLst>
              </p:cNvPr>
              <p:cNvSpPr/>
              <p:nvPr/>
            </p:nvSpPr>
            <p:spPr>
              <a:xfrm>
                <a:off x="3086100" y="1993900"/>
                <a:ext cx="762000" cy="762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165100" dist="76200" dir="2700000" sx="97000" sy="97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86" name="文本框 100">
              <a:extLst>
                <a:ext uri="{FF2B5EF4-FFF2-40B4-BE49-F238E27FC236}">
                  <a16:creationId xmlns:a16="http://schemas.microsoft.com/office/drawing/2014/main" id="{ADB16C1C-B446-48EA-A784-7A845DA5CCBC}"/>
                </a:ext>
              </a:extLst>
            </p:cNvPr>
            <p:cNvSpPr txBox="1"/>
            <p:nvPr/>
          </p:nvSpPr>
          <p:spPr>
            <a:xfrm>
              <a:off x="8344684" y="4352339"/>
              <a:ext cx="685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rgbClr val="E87071"/>
                  </a:solidFill>
                  <a:latin typeface="Impact" panose="020B0806030902050204" pitchFamily="34" charset="0"/>
                  <a:ea typeface="微软雅黑" panose="020B0503020204020204" pitchFamily="34" charset="-122"/>
                </a:rPr>
                <a:t>1-2</a:t>
              </a:r>
              <a:endParaRPr lang="zh-CN" altLang="en-US" sz="2800" dirty="0">
                <a:solidFill>
                  <a:srgbClr val="E87071"/>
                </a:solidFill>
                <a:latin typeface="Impact" panose="020B0806030902050204" pitchFamily="34" charset="0"/>
                <a:ea typeface="微软雅黑" panose="020B0503020204020204" pitchFamily="34" charset="-122"/>
              </a:endParaRPr>
            </a:p>
          </p:txBody>
        </p:sp>
      </p:grpSp>
      <p:sp>
        <p:nvSpPr>
          <p:cNvPr id="91" name="任意多边形 51">
            <a:extLst>
              <a:ext uri="{FF2B5EF4-FFF2-40B4-BE49-F238E27FC236}">
                <a16:creationId xmlns:a16="http://schemas.microsoft.com/office/drawing/2014/main" id="{CBF9F188-A538-4484-A3AC-8E53EC4BE751}"/>
              </a:ext>
            </a:extLst>
          </p:cNvPr>
          <p:cNvSpPr/>
          <p:nvPr/>
        </p:nvSpPr>
        <p:spPr>
          <a:xfrm flipH="1">
            <a:off x="6045753" y="4390650"/>
            <a:ext cx="1404000" cy="1656000"/>
          </a:xfrm>
          <a:custGeom>
            <a:avLst/>
            <a:gdLst>
              <a:gd name="connsiteX0" fmla="*/ 0 w 2089743"/>
              <a:gd name="connsiteY0" fmla="*/ 0 h 3098800"/>
              <a:gd name="connsiteX1" fmla="*/ 896251 w 2089743"/>
              <a:gd name="connsiteY1" fmla="*/ 0 h 3098800"/>
              <a:gd name="connsiteX2" fmla="*/ 1499804 w 2089743"/>
              <a:gd name="connsiteY2" fmla="*/ 603553 h 3098800"/>
              <a:gd name="connsiteX3" fmla="*/ 1499804 w 2089743"/>
              <a:gd name="connsiteY3" fmla="*/ 1424821 h 3098800"/>
              <a:gd name="connsiteX4" fmla="*/ 2089743 w 2089743"/>
              <a:gd name="connsiteY4" fmla="*/ 1424821 h 3098800"/>
              <a:gd name="connsiteX5" fmla="*/ 2089743 w 2089743"/>
              <a:gd name="connsiteY5" fmla="*/ 1667767 h 3098800"/>
              <a:gd name="connsiteX6" fmla="*/ 1499804 w 2089743"/>
              <a:gd name="connsiteY6" fmla="*/ 1667767 h 3098800"/>
              <a:gd name="connsiteX7" fmla="*/ 1499804 w 2089743"/>
              <a:gd name="connsiteY7" fmla="*/ 2495247 h 3098800"/>
              <a:gd name="connsiteX8" fmla="*/ 896251 w 2089743"/>
              <a:gd name="connsiteY8" fmla="*/ 3098800 h 3098800"/>
              <a:gd name="connsiteX9" fmla="*/ 0 w 2089743"/>
              <a:gd name="connsiteY9" fmla="*/ 3098800 h 3098800"/>
              <a:gd name="connsiteX10" fmla="*/ 0 w 2089743"/>
              <a:gd name="connsiteY10" fmla="*/ 2897517 h 3098800"/>
              <a:gd name="connsiteX11" fmla="*/ 779876 w 2089743"/>
              <a:gd name="connsiteY11" fmla="*/ 2897517 h 3098800"/>
              <a:gd name="connsiteX12" fmla="*/ 1287900 w 2089743"/>
              <a:gd name="connsiteY12" fmla="*/ 2389493 h 3098800"/>
              <a:gd name="connsiteX13" fmla="*/ 1287900 w 2089743"/>
              <a:gd name="connsiteY13" fmla="*/ 709307 h 3098800"/>
              <a:gd name="connsiteX14" fmla="*/ 779876 w 2089743"/>
              <a:gd name="connsiteY14" fmla="*/ 201283 h 3098800"/>
              <a:gd name="connsiteX15" fmla="*/ 0 w 2089743"/>
              <a:gd name="connsiteY15" fmla="*/ 201283 h 309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089743" h="3098800">
                <a:moveTo>
                  <a:pt x="0" y="0"/>
                </a:moveTo>
                <a:lnTo>
                  <a:pt x="896251" y="0"/>
                </a:lnTo>
                <a:cubicBezTo>
                  <a:pt x="1229584" y="0"/>
                  <a:pt x="1499804" y="270220"/>
                  <a:pt x="1499804" y="603553"/>
                </a:cubicBezTo>
                <a:lnTo>
                  <a:pt x="1499804" y="1424821"/>
                </a:lnTo>
                <a:lnTo>
                  <a:pt x="2089743" y="1424821"/>
                </a:lnTo>
                <a:lnTo>
                  <a:pt x="2089743" y="1667767"/>
                </a:lnTo>
                <a:lnTo>
                  <a:pt x="1499804" y="1667767"/>
                </a:lnTo>
                <a:lnTo>
                  <a:pt x="1499804" y="2495247"/>
                </a:lnTo>
                <a:cubicBezTo>
                  <a:pt x="1499804" y="2828580"/>
                  <a:pt x="1229584" y="3098800"/>
                  <a:pt x="896251" y="3098800"/>
                </a:cubicBezTo>
                <a:lnTo>
                  <a:pt x="0" y="3098800"/>
                </a:lnTo>
                <a:lnTo>
                  <a:pt x="0" y="2897517"/>
                </a:lnTo>
                <a:lnTo>
                  <a:pt x="779876" y="2897517"/>
                </a:lnTo>
                <a:cubicBezTo>
                  <a:pt x="1060450" y="2897517"/>
                  <a:pt x="1287900" y="2670067"/>
                  <a:pt x="1287900" y="2389493"/>
                </a:cubicBezTo>
                <a:lnTo>
                  <a:pt x="1287900" y="709307"/>
                </a:lnTo>
                <a:cubicBezTo>
                  <a:pt x="1287900" y="428733"/>
                  <a:pt x="1060450" y="201283"/>
                  <a:pt x="779876" y="201283"/>
                </a:cubicBezTo>
                <a:lnTo>
                  <a:pt x="0" y="201283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</a:endParaRPr>
          </a:p>
        </p:txBody>
      </p:sp>
      <p:grpSp>
        <p:nvGrpSpPr>
          <p:cNvPr id="92" name="群組 91">
            <a:extLst>
              <a:ext uri="{FF2B5EF4-FFF2-40B4-BE49-F238E27FC236}">
                <a16:creationId xmlns:a16="http://schemas.microsoft.com/office/drawing/2014/main" id="{4E57BC34-5135-49CD-B4A0-2C6304C979F6}"/>
              </a:ext>
            </a:extLst>
          </p:cNvPr>
          <p:cNvGrpSpPr/>
          <p:nvPr/>
        </p:nvGrpSpPr>
        <p:grpSpPr>
          <a:xfrm>
            <a:off x="7937578" y="5546188"/>
            <a:ext cx="1076031" cy="683448"/>
            <a:chOff x="7928657" y="5632273"/>
            <a:chExt cx="2086801" cy="984922"/>
          </a:xfrm>
        </p:grpSpPr>
        <p:sp>
          <p:nvSpPr>
            <p:cNvPr id="93" name="圆角矩形 81">
              <a:extLst>
                <a:ext uri="{FF2B5EF4-FFF2-40B4-BE49-F238E27FC236}">
                  <a16:creationId xmlns:a16="http://schemas.microsoft.com/office/drawing/2014/main" id="{C7379041-2973-4870-A3E7-3B03022BB440}"/>
                </a:ext>
              </a:extLst>
            </p:cNvPr>
            <p:cNvSpPr/>
            <p:nvPr/>
          </p:nvSpPr>
          <p:spPr>
            <a:xfrm>
              <a:off x="7928657" y="5632273"/>
              <a:ext cx="2086801" cy="984922"/>
            </a:xfrm>
            <a:prstGeom prst="roundRect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94" name="文本框 83">
              <a:extLst>
                <a:ext uri="{FF2B5EF4-FFF2-40B4-BE49-F238E27FC236}">
                  <a16:creationId xmlns:a16="http://schemas.microsoft.com/office/drawing/2014/main" id="{198D20CE-CFDE-45F9-8F1E-A7B65D8DDE7E}"/>
                </a:ext>
              </a:extLst>
            </p:cNvPr>
            <p:cNvSpPr txBox="1"/>
            <p:nvPr/>
          </p:nvSpPr>
          <p:spPr>
            <a:xfrm>
              <a:off x="8033467" y="5958270"/>
              <a:ext cx="1923123" cy="5322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b="1" dirty="0">
                  <a:solidFill>
                    <a:srgbClr val="0070C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不告白</a:t>
              </a:r>
              <a:endParaRPr lang="zh-CN" altLang="en-US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95" name="群組 94">
            <a:extLst>
              <a:ext uri="{FF2B5EF4-FFF2-40B4-BE49-F238E27FC236}">
                <a16:creationId xmlns:a16="http://schemas.microsoft.com/office/drawing/2014/main" id="{7CCFB017-5EC5-48C1-8F9A-0751C53FC2E5}"/>
              </a:ext>
            </a:extLst>
          </p:cNvPr>
          <p:cNvGrpSpPr/>
          <p:nvPr/>
        </p:nvGrpSpPr>
        <p:grpSpPr>
          <a:xfrm>
            <a:off x="7908251" y="4227195"/>
            <a:ext cx="1083144" cy="656027"/>
            <a:chOff x="7888562" y="4313280"/>
            <a:chExt cx="2108935" cy="984922"/>
          </a:xfrm>
        </p:grpSpPr>
        <p:sp>
          <p:nvSpPr>
            <p:cNvPr id="96" name="圆角矩形 74">
              <a:extLst>
                <a:ext uri="{FF2B5EF4-FFF2-40B4-BE49-F238E27FC236}">
                  <a16:creationId xmlns:a16="http://schemas.microsoft.com/office/drawing/2014/main" id="{E2183970-5FFE-4827-BC93-F6065D1AB5C3}"/>
                </a:ext>
              </a:extLst>
            </p:cNvPr>
            <p:cNvSpPr/>
            <p:nvPr/>
          </p:nvSpPr>
          <p:spPr>
            <a:xfrm>
              <a:off x="7910696" y="4313280"/>
              <a:ext cx="2086801" cy="984922"/>
            </a:xfrm>
            <a:prstGeom prst="roundRect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97" name="文本框 76">
              <a:extLst>
                <a:ext uri="{FF2B5EF4-FFF2-40B4-BE49-F238E27FC236}">
                  <a16:creationId xmlns:a16="http://schemas.microsoft.com/office/drawing/2014/main" id="{902D24F3-B21B-44DE-9FE5-87D3BAD38B51}"/>
                </a:ext>
              </a:extLst>
            </p:cNvPr>
            <p:cNvSpPr txBox="1"/>
            <p:nvPr/>
          </p:nvSpPr>
          <p:spPr>
            <a:xfrm>
              <a:off x="7888562" y="4571487"/>
              <a:ext cx="1923122" cy="5544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b="1" dirty="0">
                  <a:solidFill>
                    <a:srgbClr val="0070C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告白</a:t>
              </a:r>
              <a:endParaRPr lang="zh-CN" altLang="en-US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98" name="组合 22">
            <a:extLst>
              <a:ext uri="{FF2B5EF4-FFF2-40B4-BE49-F238E27FC236}">
                <a16:creationId xmlns:a16="http://schemas.microsoft.com/office/drawing/2014/main" id="{62583A38-7522-4749-B2C8-B6F7E0FC0ED5}"/>
              </a:ext>
            </a:extLst>
          </p:cNvPr>
          <p:cNvGrpSpPr/>
          <p:nvPr/>
        </p:nvGrpSpPr>
        <p:grpSpPr>
          <a:xfrm>
            <a:off x="6971839" y="1122956"/>
            <a:ext cx="1266206" cy="1862902"/>
            <a:chOff x="8282297" y="1684749"/>
            <a:chExt cx="1266206" cy="1862902"/>
          </a:xfrm>
        </p:grpSpPr>
        <p:grpSp>
          <p:nvGrpSpPr>
            <p:cNvPr id="99" name="组合 59">
              <a:extLst>
                <a:ext uri="{FF2B5EF4-FFF2-40B4-BE49-F238E27FC236}">
                  <a16:creationId xmlns:a16="http://schemas.microsoft.com/office/drawing/2014/main" id="{2D89CC37-3D86-4F8E-972E-FF2A48E8AA6B}"/>
                </a:ext>
              </a:extLst>
            </p:cNvPr>
            <p:cNvGrpSpPr/>
            <p:nvPr/>
          </p:nvGrpSpPr>
          <p:grpSpPr>
            <a:xfrm>
              <a:off x="8282297" y="1684749"/>
              <a:ext cx="1266206" cy="1862902"/>
              <a:chOff x="2993266" y="1723328"/>
              <a:chExt cx="1411736" cy="2077014"/>
            </a:xfrm>
          </p:grpSpPr>
          <p:sp>
            <p:nvSpPr>
              <p:cNvPr id="101" name="圆角矩形 60">
                <a:extLst>
                  <a:ext uri="{FF2B5EF4-FFF2-40B4-BE49-F238E27FC236}">
                    <a16:creationId xmlns:a16="http://schemas.microsoft.com/office/drawing/2014/main" id="{8A3F3191-5E73-489E-9A7C-D1F43698A780}"/>
                  </a:ext>
                </a:extLst>
              </p:cNvPr>
              <p:cNvSpPr/>
              <p:nvPr/>
            </p:nvSpPr>
            <p:spPr>
              <a:xfrm rot="2700000">
                <a:off x="2800568" y="2195908"/>
                <a:ext cx="2077014" cy="113185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69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02" name="椭圆 61">
                <a:extLst>
                  <a:ext uri="{FF2B5EF4-FFF2-40B4-BE49-F238E27FC236}">
                    <a16:creationId xmlns:a16="http://schemas.microsoft.com/office/drawing/2014/main" id="{98795E4B-2411-4C21-B74D-1B3A6447403A}"/>
                  </a:ext>
                </a:extLst>
              </p:cNvPr>
              <p:cNvSpPr/>
              <p:nvPr/>
            </p:nvSpPr>
            <p:spPr>
              <a:xfrm>
                <a:off x="2993266" y="1901066"/>
                <a:ext cx="947668" cy="9476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016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03" name="圆角矩形 62">
                <a:extLst>
                  <a:ext uri="{FF2B5EF4-FFF2-40B4-BE49-F238E27FC236}">
                    <a16:creationId xmlns:a16="http://schemas.microsoft.com/office/drawing/2014/main" id="{A68F4E96-9D20-47EE-BA54-17CD50FB6605}"/>
                  </a:ext>
                </a:extLst>
              </p:cNvPr>
              <p:cNvSpPr/>
              <p:nvPr/>
            </p:nvSpPr>
            <p:spPr>
              <a:xfrm rot="2700000">
                <a:off x="2918202" y="2295926"/>
                <a:ext cx="1827603" cy="90243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55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04" name="椭圆 63">
                <a:extLst>
                  <a:ext uri="{FF2B5EF4-FFF2-40B4-BE49-F238E27FC236}">
                    <a16:creationId xmlns:a16="http://schemas.microsoft.com/office/drawing/2014/main" id="{8D42593A-EC5C-4AFC-BF79-023D89001CDF}"/>
                  </a:ext>
                </a:extLst>
              </p:cNvPr>
              <p:cNvSpPr/>
              <p:nvPr/>
            </p:nvSpPr>
            <p:spPr>
              <a:xfrm>
                <a:off x="3086100" y="1993900"/>
                <a:ext cx="762000" cy="762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165100" dist="76200" dir="2700000" sx="97000" sy="97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00" name="文本框 97">
              <a:extLst>
                <a:ext uri="{FF2B5EF4-FFF2-40B4-BE49-F238E27FC236}">
                  <a16:creationId xmlns:a16="http://schemas.microsoft.com/office/drawing/2014/main" id="{342C3A81-89AE-47A9-8402-A5CDE0CA09CD}"/>
                </a:ext>
              </a:extLst>
            </p:cNvPr>
            <p:cNvSpPr txBox="1"/>
            <p:nvPr/>
          </p:nvSpPr>
          <p:spPr>
            <a:xfrm>
              <a:off x="8344684" y="2016517"/>
              <a:ext cx="685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rgbClr val="E87071"/>
                  </a:solidFill>
                  <a:latin typeface="Impact" panose="020B0806030902050204" pitchFamily="34" charset="0"/>
                  <a:ea typeface="微软雅黑" panose="020B0503020204020204" pitchFamily="34" charset="-122"/>
                </a:rPr>
                <a:t>1-1</a:t>
              </a:r>
              <a:endParaRPr lang="zh-CN" altLang="en-US" sz="2800" dirty="0">
                <a:solidFill>
                  <a:srgbClr val="E87071"/>
                </a:solidFill>
                <a:latin typeface="Impact" panose="020B080603090205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05" name="组合 22">
            <a:extLst>
              <a:ext uri="{FF2B5EF4-FFF2-40B4-BE49-F238E27FC236}">
                <a16:creationId xmlns:a16="http://schemas.microsoft.com/office/drawing/2014/main" id="{7F5D2801-BF43-49B5-9CC0-A655D095D314}"/>
              </a:ext>
            </a:extLst>
          </p:cNvPr>
          <p:cNvGrpSpPr/>
          <p:nvPr/>
        </p:nvGrpSpPr>
        <p:grpSpPr>
          <a:xfrm>
            <a:off x="7146821" y="3983962"/>
            <a:ext cx="1266206" cy="1862902"/>
            <a:chOff x="8282297" y="1684749"/>
            <a:chExt cx="1266206" cy="1862902"/>
          </a:xfrm>
        </p:grpSpPr>
        <p:grpSp>
          <p:nvGrpSpPr>
            <p:cNvPr id="106" name="组合 59">
              <a:extLst>
                <a:ext uri="{FF2B5EF4-FFF2-40B4-BE49-F238E27FC236}">
                  <a16:creationId xmlns:a16="http://schemas.microsoft.com/office/drawing/2014/main" id="{7B45DB75-6837-4525-9FCC-07B3C715B785}"/>
                </a:ext>
              </a:extLst>
            </p:cNvPr>
            <p:cNvGrpSpPr/>
            <p:nvPr/>
          </p:nvGrpSpPr>
          <p:grpSpPr>
            <a:xfrm>
              <a:off x="8282297" y="1684749"/>
              <a:ext cx="1266206" cy="1862902"/>
              <a:chOff x="2993266" y="1723328"/>
              <a:chExt cx="1411736" cy="2077014"/>
            </a:xfrm>
          </p:grpSpPr>
          <p:sp>
            <p:nvSpPr>
              <p:cNvPr id="108" name="圆角矩形 60">
                <a:extLst>
                  <a:ext uri="{FF2B5EF4-FFF2-40B4-BE49-F238E27FC236}">
                    <a16:creationId xmlns:a16="http://schemas.microsoft.com/office/drawing/2014/main" id="{3334134E-5FA8-445D-ADCF-8063616A99BF}"/>
                  </a:ext>
                </a:extLst>
              </p:cNvPr>
              <p:cNvSpPr/>
              <p:nvPr/>
            </p:nvSpPr>
            <p:spPr>
              <a:xfrm rot="2700000">
                <a:off x="2800568" y="2195908"/>
                <a:ext cx="2077014" cy="113185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69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09" name="椭圆 61">
                <a:extLst>
                  <a:ext uri="{FF2B5EF4-FFF2-40B4-BE49-F238E27FC236}">
                    <a16:creationId xmlns:a16="http://schemas.microsoft.com/office/drawing/2014/main" id="{340B8AD2-F2F2-425D-9C0B-91A207530F7F}"/>
                  </a:ext>
                </a:extLst>
              </p:cNvPr>
              <p:cNvSpPr/>
              <p:nvPr/>
            </p:nvSpPr>
            <p:spPr>
              <a:xfrm>
                <a:off x="2993266" y="1901066"/>
                <a:ext cx="947668" cy="9476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016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0" name="圆角矩形 62">
                <a:extLst>
                  <a:ext uri="{FF2B5EF4-FFF2-40B4-BE49-F238E27FC236}">
                    <a16:creationId xmlns:a16="http://schemas.microsoft.com/office/drawing/2014/main" id="{A41C56DF-FDEE-432C-91D3-AD0E12CDD8B6}"/>
                  </a:ext>
                </a:extLst>
              </p:cNvPr>
              <p:cNvSpPr/>
              <p:nvPr/>
            </p:nvSpPr>
            <p:spPr>
              <a:xfrm rot="2700000">
                <a:off x="2918202" y="2295926"/>
                <a:ext cx="1827603" cy="90243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55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11" name="椭圆 63">
                <a:extLst>
                  <a:ext uri="{FF2B5EF4-FFF2-40B4-BE49-F238E27FC236}">
                    <a16:creationId xmlns:a16="http://schemas.microsoft.com/office/drawing/2014/main" id="{9FBAA27A-F777-4A74-82AE-8668D1832C14}"/>
                  </a:ext>
                </a:extLst>
              </p:cNvPr>
              <p:cNvSpPr/>
              <p:nvPr/>
            </p:nvSpPr>
            <p:spPr>
              <a:xfrm>
                <a:off x="3086100" y="1993900"/>
                <a:ext cx="762000" cy="762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165100" dist="76200" dir="2700000" sx="97000" sy="97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07" name="文本框 97">
              <a:extLst>
                <a:ext uri="{FF2B5EF4-FFF2-40B4-BE49-F238E27FC236}">
                  <a16:creationId xmlns:a16="http://schemas.microsoft.com/office/drawing/2014/main" id="{2C68938F-DB7D-448E-8EAE-4D3B3FCCAD5E}"/>
                </a:ext>
              </a:extLst>
            </p:cNvPr>
            <p:cNvSpPr txBox="1"/>
            <p:nvPr/>
          </p:nvSpPr>
          <p:spPr>
            <a:xfrm>
              <a:off x="8344684" y="2016517"/>
              <a:ext cx="685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rgbClr val="0070C0"/>
                  </a:solidFill>
                  <a:latin typeface="Impact" panose="020B0806030902050204" pitchFamily="34" charset="0"/>
                </a:rPr>
                <a:t>2-1</a:t>
              </a:r>
              <a:endParaRPr lang="zh-CN" altLang="en-US" sz="2800" dirty="0">
                <a:solidFill>
                  <a:srgbClr val="0070C0"/>
                </a:solidFill>
                <a:latin typeface="Impact" panose="020B0806030902050204" pitchFamily="34" charset="0"/>
              </a:endParaRPr>
            </a:p>
          </p:txBody>
        </p:sp>
      </p:grpSp>
      <p:sp>
        <p:nvSpPr>
          <p:cNvPr id="112" name="箭號: 向右 111">
            <a:extLst>
              <a:ext uri="{FF2B5EF4-FFF2-40B4-BE49-F238E27FC236}">
                <a16:creationId xmlns:a16="http://schemas.microsoft.com/office/drawing/2014/main" id="{EF16B9DC-F57A-49F9-B04D-61880E33BEA0}"/>
              </a:ext>
            </a:extLst>
          </p:cNvPr>
          <p:cNvSpPr/>
          <p:nvPr/>
        </p:nvSpPr>
        <p:spPr>
          <a:xfrm>
            <a:off x="8791202" y="1581384"/>
            <a:ext cx="918063" cy="289396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3" name="箭號: 向右 112">
            <a:extLst>
              <a:ext uri="{FF2B5EF4-FFF2-40B4-BE49-F238E27FC236}">
                <a16:creationId xmlns:a16="http://schemas.microsoft.com/office/drawing/2014/main" id="{C7959007-8B24-40EC-A27A-8BD80CF2C5E6}"/>
              </a:ext>
            </a:extLst>
          </p:cNvPr>
          <p:cNvSpPr/>
          <p:nvPr/>
        </p:nvSpPr>
        <p:spPr>
          <a:xfrm>
            <a:off x="8834394" y="2865295"/>
            <a:ext cx="914824" cy="289396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6" name="Freeform 5">
            <a:extLst>
              <a:ext uri="{FF2B5EF4-FFF2-40B4-BE49-F238E27FC236}">
                <a16:creationId xmlns:a16="http://schemas.microsoft.com/office/drawing/2014/main" id="{B0D4FD5B-85F4-4BC3-A16A-16B75765999C}"/>
              </a:ext>
            </a:extLst>
          </p:cNvPr>
          <p:cNvSpPr>
            <a:spLocks/>
          </p:cNvSpPr>
          <p:nvPr/>
        </p:nvSpPr>
        <p:spPr bwMode="auto">
          <a:xfrm rot="10800000">
            <a:off x="10949654" y="1332665"/>
            <a:ext cx="819955" cy="726710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73000">
                <a:srgbClr val="ECECEC"/>
              </a:gs>
              <a:gs pos="100000">
                <a:srgbClr val="D9D9D9"/>
              </a:gs>
            </a:gsLst>
            <a:lin ang="2700000" scaled="1"/>
            <a:tileRect/>
          </a:gradFill>
          <a:ln w="19050">
            <a:gradFill flip="none" rotWithShape="1">
              <a:gsLst>
                <a:gs pos="29000">
                  <a:srgbClr val="E0E0E0"/>
                </a:gs>
                <a:gs pos="0">
                  <a:srgbClr val="999999"/>
                </a:gs>
                <a:gs pos="83000">
                  <a:schemeClr val="bg1"/>
                </a:gs>
              </a:gsLst>
              <a:lin ang="2700000" scaled="1"/>
              <a:tileRect/>
            </a:gradFill>
          </a:ln>
          <a:effectLst>
            <a:outerShdw blurRad="127000" dist="50800" dir="2700000" algn="tl" rotWithShape="0">
              <a:prstClr val="black">
                <a:alpha val="32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sp>
        <p:nvSpPr>
          <p:cNvPr id="117" name="心形 116">
            <a:extLst>
              <a:ext uri="{FF2B5EF4-FFF2-40B4-BE49-F238E27FC236}">
                <a16:creationId xmlns:a16="http://schemas.microsoft.com/office/drawing/2014/main" id="{24C70917-FC7F-4A85-9CAA-CBDB1B26291A}"/>
              </a:ext>
            </a:extLst>
          </p:cNvPr>
          <p:cNvSpPr/>
          <p:nvPr/>
        </p:nvSpPr>
        <p:spPr>
          <a:xfrm>
            <a:off x="8060661" y="2316225"/>
            <a:ext cx="540092" cy="525053"/>
          </a:xfrm>
          <a:prstGeom prst="heart">
            <a:avLst/>
          </a:prstGeom>
          <a:noFill/>
          <a:ln>
            <a:prstDash val="sysDash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8" name="心形 117">
            <a:extLst>
              <a:ext uri="{FF2B5EF4-FFF2-40B4-BE49-F238E27FC236}">
                <a16:creationId xmlns:a16="http://schemas.microsoft.com/office/drawing/2014/main" id="{3ABF8C4B-0F84-45EC-A2A5-372BCDED863A}"/>
              </a:ext>
            </a:extLst>
          </p:cNvPr>
          <p:cNvSpPr/>
          <p:nvPr/>
        </p:nvSpPr>
        <p:spPr>
          <a:xfrm>
            <a:off x="7315299" y="1001347"/>
            <a:ext cx="540092" cy="525053"/>
          </a:xfrm>
          <a:prstGeom prst="heart">
            <a:avLst/>
          </a:prstGeom>
          <a:solidFill>
            <a:srgbClr val="C00000"/>
          </a:solidFill>
          <a:ln>
            <a:noFill/>
            <a:prstDash val="solid"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9" name="心形 118">
            <a:extLst>
              <a:ext uri="{FF2B5EF4-FFF2-40B4-BE49-F238E27FC236}">
                <a16:creationId xmlns:a16="http://schemas.microsoft.com/office/drawing/2014/main" id="{81232AD2-8643-429C-B909-588E18AF7B89}"/>
              </a:ext>
            </a:extLst>
          </p:cNvPr>
          <p:cNvSpPr/>
          <p:nvPr/>
        </p:nvSpPr>
        <p:spPr>
          <a:xfrm>
            <a:off x="8181304" y="5310446"/>
            <a:ext cx="540092" cy="525053"/>
          </a:xfrm>
          <a:prstGeom prst="heart">
            <a:avLst/>
          </a:prstGeom>
          <a:noFill/>
          <a:ln>
            <a:solidFill>
              <a:srgbClr val="002060"/>
            </a:solidFill>
            <a:prstDash val="sysDash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0" name="心形 119">
            <a:extLst>
              <a:ext uri="{FF2B5EF4-FFF2-40B4-BE49-F238E27FC236}">
                <a16:creationId xmlns:a16="http://schemas.microsoft.com/office/drawing/2014/main" id="{3EEAB111-1D1D-443D-87AA-997CC8FD4D5D}"/>
              </a:ext>
            </a:extLst>
          </p:cNvPr>
          <p:cNvSpPr/>
          <p:nvPr/>
        </p:nvSpPr>
        <p:spPr>
          <a:xfrm>
            <a:off x="8076722" y="3861035"/>
            <a:ext cx="540092" cy="525053"/>
          </a:xfrm>
          <a:prstGeom prst="heart">
            <a:avLst/>
          </a:prstGeom>
          <a:solidFill>
            <a:srgbClr val="0070C0"/>
          </a:solidFill>
          <a:ln>
            <a:noFill/>
            <a:prstDash val="solid"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1" name="Freeform 5">
            <a:extLst>
              <a:ext uri="{FF2B5EF4-FFF2-40B4-BE49-F238E27FC236}">
                <a16:creationId xmlns:a16="http://schemas.microsoft.com/office/drawing/2014/main" id="{F8E8C9CA-0AF4-4C92-9288-B17B9116F869}"/>
              </a:ext>
            </a:extLst>
          </p:cNvPr>
          <p:cNvSpPr>
            <a:spLocks/>
          </p:cNvSpPr>
          <p:nvPr/>
        </p:nvSpPr>
        <p:spPr bwMode="auto">
          <a:xfrm rot="10800000">
            <a:off x="10960761" y="2692223"/>
            <a:ext cx="819955" cy="726710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73000">
                <a:srgbClr val="ECECEC"/>
              </a:gs>
              <a:gs pos="100000">
                <a:srgbClr val="D9D9D9"/>
              </a:gs>
            </a:gsLst>
            <a:lin ang="2700000" scaled="1"/>
            <a:tileRect/>
          </a:gradFill>
          <a:ln w="19050">
            <a:gradFill flip="none" rotWithShape="1">
              <a:gsLst>
                <a:gs pos="29000">
                  <a:srgbClr val="E0E0E0"/>
                </a:gs>
                <a:gs pos="0">
                  <a:srgbClr val="999999"/>
                </a:gs>
                <a:gs pos="83000">
                  <a:schemeClr val="bg1"/>
                </a:gs>
              </a:gsLst>
              <a:lin ang="2700000" scaled="1"/>
              <a:tileRect/>
            </a:gradFill>
          </a:ln>
          <a:effectLst>
            <a:outerShdw blurRad="127000" dist="50800" dir="2700000" algn="tl" rotWithShape="0">
              <a:prstClr val="black">
                <a:alpha val="32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sp>
        <p:nvSpPr>
          <p:cNvPr id="122" name="矩形 121">
            <a:extLst>
              <a:ext uri="{FF2B5EF4-FFF2-40B4-BE49-F238E27FC236}">
                <a16:creationId xmlns:a16="http://schemas.microsoft.com/office/drawing/2014/main" id="{030F4AA7-D2DD-4535-97EC-292C4FF5DA3C}"/>
              </a:ext>
            </a:extLst>
          </p:cNvPr>
          <p:cNvSpPr/>
          <p:nvPr/>
        </p:nvSpPr>
        <p:spPr>
          <a:xfrm>
            <a:off x="10872791" y="1536986"/>
            <a:ext cx="9552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告白</a:t>
            </a:r>
          </a:p>
        </p:txBody>
      </p:sp>
      <p:sp>
        <p:nvSpPr>
          <p:cNvPr id="123" name="Freeform 5">
            <a:extLst>
              <a:ext uri="{FF2B5EF4-FFF2-40B4-BE49-F238E27FC236}">
                <a16:creationId xmlns:a16="http://schemas.microsoft.com/office/drawing/2014/main" id="{970F9455-1C22-4B18-AB2C-B5AB0D462B3B}"/>
              </a:ext>
            </a:extLst>
          </p:cNvPr>
          <p:cNvSpPr>
            <a:spLocks/>
          </p:cNvSpPr>
          <p:nvPr/>
        </p:nvSpPr>
        <p:spPr bwMode="auto">
          <a:xfrm rot="10800000">
            <a:off x="11039971" y="4058000"/>
            <a:ext cx="819955" cy="726711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73000">
                <a:srgbClr val="ECECEC"/>
              </a:gs>
              <a:gs pos="100000">
                <a:srgbClr val="D9D9D9"/>
              </a:gs>
            </a:gsLst>
            <a:lin ang="2700000" scaled="1"/>
            <a:tileRect/>
          </a:gradFill>
          <a:ln w="19050">
            <a:gradFill flip="none" rotWithShape="1">
              <a:gsLst>
                <a:gs pos="29000">
                  <a:srgbClr val="E0E0E0"/>
                </a:gs>
                <a:gs pos="0">
                  <a:srgbClr val="999999"/>
                </a:gs>
                <a:gs pos="83000">
                  <a:schemeClr val="bg1"/>
                </a:gs>
              </a:gsLst>
              <a:lin ang="2700000" scaled="1"/>
              <a:tileRect/>
            </a:gradFill>
          </a:ln>
          <a:effectLst>
            <a:outerShdw blurRad="127000" dist="50800" dir="2700000" algn="tl" rotWithShape="0">
              <a:prstClr val="black">
                <a:alpha val="32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sp>
        <p:nvSpPr>
          <p:cNvPr id="124" name="矩形 123">
            <a:extLst>
              <a:ext uri="{FF2B5EF4-FFF2-40B4-BE49-F238E27FC236}">
                <a16:creationId xmlns:a16="http://schemas.microsoft.com/office/drawing/2014/main" id="{F2B1CA98-A99C-473F-8112-5B62D76BA09B}"/>
              </a:ext>
            </a:extLst>
          </p:cNvPr>
          <p:cNvSpPr/>
          <p:nvPr/>
        </p:nvSpPr>
        <p:spPr>
          <a:xfrm>
            <a:off x="11011367" y="4280287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b="1" dirty="0">
                <a:solidFill>
                  <a:srgbClr val="E8707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不告白</a:t>
            </a:r>
          </a:p>
        </p:txBody>
      </p:sp>
      <p:sp>
        <p:nvSpPr>
          <p:cNvPr id="125" name="Freeform 5">
            <a:extLst>
              <a:ext uri="{FF2B5EF4-FFF2-40B4-BE49-F238E27FC236}">
                <a16:creationId xmlns:a16="http://schemas.microsoft.com/office/drawing/2014/main" id="{6D4B98DC-CD98-48EC-AC4A-9485A263DF0F}"/>
              </a:ext>
            </a:extLst>
          </p:cNvPr>
          <p:cNvSpPr>
            <a:spLocks/>
          </p:cNvSpPr>
          <p:nvPr/>
        </p:nvSpPr>
        <p:spPr bwMode="auto">
          <a:xfrm rot="10800000">
            <a:off x="11051078" y="5417558"/>
            <a:ext cx="819955" cy="726711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73000">
                <a:srgbClr val="ECECEC"/>
              </a:gs>
              <a:gs pos="100000">
                <a:srgbClr val="D9D9D9"/>
              </a:gs>
            </a:gsLst>
            <a:lin ang="2700000" scaled="1"/>
            <a:tileRect/>
          </a:gradFill>
          <a:ln w="19050">
            <a:gradFill flip="none" rotWithShape="1">
              <a:gsLst>
                <a:gs pos="29000">
                  <a:srgbClr val="E0E0E0"/>
                </a:gs>
                <a:gs pos="0">
                  <a:srgbClr val="999999"/>
                </a:gs>
                <a:gs pos="83000">
                  <a:schemeClr val="bg1"/>
                </a:gs>
              </a:gsLst>
              <a:lin ang="2700000" scaled="1"/>
              <a:tileRect/>
            </a:gradFill>
          </a:ln>
          <a:effectLst>
            <a:outerShdw blurRad="127000" dist="50800" dir="2700000" algn="tl" rotWithShape="0">
              <a:prstClr val="black">
                <a:alpha val="32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sp>
        <p:nvSpPr>
          <p:cNvPr id="126" name="矩形 125">
            <a:extLst>
              <a:ext uri="{FF2B5EF4-FFF2-40B4-BE49-F238E27FC236}">
                <a16:creationId xmlns:a16="http://schemas.microsoft.com/office/drawing/2014/main" id="{4F4FBC1A-D099-4C93-A9AE-58AB31FB024C}"/>
              </a:ext>
            </a:extLst>
          </p:cNvPr>
          <p:cNvSpPr/>
          <p:nvPr/>
        </p:nvSpPr>
        <p:spPr>
          <a:xfrm>
            <a:off x="10949654" y="5632284"/>
            <a:ext cx="9991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b="1" dirty="0">
                <a:solidFill>
                  <a:srgbClr val="E8707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告白</a:t>
            </a:r>
          </a:p>
        </p:txBody>
      </p:sp>
      <p:pic>
        <p:nvPicPr>
          <p:cNvPr id="127" name="圖片 126">
            <a:extLst>
              <a:ext uri="{FF2B5EF4-FFF2-40B4-BE49-F238E27FC236}">
                <a16:creationId xmlns:a16="http://schemas.microsoft.com/office/drawing/2014/main" id="{DA55AB46-F452-47C8-94EF-5C1A99EFD9E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0193" y="5534951"/>
            <a:ext cx="883836" cy="1126720"/>
          </a:xfrm>
          <a:prstGeom prst="rect">
            <a:avLst/>
          </a:prstGeom>
        </p:spPr>
      </p:pic>
      <p:pic>
        <p:nvPicPr>
          <p:cNvPr id="128" name="圖片 127">
            <a:extLst>
              <a:ext uri="{FF2B5EF4-FFF2-40B4-BE49-F238E27FC236}">
                <a16:creationId xmlns:a16="http://schemas.microsoft.com/office/drawing/2014/main" id="{B13B233F-07B7-40A6-8171-34A3501D7CC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1471" y="1642317"/>
            <a:ext cx="1007772" cy="1280263"/>
          </a:xfrm>
          <a:prstGeom prst="rect">
            <a:avLst/>
          </a:prstGeom>
        </p:spPr>
      </p:pic>
      <p:sp>
        <p:nvSpPr>
          <p:cNvPr id="129" name="文本框 76">
            <a:extLst>
              <a:ext uri="{FF2B5EF4-FFF2-40B4-BE49-F238E27FC236}">
                <a16:creationId xmlns:a16="http://schemas.microsoft.com/office/drawing/2014/main" id="{02AC10FB-F2E2-4B7F-B2BB-88A862BEADC4}"/>
              </a:ext>
            </a:extLst>
          </p:cNvPr>
          <p:cNvSpPr txBox="1"/>
          <p:nvPr/>
        </p:nvSpPr>
        <p:spPr>
          <a:xfrm>
            <a:off x="9815517" y="1541416"/>
            <a:ext cx="1178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 &gt; 3</a:t>
            </a:r>
            <a:endParaRPr lang="zh-CN" altLang="en-US" b="1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0" name="文本框 83">
            <a:extLst>
              <a:ext uri="{FF2B5EF4-FFF2-40B4-BE49-F238E27FC236}">
                <a16:creationId xmlns:a16="http://schemas.microsoft.com/office/drawing/2014/main" id="{429E8E04-E88E-41AA-A445-A9CBB30012B5}"/>
              </a:ext>
            </a:extLst>
          </p:cNvPr>
          <p:cNvSpPr txBox="1"/>
          <p:nvPr/>
        </p:nvSpPr>
        <p:spPr>
          <a:xfrm>
            <a:off x="9749218" y="2851452"/>
            <a:ext cx="1269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-4  &gt; -10</a:t>
            </a:r>
            <a:endParaRPr lang="zh-CN" altLang="en-US" b="1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1" name="文本框 83">
            <a:extLst>
              <a:ext uri="{FF2B5EF4-FFF2-40B4-BE49-F238E27FC236}">
                <a16:creationId xmlns:a16="http://schemas.microsoft.com/office/drawing/2014/main" id="{FEBC3962-AD72-441C-9BCE-4A89945D31DC}"/>
              </a:ext>
            </a:extLst>
          </p:cNvPr>
          <p:cNvSpPr txBox="1"/>
          <p:nvPr/>
        </p:nvSpPr>
        <p:spPr>
          <a:xfrm>
            <a:off x="9916398" y="4298870"/>
            <a:ext cx="11235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rgbClr val="E8707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 &gt; 3</a:t>
            </a:r>
            <a:endParaRPr lang="zh-CN" altLang="en-US" b="1" dirty="0">
              <a:solidFill>
                <a:srgbClr val="E8707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2" name="文本框 76">
            <a:extLst>
              <a:ext uri="{FF2B5EF4-FFF2-40B4-BE49-F238E27FC236}">
                <a16:creationId xmlns:a16="http://schemas.microsoft.com/office/drawing/2014/main" id="{FAD1EEC6-ACC6-4FCB-AD98-FEE00CC5EF78}"/>
              </a:ext>
            </a:extLst>
          </p:cNvPr>
          <p:cNvSpPr txBox="1"/>
          <p:nvPr/>
        </p:nvSpPr>
        <p:spPr>
          <a:xfrm>
            <a:off x="9871272" y="5678701"/>
            <a:ext cx="1102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rgbClr val="E8707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-3&gt;-10</a:t>
            </a:r>
            <a:endParaRPr lang="zh-CN" altLang="en-US" b="1" dirty="0">
              <a:solidFill>
                <a:srgbClr val="E8707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33" name="组合 10">
            <a:extLst>
              <a:ext uri="{FF2B5EF4-FFF2-40B4-BE49-F238E27FC236}">
                <a16:creationId xmlns:a16="http://schemas.microsoft.com/office/drawing/2014/main" id="{424BC326-10EC-47A7-A61B-586C7891D451}"/>
              </a:ext>
            </a:extLst>
          </p:cNvPr>
          <p:cNvGrpSpPr/>
          <p:nvPr/>
        </p:nvGrpSpPr>
        <p:grpSpPr>
          <a:xfrm>
            <a:off x="7077614" y="5394291"/>
            <a:ext cx="1266206" cy="1862902"/>
            <a:chOff x="8282297" y="3996149"/>
            <a:chExt cx="1266206" cy="1862902"/>
          </a:xfrm>
        </p:grpSpPr>
        <p:grpSp>
          <p:nvGrpSpPr>
            <p:cNvPr id="134" name="组合 64">
              <a:extLst>
                <a:ext uri="{FF2B5EF4-FFF2-40B4-BE49-F238E27FC236}">
                  <a16:creationId xmlns:a16="http://schemas.microsoft.com/office/drawing/2014/main" id="{2DF46D99-7AA4-4D18-86BB-3B1ED6AA3E24}"/>
                </a:ext>
              </a:extLst>
            </p:cNvPr>
            <p:cNvGrpSpPr/>
            <p:nvPr/>
          </p:nvGrpSpPr>
          <p:grpSpPr>
            <a:xfrm>
              <a:off x="8282297" y="3996149"/>
              <a:ext cx="1266206" cy="1862902"/>
              <a:chOff x="2993266" y="1723328"/>
              <a:chExt cx="1411736" cy="2077014"/>
            </a:xfrm>
          </p:grpSpPr>
          <p:sp>
            <p:nvSpPr>
              <p:cNvPr id="136" name="圆角矩形 65">
                <a:extLst>
                  <a:ext uri="{FF2B5EF4-FFF2-40B4-BE49-F238E27FC236}">
                    <a16:creationId xmlns:a16="http://schemas.microsoft.com/office/drawing/2014/main" id="{B64E339B-9F5B-4938-8F74-688DBEBDE991}"/>
                  </a:ext>
                </a:extLst>
              </p:cNvPr>
              <p:cNvSpPr/>
              <p:nvPr/>
            </p:nvSpPr>
            <p:spPr>
              <a:xfrm rot="2700000">
                <a:off x="2800568" y="2195908"/>
                <a:ext cx="2077014" cy="113185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69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37" name="椭圆 66">
                <a:extLst>
                  <a:ext uri="{FF2B5EF4-FFF2-40B4-BE49-F238E27FC236}">
                    <a16:creationId xmlns:a16="http://schemas.microsoft.com/office/drawing/2014/main" id="{8433C6C1-70F8-4DA5-8199-CF00B5B67145}"/>
                  </a:ext>
                </a:extLst>
              </p:cNvPr>
              <p:cNvSpPr/>
              <p:nvPr/>
            </p:nvSpPr>
            <p:spPr>
              <a:xfrm>
                <a:off x="2993266" y="1901066"/>
                <a:ext cx="947668" cy="9476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016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8" name="圆角矩形 67">
                <a:extLst>
                  <a:ext uri="{FF2B5EF4-FFF2-40B4-BE49-F238E27FC236}">
                    <a16:creationId xmlns:a16="http://schemas.microsoft.com/office/drawing/2014/main" id="{378EE784-A793-4F93-87B5-1B121A5F13AB}"/>
                  </a:ext>
                </a:extLst>
              </p:cNvPr>
              <p:cNvSpPr/>
              <p:nvPr/>
            </p:nvSpPr>
            <p:spPr>
              <a:xfrm rot="2700000">
                <a:off x="2918202" y="2295926"/>
                <a:ext cx="1827603" cy="90243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55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39" name="椭圆 68">
                <a:extLst>
                  <a:ext uri="{FF2B5EF4-FFF2-40B4-BE49-F238E27FC236}">
                    <a16:creationId xmlns:a16="http://schemas.microsoft.com/office/drawing/2014/main" id="{FD7CC1B9-5A65-4589-A984-AC462DDC050B}"/>
                  </a:ext>
                </a:extLst>
              </p:cNvPr>
              <p:cNvSpPr/>
              <p:nvPr/>
            </p:nvSpPr>
            <p:spPr>
              <a:xfrm>
                <a:off x="3086100" y="1993900"/>
                <a:ext cx="762000" cy="762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165100" dist="76200" dir="2700000" sx="97000" sy="97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35" name="文本框 100">
              <a:extLst>
                <a:ext uri="{FF2B5EF4-FFF2-40B4-BE49-F238E27FC236}">
                  <a16:creationId xmlns:a16="http://schemas.microsoft.com/office/drawing/2014/main" id="{0449A9DF-6622-41A4-B636-78E9554FE8F7}"/>
                </a:ext>
              </a:extLst>
            </p:cNvPr>
            <p:cNvSpPr txBox="1"/>
            <p:nvPr/>
          </p:nvSpPr>
          <p:spPr>
            <a:xfrm>
              <a:off x="8344684" y="4308797"/>
              <a:ext cx="685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rgbClr val="0070C0"/>
                  </a:solidFill>
                  <a:latin typeface="Impact" panose="020B0806030902050204" pitchFamily="34" charset="0"/>
                </a:rPr>
                <a:t>2-2</a:t>
              </a:r>
              <a:endParaRPr lang="zh-CN" altLang="en-US" sz="2800" dirty="0">
                <a:solidFill>
                  <a:srgbClr val="0070C0"/>
                </a:solidFill>
                <a:latin typeface="Impact" panose="020B0806030902050204" pitchFamily="34" charset="0"/>
              </a:endParaRPr>
            </a:p>
          </p:txBody>
        </p:sp>
      </p:grpSp>
      <p:sp>
        <p:nvSpPr>
          <p:cNvPr id="143" name="矩形 142">
            <a:extLst>
              <a:ext uri="{FF2B5EF4-FFF2-40B4-BE49-F238E27FC236}">
                <a16:creationId xmlns:a16="http://schemas.microsoft.com/office/drawing/2014/main" id="{DF20B971-115B-4731-BECB-DD2A253B9427}"/>
              </a:ext>
            </a:extLst>
          </p:cNvPr>
          <p:cNvSpPr/>
          <p:nvPr/>
        </p:nvSpPr>
        <p:spPr>
          <a:xfrm>
            <a:off x="10961080" y="2891448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不告白</a:t>
            </a:r>
          </a:p>
        </p:txBody>
      </p:sp>
      <p:grpSp>
        <p:nvGrpSpPr>
          <p:cNvPr id="141" name="群組 140">
            <a:extLst>
              <a:ext uri="{FF2B5EF4-FFF2-40B4-BE49-F238E27FC236}">
                <a16:creationId xmlns:a16="http://schemas.microsoft.com/office/drawing/2014/main" id="{D49EBF19-E5FA-4035-91AF-E01FBCDDF6DB}"/>
              </a:ext>
            </a:extLst>
          </p:cNvPr>
          <p:cNvGrpSpPr/>
          <p:nvPr/>
        </p:nvGrpSpPr>
        <p:grpSpPr>
          <a:xfrm>
            <a:off x="577187" y="2427534"/>
            <a:ext cx="3226777" cy="2501931"/>
            <a:chOff x="4751133" y="1562066"/>
            <a:chExt cx="4287838" cy="3449627"/>
          </a:xfrm>
        </p:grpSpPr>
        <p:sp>
          <p:nvSpPr>
            <p:cNvPr id="142" name="文本框 77">
              <a:extLst>
                <a:ext uri="{FF2B5EF4-FFF2-40B4-BE49-F238E27FC236}">
                  <a16:creationId xmlns:a16="http://schemas.microsoft.com/office/drawing/2014/main" id="{594A815E-83F1-400D-824D-F7B114E6ED71}"/>
                </a:ext>
              </a:extLst>
            </p:cNvPr>
            <p:cNvSpPr txBox="1"/>
            <p:nvPr/>
          </p:nvSpPr>
          <p:spPr>
            <a:xfrm>
              <a:off x="5181812" y="2309044"/>
              <a:ext cx="1324089" cy="424359"/>
            </a:xfrm>
            <a:prstGeom prst="rect">
              <a:avLst/>
            </a:prstGeom>
            <a:noFill/>
          </p:spPr>
          <p:txBody>
            <a:bodyPr vert="horz" wrap="square" rtlCol="0" anchor="ctr">
              <a:spAutoFit/>
            </a:bodyPr>
            <a:lstStyle/>
            <a:p>
              <a:pPr algn="ctr"/>
              <a:r>
                <a:rPr lang="zh-TW" altLang="en-US" sz="1400" dirty="0">
                  <a:solidFill>
                    <a:srgbClr val="C00000"/>
                  </a:solidFill>
                  <a:latin typeface="華康中特圓體(P)" panose="020F0800000000000000" pitchFamily="34" charset="-120"/>
                  <a:ea typeface="華康中特圓體(P)" panose="020F0800000000000000" pitchFamily="34" charset="-120"/>
                </a:rPr>
                <a:t>告白</a:t>
              </a:r>
              <a:endParaRPr lang="zh-CN" altLang="en-US" sz="1400" dirty="0">
                <a:solidFill>
                  <a:srgbClr val="C00000"/>
                </a:solidFill>
                <a:latin typeface="華康中特圓體(P)" panose="020F0800000000000000" pitchFamily="34" charset="-120"/>
                <a:ea typeface="華康中特圓體(P)" panose="020F0800000000000000" pitchFamily="34" charset="-120"/>
              </a:endParaRPr>
            </a:p>
          </p:txBody>
        </p:sp>
        <p:sp>
          <p:nvSpPr>
            <p:cNvPr id="152" name="文本框 77">
              <a:extLst>
                <a:ext uri="{FF2B5EF4-FFF2-40B4-BE49-F238E27FC236}">
                  <a16:creationId xmlns:a16="http://schemas.microsoft.com/office/drawing/2014/main" id="{339B555E-D33B-465E-BDF1-A115BAACA7BA}"/>
                </a:ext>
              </a:extLst>
            </p:cNvPr>
            <p:cNvSpPr txBox="1"/>
            <p:nvPr/>
          </p:nvSpPr>
          <p:spPr>
            <a:xfrm>
              <a:off x="7536210" y="2345848"/>
              <a:ext cx="1502761" cy="424359"/>
            </a:xfrm>
            <a:prstGeom prst="rect">
              <a:avLst/>
            </a:prstGeom>
            <a:noFill/>
          </p:spPr>
          <p:txBody>
            <a:bodyPr vert="horz" wrap="square" rtlCol="0" anchor="ctr">
              <a:spAutoFit/>
            </a:bodyPr>
            <a:lstStyle/>
            <a:p>
              <a:pPr algn="ctr"/>
              <a:r>
                <a:rPr lang="zh-TW" altLang="en-US" sz="1400" dirty="0">
                  <a:solidFill>
                    <a:srgbClr val="C00000"/>
                  </a:solidFill>
                  <a:latin typeface="華康中特圓體(P)" panose="020F0800000000000000" pitchFamily="34" charset="-120"/>
                  <a:ea typeface="華康中特圓體(P)" panose="020F0800000000000000" pitchFamily="34" charset="-120"/>
                </a:rPr>
                <a:t>不告白</a:t>
              </a:r>
              <a:endParaRPr lang="zh-CN" altLang="en-US" sz="1400" dirty="0">
                <a:solidFill>
                  <a:srgbClr val="C00000"/>
                </a:solidFill>
                <a:latin typeface="華康中特圓體(P)" panose="020F0800000000000000" pitchFamily="34" charset="-120"/>
                <a:ea typeface="華康中特圓體(P)" panose="020F0800000000000000" pitchFamily="34" charset="-120"/>
              </a:endParaRPr>
            </a:p>
          </p:txBody>
        </p:sp>
        <p:grpSp>
          <p:nvGrpSpPr>
            <p:cNvPr id="155" name="群組 154">
              <a:extLst>
                <a:ext uri="{FF2B5EF4-FFF2-40B4-BE49-F238E27FC236}">
                  <a16:creationId xmlns:a16="http://schemas.microsoft.com/office/drawing/2014/main" id="{43E03417-75A5-463F-9E7E-C95653ADEBBC}"/>
                </a:ext>
              </a:extLst>
            </p:cNvPr>
            <p:cNvGrpSpPr/>
            <p:nvPr/>
          </p:nvGrpSpPr>
          <p:grpSpPr>
            <a:xfrm>
              <a:off x="4788881" y="2652715"/>
              <a:ext cx="3956039" cy="2159394"/>
              <a:chOff x="4962751" y="1135578"/>
              <a:chExt cx="6161295" cy="2159394"/>
            </a:xfrm>
          </p:grpSpPr>
          <p:sp>
            <p:nvSpPr>
              <p:cNvPr id="164" name="文本框 77">
                <a:extLst>
                  <a:ext uri="{FF2B5EF4-FFF2-40B4-BE49-F238E27FC236}">
                    <a16:creationId xmlns:a16="http://schemas.microsoft.com/office/drawing/2014/main" id="{E2F5A770-473B-4F99-8E50-2274275C23BF}"/>
                  </a:ext>
                </a:extLst>
              </p:cNvPr>
              <p:cNvSpPr txBox="1"/>
              <p:nvPr/>
            </p:nvSpPr>
            <p:spPr>
              <a:xfrm>
                <a:off x="4962751" y="1135578"/>
                <a:ext cx="891752" cy="1268607"/>
              </a:xfrm>
              <a:prstGeom prst="rect">
                <a:avLst/>
              </a:prstGeom>
              <a:noFill/>
            </p:spPr>
            <p:txBody>
              <a:bodyPr vert="eaVert" wrap="square" rtlCol="0" anchor="ctr">
                <a:spAutoFit/>
              </a:bodyPr>
              <a:lstStyle/>
              <a:p>
                <a:pPr algn="ctr"/>
                <a:r>
                  <a:rPr lang="zh-TW" altLang="en-US" sz="1600" dirty="0">
                    <a:solidFill>
                      <a:srgbClr val="0070C0"/>
                    </a:solidFill>
                    <a:latin typeface="華康中特圓體(P)" panose="020F0800000000000000" pitchFamily="34" charset="-120"/>
                    <a:ea typeface="華康中特圓體(P)" panose="020F0800000000000000" pitchFamily="34" charset="-120"/>
                    <a:cs typeface="Arial" panose="020B0604020202020204" pitchFamily="34" charset="0"/>
                  </a:rPr>
                  <a:t>告白</a:t>
                </a:r>
                <a:endParaRPr lang="zh-CN" altLang="en-US" sz="1600" dirty="0">
                  <a:solidFill>
                    <a:srgbClr val="0070C0"/>
                  </a:solidFill>
                  <a:latin typeface="華康中特圓體(P)" panose="020F0800000000000000" pitchFamily="34" charset="-120"/>
                  <a:ea typeface="華康中特圓體(P)" panose="020F0800000000000000" pitchFamily="34" charset="-120"/>
                  <a:cs typeface="Arial" panose="020B0604020202020204" pitchFamily="34" charset="0"/>
                </a:endParaRPr>
              </a:p>
            </p:txBody>
          </p:sp>
          <p:sp>
            <p:nvSpPr>
              <p:cNvPr id="165" name="文本框 77">
                <a:extLst>
                  <a:ext uri="{FF2B5EF4-FFF2-40B4-BE49-F238E27FC236}">
                    <a16:creationId xmlns:a16="http://schemas.microsoft.com/office/drawing/2014/main" id="{016C1016-F953-4F9B-BC7E-F6CEC3FB24F7}"/>
                  </a:ext>
                </a:extLst>
              </p:cNvPr>
              <p:cNvSpPr txBox="1"/>
              <p:nvPr/>
            </p:nvSpPr>
            <p:spPr>
              <a:xfrm>
                <a:off x="4971354" y="2026365"/>
                <a:ext cx="891752" cy="1268607"/>
              </a:xfrm>
              <a:prstGeom prst="rect">
                <a:avLst/>
              </a:prstGeom>
              <a:noFill/>
            </p:spPr>
            <p:txBody>
              <a:bodyPr vert="eaVert" wrap="square" rtlCol="0" anchor="ctr">
                <a:spAutoFit/>
              </a:bodyPr>
              <a:lstStyle/>
              <a:p>
                <a:pPr algn="ctr"/>
                <a:r>
                  <a:rPr lang="zh-TW" altLang="en-US" sz="1600" dirty="0">
                    <a:solidFill>
                      <a:srgbClr val="0070C0"/>
                    </a:solidFill>
                    <a:latin typeface="華康中特圓體(P)" panose="020F0800000000000000" pitchFamily="34" charset="-120"/>
                    <a:ea typeface="華康中特圓體(P)" panose="020F0800000000000000" pitchFamily="34" charset="-120"/>
                    <a:cs typeface="Arial" panose="020B0604020202020204" pitchFamily="34" charset="0"/>
                  </a:rPr>
                  <a:t>不告白</a:t>
                </a:r>
                <a:endParaRPr lang="zh-CN" altLang="en-US" sz="1600" dirty="0">
                  <a:solidFill>
                    <a:srgbClr val="0070C0"/>
                  </a:solidFill>
                  <a:latin typeface="華康中特圓體(P)" panose="020F0800000000000000" pitchFamily="34" charset="-120"/>
                  <a:ea typeface="華康中特圓體(P)" panose="020F0800000000000000" pitchFamily="34" charset="-120"/>
                  <a:cs typeface="Arial" panose="020B0604020202020204" pitchFamily="34" charset="0"/>
                </a:endParaRPr>
              </a:p>
            </p:txBody>
          </p:sp>
          <p:sp>
            <p:nvSpPr>
              <p:cNvPr id="166" name="矩形 165">
                <a:extLst>
                  <a:ext uri="{FF2B5EF4-FFF2-40B4-BE49-F238E27FC236}">
                    <a16:creationId xmlns:a16="http://schemas.microsoft.com/office/drawing/2014/main" id="{68F1CDB6-2D90-4688-899C-7F665FF7CF80}"/>
                  </a:ext>
                </a:extLst>
              </p:cNvPr>
              <p:cNvSpPr/>
              <p:nvPr/>
            </p:nvSpPr>
            <p:spPr>
              <a:xfrm>
                <a:off x="8766601" y="1312593"/>
                <a:ext cx="2357441" cy="788319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254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innerShdw blurRad="101600" dist="254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solidFill>
                    <a:prstClr val="white"/>
                  </a:solidFill>
                  <a:latin typeface="華康中特圓體(P)" panose="020F0800000000000000" pitchFamily="34" charset="-120"/>
                  <a:ea typeface="華康中特圓體(P)" panose="020F0800000000000000" pitchFamily="34" charset="-120"/>
                  <a:cs typeface="Arial" panose="020B0604020202020204" pitchFamily="34" charset="0"/>
                </a:endParaRPr>
              </a:p>
            </p:txBody>
          </p:sp>
          <p:sp>
            <p:nvSpPr>
              <p:cNvPr id="167" name="单圆角矩形 9">
                <a:extLst>
                  <a:ext uri="{FF2B5EF4-FFF2-40B4-BE49-F238E27FC236}">
                    <a16:creationId xmlns:a16="http://schemas.microsoft.com/office/drawing/2014/main" id="{875DAC24-FE85-4624-A565-69681B9AD891}"/>
                  </a:ext>
                </a:extLst>
              </p:cNvPr>
              <p:cNvSpPr/>
              <p:nvPr/>
            </p:nvSpPr>
            <p:spPr>
              <a:xfrm flipH="1">
                <a:off x="5871670" y="1311904"/>
                <a:ext cx="2693534" cy="788319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25400">
                <a:gradFill>
                  <a:gsLst>
                    <a:gs pos="0">
                      <a:schemeClr val="bg1">
                        <a:lumMod val="65000"/>
                      </a:schemeClr>
                    </a:gs>
                    <a:gs pos="100000">
                      <a:schemeClr val="bg1"/>
                    </a:gs>
                  </a:gsLst>
                  <a:lin ang="8100000" scaled="0"/>
                </a:gradFill>
              </a:ln>
              <a:effectLst>
                <a:innerShdw blurRad="101600" dist="25400" dir="189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 dirty="0">
                  <a:solidFill>
                    <a:prstClr val="white"/>
                  </a:solidFill>
                  <a:latin typeface="華康中特圓體(P)" panose="020F0800000000000000" pitchFamily="34" charset="-120"/>
                  <a:ea typeface="華康中特圓體(P)" panose="020F0800000000000000" pitchFamily="34" charset="-120"/>
                  <a:cs typeface="Arial" panose="020B0604020202020204" pitchFamily="34" charset="0"/>
                </a:endParaRPr>
              </a:p>
            </p:txBody>
          </p:sp>
          <p:sp>
            <p:nvSpPr>
              <p:cNvPr id="168" name="单圆角矩形 10">
                <a:extLst>
                  <a:ext uri="{FF2B5EF4-FFF2-40B4-BE49-F238E27FC236}">
                    <a16:creationId xmlns:a16="http://schemas.microsoft.com/office/drawing/2014/main" id="{B960BCC6-2567-4F11-AE26-6F1F2F1B3F88}"/>
                  </a:ext>
                </a:extLst>
              </p:cNvPr>
              <p:cNvSpPr/>
              <p:nvPr/>
            </p:nvSpPr>
            <p:spPr>
              <a:xfrm flipV="1">
                <a:off x="8821980" y="2210879"/>
                <a:ext cx="2302066" cy="788319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25400">
                <a:gradFill>
                  <a:gsLst>
                    <a:gs pos="0">
                      <a:schemeClr val="bg1">
                        <a:lumMod val="65000"/>
                      </a:schemeClr>
                    </a:gs>
                    <a:gs pos="100000">
                      <a:schemeClr val="bg1"/>
                    </a:gs>
                  </a:gsLst>
                  <a:lin ang="18900000" scaled="0"/>
                </a:gradFill>
              </a:ln>
              <a:effectLst>
                <a:innerShdw blurRad="101600" dist="25400" dir="81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solidFill>
                    <a:prstClr val="white"/>
                  </a:solidFill>
                  <a:latin typeface="華康中特圓體(P)" panose="020F0800000000000000" pitchFamily="34" charset="-120"/>
                  <a:ea typeface="華康中特圓體(P)" panose="020F0800000000000000" pitchFamily="34" charset="-120"/>
                  <a:cs typeface="Arial" panose="020B0604020202020204" pitchFamily="34" charset="0"/>
                </a:endParaRPr>
              </a:p>
            </p:txBody>
          </p:sp>
          <p:sp>
            <p:nvSpPr>
              <p:cNvPr id="169" name="矩形 168">
                <a:extLst>
                  <a:ext uri="{FF2B5EF4-FFF2-40B4-BE49-F238E27FC236}">
                    <a16:creationId xmlns:a16="http://schemas.microsoft.com/office/drawing/2014/main" id="{6605F8DD-A456-4D96-9050-93A0E950EA08}"/>
                  </a:ext>
                </a:extLst>
              </p:cNvPr>
              <p:cNvSpPr/>
              <p:nvPr/>
            </p:nvSpPr>
            <p:spPr>
              <a:xfrm>
                <a:off x="5822150" y="2234976"/>
                <a:ext cx="2693536" cy="788319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254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innerShdw blurRad="101600" dist="254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solidFill>
                    <a:prstClr val="white"/>
                  </a:solidFill>
                  <a:latin typeface="華康中特圓體(P)" panose="020F0800000000000000" pitchFamily="34" charset="-120"/>
                  <a:ea typeface="華康中特圓體(P)" panose="020F0800000000000000" pitchFamily="34" charset="-120"/>
                  <a:cs typeface="Arial" panose="020B0604020202020204" pitchFamily="34" charset="0"/>
                </a:endParaRPr>
              </a:p>
            </p:txBody>
          </p:sp>
          <p:sp>
            <p:nvSpPr>
              <p:cNvPr id="170" name="文本框 77">
                <a:extLst>
                  <a:ext uri="{FF2B5EF4-FFF2-40B4-BE49-F238E27FC236}">
                    <a16:creationId xmlns:a16="http://schemas.microsoft.com/office/drawing/2014/main" id="{EF3FB297-606F-408C-B2F0-7FAEE82E9158}"/>
                  </a:ext>
                </a:extLst>
              </p:cNvPr>
              <p:cNvSpPr txBox="1"/>
              <p:nvPr/>
            </p:nvSpPr>
            <p:spPr>
              <a:xfrm>
                <a:off x="5902149" y="1448531"/>
                <a:ext cx="2541126" cy="509230"/>
              </a:xfrm>
              <a:prstGeom prst="rect">
                <a:avLst/>
              </a:prstGeom>
              <a:noFill/>
            </p:spPr>
            <p:txBody>
              <a:bodyPr vert="horz" wrap="square" rtlCol="0" anchor="ctr">
                <a:spAutoFit/>
              </a:bodyPr>
              <a:lstStyle/>
              <a:p>
                <a:pPr algn="ctr"/>
                <a:r>
                  <a:rPr lang="en-US" altLang="zh-TW" sz="1600" dirty="0">
                    <a:latin typeface="華康中特圓體(P)" panose="020F0800000000000000" pitchFamily="34" charset="-120"/>
                    <a:ea typeface="華康中特圓體(P)" panose="020F0800000000000000" pitchFamily="34" charset="-120"/>
                    <a:cs typeface="Arial" panose="020B0604020202020204" pitchFamily="34" charset="0"/>
                  </a:rPr>
                  <a:t>( </a:t>
                </a:r>
                <a:r>
                  <a:rPr lang="en-US" altLang="zh-TW" dirty="0">
                    <a:solidFill>
                      <a:srgbClr val="0070C0"/>
                    </a:solidFill>
                    <a:latin typeface="Arial" panose="020B0604020202020204" pitchFamily="34" charset="0"/>
                    <a:ea typeface="華康中特圓體(P)" panose="020F0800000000000000" pitchFamily="34" charset="-120"/>
                    <a:cs typeface="Arial" panose="020B0604020202020204" pitchFamily="34" charset="0"/>
                  </a:rPr>
                  <a:t>3</a:t>
                </a:r>
                <a:r>
                  <a:rPr lang="en-US" altLang="zh-TW" dirty="0">
                    <a:latin typeface="Arial" panose="020B0604020202020204" pitchFamily="34" charset="0"/>
                    <a:ea typeface="華康中特圓體(P)" panose="020F0800000000000000" pitchFamily="34" charset="-120"/>
                    <a:cs typeface="Arial" panose="020B0604020202020204" pitchFamily="34" charset="0"/>
                  </a:rPr>
                  <a:t> </a:t>
                </a:r>
                <a:r>
                  <a:rPr lang="zh-TW" altLang="en-US" dirty="0">
                    <a:latin typeface="Arial" panose="020B0604020202020204" pitchFamily="34" charset="0"/>
                    <a:ea typeface="華康中特圓體(P)" panose="020F0800000000000000" pitchFamily="34" charset="-120"/>
                    <a:cs typeface="Arial" panose="020B0604020202020204" pitchFamily="34" charset="0"/>
                  </a:rPr>
                  <a:t>，</a:t>
                </a:r>
                <a:r>
                  <a:rPr lang="en-US" altLang="zh-TW" dirty="0">
                    <a:solidFill>
                      <a:srgbClr val="C00000"/>
                    </a:solidFill>
                    <a:latin typeface="Arial" panose="020B0604020202020204" pitchFamily="34" charset="0"/>
                    <a:ea typeface="華康中特圓體(P)" panose="020F0800000000000000" pitchFamily="34" charset="-120"/>
                    <a:cs typeface="Arial" panose="020B0604020202020204" pitchFamily="34" charset="0"/>
                  </a:rPr>
                  <a:t>3</a:t>
                </a:r>
                <a:r>
                  <a:rPr lang="zh-TW" altLang="en-US" dirty="0">
                    <a:latin typeface="Arial" panose="020B0604020202020204" pitchFamily="34" charset="0"/>
                    <a:ea typeface="華康中特圓體(P)" panose="020F0800000000000000" pitchFamily="34" charset="-120"/>
                    <a:cs typeface="Arial" panose="020B0604020202020204" pitchFamily="34" charset="0"/>
                  </a:rPr>
                  <a:t> </a:t>
                </a:r>
                <a:r>
                  <a:rPr lang="en-US" altLang="zh-TW" sz="1600" dirty="0">
                    <a:latin typeface="華康中特圓體(P)" panose="020F0800000000000000" pitchFamily="34" charset="-120"/>
                    <a:ea typeface="華康中特圓體(P)" panose="020F0800000000000000" pitchFamily="34" charset="-120"/>
                    <a:cs typeface="Arial" panose="020B0604020202020204" pitchFamily="34" charset="0"/>
                  </a:rPr>
                  <a:t>)</a:t>
                </a:r>
                <a:endParaRPr lang="zh-CN" altLang="en-US" sz="1600" dirty="0">
                  <a:latin typeface="華康中特圓體(P)" panose="020F0800000000000000" pitchFamily="34" charset="-120"/>
                  <a:ea typeface="華康中特圓體(P)" panose="020F0800000000000000" pitchFamily="34" charset="-12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56" name="文本框 77">
              <a:extLst>
                <a:ext uri="{FF2B5EF4-FFF2-40B4-BE49-F238E27FC236}">
                  <a16:creationId xmlns:a16="http://schemas.microsoft.com/office/drawing/2014/main" id="{C6CBB6AD-50CF-4129-B0FF-D1E9CC182E62}"/>
                </a:ext>
              </a:extLst>
            </p:cNvPr>
            <p:cNvSpPr txBox="1"/>
            <p:nvPr/>
          </p:nvSpPr>
          <p:spPr>
            <a:xfrm>
              <a:off x="5302233" y="3849556"/>
              <a:ext cx="1729462" cy="509230"/>
            </a:xfrm>
            <a:prstGeom prst="rect">
              <a:avLst/>
            </a:prstGeom>
            <a:noFill/>
          </p:spPr>
          <p:txBody>
            <a:bodyPr vert="horz" wrap="square" rtlCol="0" anchor="ctr">
              <a:spAutoFit/>
            </a:bodyPr>
            <a:lstStyle/>
            <a:p>
              <a:pPr algn="ctr"/>
              <a:r>
                <a:rPr lang="en-US" altLang="zh-TW" dirty="0">
                  <a:latin typeface="Arial" panose="020B0604020202020204" pitchFamily="34" charset="0"/>
                  <a:ea typeface="華康中特圓體(P)" panose="020F0800000000000000" pitchFamily="34" charset="-120"/>
                  <a:cs typeface="Arial" panose="020B0604020202020204" pitchFamily="34" charset="0"/>
                </a:rPr>
                <a:t>( 10</a:t>
              </a:r>
              <a:r>
                <a:rPr lang="zh-TW" altLang="en-US" dirty="0">
                  <a:latin typeface="Arial" panose="020B0604020202020204" pitchFamily="34" charset="0"/>
                  <a:ea typeface="華康中特圓體(P)" panose="020F0800000000000000" pitchFamily="34" charset="-120"/>
                  <a:cs typeface="Arial" panose="020B0604020202020204" pitchFamily="34" charset="0"/>
                </a:rPr>
                <a:t>，</a:t>
              </a:r>
              <a:r>
                <a:rPr lang="en-US" altLang="zh-TW" dirty="0">
                  <a:solidFill>
                    <a:srgbClr val="C00000"/>
                  </a:solidFill>
                  <a:latin typeface="Arial" panose="020B0604020202020204" pitchFamily="34" charset="0"/>
                  <a:ea typeface="華康中特圓體(P)" panose="020F0800000000000000" pitchFamily="34" charset="-120"/>
                  <a:cs typeface="Arial" panose="020B0604020202020204" pitchFamily="34" charset="0"/>
                </a:rPr>
                <a:t>-3</a:t>
              </a:r>
              <a:r>
                <a:rPr lang="en-US" altLang="zh-TW" dirty="0">
                  <a:latin typeface="Arial" panose="020B0604020202020204" pitchFamily="34" charset="0"/>
                  <a:ea typeface="華康中特圓體(P)" panose="020F0800000000000000" pitchFamily="34" charset="-120"/>
                  <a:cs typeface="Arial" panose="020B0604020202020204" pitchFamily="34" charset="0"/>
                </a:rPr>
                <a:t>)</a:t>
              </a:r>
              <a:endParaRPr lang="zh-CN" altLang="en-US" dirty="0">
                <a:latin typeface="Arial" panose="020B0604020202020204" pitchFamily="34" charset="0"/>
                <a:ea typeface="華康中特圓體(P)" panose="020F0800000000000000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57" name="文本框 77">
              <a:extLst>
                <a:ext uri="{FF2B5EF4-FFF2-40B4-BE49-F238E27FC236}">
                  <a16:creationId xmlns:a16="http://schemas.microsoft.com/office/drawing/2014/main" id="{04BA7D55-C5ED-4A9C-AEED-9D5858C43E03}"/>
                </a:ext>
              </a:extLst>
            </p:cNvPr>
            <p:cNvSpPr txBox="1"/>
            <p:nvPr/>
          </p:nvSpPr>
          <p:spPr>
            <a:xfrm>
              <a:off x="7218326" y="2993371"/>
              <a:ext cx="1401633" cy="509230"/>
            </a:xfrm>
            <a:prstGeom prst="rect">
              <a:avLst/>
            </a:prstGeom>
            <a:noFill/>
          </p:spPr>
          <p:txBody>
            <a:bodyPr vert="horz" wrap="square" rtlCol="0" anchor="ctr">
              <a:spAutoFit/>
            </a:bodyPr>
            <a:lstStyle/>
            <a:p>
              <a:pPr algn="ctr"/>
              <a:r>
                <a:rPr lang="en-US" altLang="zh-TW" dirty="0">
                  <a:solidFill>
                    <a:srgbClr val="0070C0"/>
                  </a:solidFill>
                  <a:latin typeface="Arial" panose="020B0604020202020204" pitchFamily="34" charset="0"/>
                  <a:ea typeface="華康中特圓體(P)" panose="020F0800000000000000" pitchFamily="34" charset="-120"/>
                  <a:cs typeface="Arial" panose="020B0604020202020204" pitchFamily="34" charset="0"/>
                </a:rPr>
                <a:t>(-4</a:t>
              </a:r>
              <a:r>
                <a:rPr lang="zh-TW" altLang="en-US" dirty="0">
                  <a:latin typeface="Arial" panose="020B0604020202020204" pitchFamily="34" charset="0"/>
                  <a:ea typeface="華康中特圓體(P)" panose="020F0800000000000000" pitchFamily="34" charset="-120"/>
                  <a:cs typeface="Arial" panose="020B0604020202020204" pitchFamily="34" charset="0"/>
                </a:rPr>
                <a:t>，</a:t>
              </a:r>
              <a:r>
                <a:rPr lang="en-US" altLang="zh-TW" dirty="0">
                  <a:solidFill>
                    <a:srgbClr val="C00000"/>
                  </a:solidFill>
                  <a:latin typeface="Arial" panose="020B0604020202020204" pitchFamily="34" charset="0"/>
                  <a:ea typeface="華康中特圓體(P)" panose="020F0800000000000000" pitchFamily="34" charset="-120"/>
                  <a:cs typeface="Arial" panose="020B0604020202020204" pitchFamily="34" charset="0"/>
                </a:rPr>
                <a:t>10</a:t>
              </a:r>
              <a:r>
                <a:rPr lang="en-US" altLang="zh-TW" dirty="0">
                  <a:latin typeface="Arial" panose="020B0604020202020204" pitchFamily="34" charset="0"/>
                  <a:ea typeface="華康中特圓體(P)" panose="020F0800000000000000" pitchFamily="34" charset="-120"/>
                  <a:cs typeface="Arial" panose="020B0604020202020204" pitchFamily="34" charset="0"/>
                </a:rPr>
                <a:t>)</a:t>
              </a:r>
              <a:endParaRPr lang="zh-CN" altLang="en-US" dirty="0">
                <a:latin typeface="Arial" panose="020B0604020202020204" pitchFamily="34" charset="0"/>
                <a:ea typeface="華康中特圓體(P)" panose="020F0800000000000000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58" name="文本框 77">
              <a:extLst>
                <a:ext uri="{FF2B5EF4-FFF2-40B4-BE49-F238E27FC236}">
                  <a16:creationId xmlns:a16="http://schemas.microsoft.com/office/drawing/2014/main" id="{679BB102-A6F3-417A-A1E3-A1F358EA9A2D}"/>
                </a:ext>
              </a:extLst>
            </p:cNvPr>
            <p:cNvSpPr txBox="1"/>
            <p:nvPr/>
          </p:nvSpPr>
          <p:spPr>
            <a:xfrm>
              <a:off x="7087744" y="3866530"/>
              <a:ext cx="1834844" cy="509230"/>
            </a:xfrm>
            <a:prstGeom prst="rect">
              <a:avLst/>
            </a:prstGeom>
            <a:noFill/>
          </p:spPr>
          <p:txBody>
            <a:bodyPr vert="horz" wrap="square" rtlCol="0" anchor="ctr">
              <a:spAutoFit/>
            </a:bodyPr>
            <a:lstStyle/>
            <a:p>
              <a:pPr algn="ctr"/>
              <a:r>
                <a:rPr lang="en-US" altLang="zh-TW" dirty="0">
                  <a:latin typeface="Arial" panose="020B0604020202020204" pitchFamily="34" charset="0"/>
                  <a:ea typeface="華康中特圓體(P)" panose="020F0800000000000000" pitchFamily="34" charset="-120"/>
                  <a:cs typeface="Arial" panose="020B0604020202020204" pitchFamily="34" charset="0"/>
                </a:rPr>
                <a:t>( </a:t>
              </a:r>
              <a:r>
                <a:rPr lang="en-US" altLang="zh-TW" dirty="0">
                  <a:solidFill>
                    <a:srgbClr val="0070C0"/>
                  </a:solidFill>
                  <a:latin typeface="Arial" panose="020B0604020202020204" pitchFamily="34" charset="0"/>
                  <a:ea typeface="華康中特圓體(P)" panose="020F0800000000000000" pitchFamily="34" charset="-120"/>
                  <a:cs typeface="Arial" panose="020B0604020202020204" pitchFamily="34" charset="0"/>
                </a:rPr>
                <a:t>-10 </a:t>
              </a:r>
              <a:r>
                <a:rPr lang="zh-TW" altLang="en-US" dirty="0">
                  <a:latin typeface="Arial" panose="020B0604020202020204" pitchFamily="34" charset="0"/>
                  <a:ea typeface="華康中特圓體(P)" panose="020F0800000000000000" pitchFamily="34" charset="-120"/>
                  <a:cs typeface="Arial" panose="020B0604020202020204" pitchFamily="34" charset="0"/>
                </a:rPr>
                <a:t>，</a:t>
              </a:r>
              <a:r>
                <a:rPr lang="en-US" altLang="zh-TW" dirty="0">
                  <a:solidFill>
                    <a:srgbClr val="C00000"/>
                  </a:solidFill>
                  <a:latin typeface="Arial" panose="020B0604020202020204" pitchFamily="34" charset="0"/>
                  <a:ea typeface="華康中特圓體(P)" panose="020F0800000000000000" pitchFamily="34" charset="-120"/>
                  <a:cs typeface="Arial" panose="020B0604020202020204" pitchFamily="34" charset="0"/>
                </a:rPr>
                <a:t>-10</a:t>
              </a:r>
              <a:r>
                <a:rPr lang="en-US" altLang="zh-TW" dirty="0">
                  <a:latin typeface="Arial" panose="020B0604020202020204" pitchFamily="34" charset="0"/>
                  <a:ea typeface="華康中特圓體(P)" panose="020F0800000000000000" pitchFamily="34" charset="-120"/>
                  <a:cs typeface="Arial" panose="020B0604020202020204" pitchFamily="34" charset="0"/>
                </a:rPr>
                <a:t> )</a:t>
              </a:r>
              <a:endParaRPr lang="zh-CN" altLang="en-US" dirty="0">
                <a:latin typeface="Arial" panose="020B0604020202020204" pitchFamily="34" charset="0"/>
                <a:ea typeface="華康中特圓體(P)" panose="020F0800000000000000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59" name="矩形 158">
              <a:extLst>
                <a:ext uri="{FF2B5EF4-FFF2-40B4-BE49-F238E27FC236}">
                  <a16:creationId xmlns:a16="http://schemas.microsoft.com/office/drawing/2014/main" id="{276EFD9D-62E3-4BFE-8964-842669ED0BCC}"/>
                </a:ext>
              </a:extLst>
            </p:cNvPr>
            <p:cNvSpPr/>
            <p:nvPr/>
          </p:nvSpPr>
          <p:spPr>
            <a:xfrm>
              <a:off x="4864188" y="2532337"/>
              <a:ext cx="850241" cy="466794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altLang="zh-TW" sz="1600" dirty="0">
                  <a:solidFill>
                    <a:srgbClr val="0070C0"/>
                  </a:solidFill>
                  <a:latin typeface="Arial" panose="020B0604020202020204" pitchFamily="34" charset="0"/>
                  <a:ea typeface="華康中特圓體(P)" panose="020F0800000000000000" pitchFamily="34" charset="-120"/>
                  <a:cs typeface="Arial" panose="020B0604020202020204" pitchFamily="34" charset="0"/>
                </a:rPr>
                <a:t>p</a:t>
              </a:r>
              <a:endParaRPr lang="zh-TW" altLang="en-US" sz="1600" dirty="0">
                <a:solidFill>
                  <a:srgbClr val="0070C0"/>
                </a:solidFill>
                <a:latin typeface="Arial" panose="020B0604020202020204" pitchFamily="34" charset="0"/>
                <a:ea typeface="華康中特圓體(P)" panose="020F0800000000000000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60" name="矩形 159">
              <a:extLst>
                <a:ext uri="{FF2B5EF4-FFF2-40B4-BE49-F238E27FC236}">
                  <a16:creationId xmlns:a16="http://schemas.microsoft.com/office/drawing/2014/main" id="{561629A0-0C67-43FC-B3A6-C17AC85E0D4A}"/>
                </a:ext>
              </a:extLst>
            </p:cNvPr>
            <p:cNvSpPr/>
            <p:nvPr/>
          </p:nvSpPr>
          <p:spPr>
            <a:xfrm>
              <a:off x="4751133" y="4544900"/>
              <a:ext cx="850241" cy="466793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altLang="zh-TW" sz="1600" dirty="0">
                  <a:solidFill>
                    <a:srgbClr val="0070C0"/>
                  </a:solidFill>
                  <a:latin typeface="Arial" panose="020B0604020202020204" pitchFamily="34" charset="0"/>
                  <a:ea typeface="華康中特圓體(P)" panose="020F0800000000000000" pitchFamily="34" charset="-120"/>
                  <a:cs typeface="Arial" panose="020B0604020202020204" pitchFamily="34" charset="0"/>
                </a:rPr>
                <a:t>1-p</a:t>
              </a:r>
              <a:endParaRPr lang="zh-TW" altLang="en-US" sz="1600" dirty="0">
                <a:solidFill>
                  <a:srgbClr val="0070C0"/>
                </a:solidFill>
                <a:latin typeface="Arial" panose="020B0604020202020204" pitchFamily="34" charset="0"/>
                <a:ea typeface="華康中特圓體(P)" panose="020F0800000000000000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61" name="矩形 160">
              <a:extLst>
                <a:ext uri="{FF2B5EF4-FFF2-40B4-BE49-F238E27FC236}">
                  <a16:creationId xmlns:a16="http://schemas.microsoft.com/office/drawing/2014/main" id="{AB7C4614-5FCC-4B74-B3D8-4AACC100FDCA}"/>
                </a:ext>
              </a:extLst>
            </p:cNvPr>
            <p:cNvSpPr/>
            <p:nvPr/>
          </p:nvSpPr>
          <p:spPr>
            <a:xfrm>
              <a:off x="5175065" y="2259614"/>
              <a:ext cx="850241" cy="466794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altLang="zh-TW" sz="1600" dirty="0">
                  <a:solidFill>
                    <a:srgbClr val="C00000"/>
                  </a:solidFill>
                  <a:latin typeface="Arial" panose="020B0604020202020204" pitchFamily="34" charset="0"/>
                  <a:ea typeface="華康中特圓體(P)" panose="020F0800000000000000" pitchFamily="34" charset="-120"/>
                  <a:cs typeface="Arial" panose="020B0604020202020204" pitchFamily="34" charset="0"/>
                </a:rPr>
                <a:t>q</a:t>
              </a:r>
              <a:endParaRPr lang="zh-TW" altLang="en-US" sz="1600" dirty="0">
                <a:solidFill>
                  <a:srgbClr val="C00000"/>
                </a:solidFill>
                <a:latin typeface="Arial" panose="020B0604020202020204" pitchFamily="34" charset="0"/>
                <a:ea typeface="華康中特圓體(P)" panose="020F0800000000000000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62" name="矩形 161">
              <a:extLst>
                <a:ext uri="{FF2B5EF4-FFF2-40B4-BE49-F238E27FC236}">
                  <a16:creationId xmlns:a16="http://schemas.microsoft.com/office/drawing/2014/main" id="{E8AB6063-0BF9-4FE8-9E1D-9411468E0886}"/>
                </a:ext>
              </a:extLst>
            </p:cNvPr>
            <p:cNvSpPr/>
            <p:nvPr/>
          </p:nvSpPr>
          <p:spPr>
            <a:xfrm>
              <a:off x="7180530" y="2324179"/>
              <a:ext cx="850241" cy="466794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altLang="zh-TW" sz="1600" dirty="0">
                  <a:solidFill>
                    <a:srgbClr val="C00000"/>
                  </a:solidFill>
                  <a:latin typeface="Arial" panose="020B0604020202020204" pitchFamily="34" charset="0"/>
                  <a:ea typeface="華康中特圓體(P)" panose="020F0800000000000000" pitchFamily="34" charset="-120"/>
                  <a:cs typeface="Arial" panose="020B0604020202020204" pitchFamily="34" charset="0"/>
                </a:rPr>
                <a:t>1-q</a:t>
              </a:r>
              <a:endParaRPr lang="zh-TW" altLang="en-US" sz="1600" dirty="0">
                <a:solidFill>
                  <a:srgbClr val="C00000"/>
                </a:solidFill>
                <a:latin typeface="Arial" panose="020B0604020202020204" pitchFamily="34" charset="0"/>
                <a:ea typeface="華康中特圓體(P)" panose="020F0800000000000000" pitchFamily="34" charset="-120"/>
                <a:cs typeface="Arial" panose="020B0604020202020204" pitchFamily="34" charset="0"/>
              </a:endParaRPr>
            </a:p>
          </p:txBody>
        </p:sp>
        <p:pic>
          <p:nvPicPr>
            <p:cNvPr id="163" name="圖片 162">
              <a:extLst>
                <a:ext uri="{FF2B5EF4-FFF2-40B4-BE49-F238E27FC236}">
                  <a16:creationId xmlns:a16="http://schemas.microsoft.com/office/drawing/2014/main" id="{C66EDA53-2BD3-4DE7-AB1D-E5BE0DF08D6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010855" y="1562066"/>
              <a:ext cx="1268548" cy="1197720"/>
            </a:xfrm>
            <a:prstGeom prst="rect">
              <a:avLst/>
            </a:prstGeom>
            <a:noFill/>
          </p:spPr>
        </p:pic>
      </p:grpSp>
      <p:pic>
        <p:nvPicPr>
          <p:cNvPr id="176" name="圖片 175">
            <a:extLst>
              <a:ext uri="{FF2B5EF4-FFF2-40B4-BE49-F238E27FC236}">
                <a16:creationId xmlns:a16="http://schemas.microsoft.com/office/drawing/2014/main" id="{5B093B2B-76A1-42D5-8E8E-604B5BBA07F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33710" y="4353974"/>
            <a:ext cx="743987" cy="845795"/>
          </a:xfrm>
          <a:prstGeom prst="rect">
            <a:avLst/>
          </a:prstGeom>
        </p:spPr>
      </p:pic>
      <p:pic>
        <p:nvPicPr>
          <p:cNvPr id="177" name="圖片 176">
            <a:extLst>
              <a:ext uri="{FF2B5EF4-FFF2-40B4-BE49-F238E27FC236}">
                <a16:creationId xmlns:a16="http://schemas.microsoft.com/office/drawing/2014/main" id="{E08E1852-7466-4A3D-B4CC-03CBF1BCCFC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306024" y="1415091"/>
            <a:ext cx="645328" cy="733635"/>
          </a:xfrm>
          <a:prstGeom prst="rect">
            <a:avLst/>
          </a:prstGeom>
        </p:spPr>
      </p:pic>
      <p:pic>
        <p:nvPicPr>
          <p:cNvPr id="178" name="圖片 177">
            <a:extLst>
              <a:ext uri="{FF2B5EF4-FFF2-40B4-BE49-F238E27FC236}">
                <a16:creationId xmlns:a16="http://schemas.microsoft.com/office/drawing/2014/main" id="{442B9ABC-5A2E-4F21-9E31-D7E9FA8A75E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9205" y="5789176"/>
            <a:ext cx="721836" cy="721836"/>
          </a:xfrm>
          <a:prstGeom prst="rect">
            <a:avLst/>
          </a:prstGeom>
        </p:spPr>
      </p:pic>
      <p:pic>
        <p:nvPicPr>
          <p:cNvPr id="179" name="圖片 178">
            <a:extLst>
              <a:ext uri="{FF2B5EF4-FFF2-40B4-BE49-F238E27FC236}">
                <a16:creationId xmlns:a16="http://schemas.microsoft.com/office/drawing/2014/main" id="{CACADEB4-AE31-41D1-B3AF-9285FA7192F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2990" y="2453032"/>
            <a:ext cx="694054" cy="694054"/>
          </a:xfrm>
          <a:prstGeom prst="rect">
            <a:avLst/>
          </a:prstGeom>
        </p:spPr>
      </p:pic>
      <p:pic>
        <p:nvPicPr>
          <p:cNvPr id="180" name="圖片 179">
            <a:extLst>
              <a:ext uri="{FF2B5EF4-FFF2-40B4-BE49-F238E27FC236}">
                <a16:creationId xmlns:a16="http://schemas.microsoft.com/office/drawing/2014/main" id="{6F2430EE-6C43-431D-95DC-92E640DD692D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075881" y="4721593"/>
            <a:ext cx="881254" cy="809683"/>
          </a:xfrm>
          <a:prstGeom prst="rect">
            <a:avLst/>
          </a:prstGeom>
        </p:spPr>
      </p:pic>
      <p:pic>
        <p:nvPicPr>
          <p:cNvPr id="189" name="圖片 188">
            <a:extLst>
              <a:ext uri="{FF2B5EF4-FFF2-40B4-BE49-F238E27FC236}">
                <a16:creationId xmlns:a16="http://schemas.microsoft.com/office/drawing/2014/main" id="{164F677D-3126-4543-B29A-48B94F175908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596" y="3958281"/>
            <a:ext cx="644011" cy="644011"/>
          </a:xfrm>
          <a:prstGeom prst="rect">
            <a:avLst/>
          </a:prstGeom>
        </p:spPr>
      </p:pic>
      <p:pic>
        <p:nvPicPr>
          <p:cNvPr id="190" name="圖片 189">
            <a:extLst>
              <a:ext uri="{FF2B5EF4-FFF2-40B4-BE49-F238E27FC236}">
                <a16:creationId xmlns:a16="http://schemas.microsoft.com/office/drawing/2014/main" id="{5FC92F4C-A852-4C62-BFC1-90504108E89F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6848" y="3968418"/>
            <a:ext cx="644011" cy="644011"/>
          </a:xfrm>
          <a:prstGeom prst="rect">
            <a:avLst/>
          </a:prstGeom>
        </p:spPr>
      </p:pic>
      <p:pic>
        <p:nvPicPr>
          <p:cNvPr id="191" name="圖片 190">
            <a:extLst>
              <a:ext uri="{FF2B5EF4-FFF2-40B4-BE49-F238E27FC236}">
                <a16:creationId xmlns:a16="http://schemas.microsoft.com/office/drawing/2014/main" id="{A6F48965-4869-4DF2-BEA5-E26BA97C20E2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5950" y="3294057"/>
            <a:ext cx="730846" cy="730846"/>
          </a:xfrm>
          <a:prstGeom prst="rect">
            <a:avLst/>
          </a:prstGeom>
        </p:spPr>
      </p:pic>
      <p:pic>
        <p:nvPicPr>
          <p:cNvPr id="192" name="圖片 191">
            <a:extLst>
              <a:ext uri="{FF2B5EF4-FFF2-40B4-BE49-F238E27FC236}">
                <a16:creationId xmlns:a16="http://schemas.microsoft.com/office/drawing/2014/main" id="{C3864D37-E6B3-43C4-8F93-5921D4D5E403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9461" y="3232039"/>
            <a:ext cx="769712" cy="769712"/>
          </a:xfrm>
          <a:prstGeom prst="rect">
            <a:avLst/>
          </a:prstGeom>
        </p:spPr>
      </p:pic>
      <p:sp>
        <p:nvSpPr>
          <p:cNvPr id="193" name="矩形 192">
            <a:extLst>
              <a:ext uri="{FF2B5EF4-FFF2-40B4-BE49-F238E27FC236}">
                <a16:creationId xmlns:a16="http://schemas.microsoft.com/office/drawing/2014/main" id="{B447B5FD-75D4-44F2-8803-5BCB3E3E09CA}"/>
              </a:ext>
            </a:extLst>
          </p:cNvPr>
          <p:cNvSpPr/>
          <p:nvPr/>
        </p:nvSpPr>
        <p:spPr>
          <a:xfrm>
            <a:off x="798786" y="868718"/>
            <a:ext cx="1620957" cy="523220"/>
          </a:xfrm>
          <a:prstGeom prst="rect">
            <a:avLst/>
          </a:prstGeom>
          <a:noFill/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zh-TW" altLang="en-US" sz="2800" b="1" dirty="0">
                <a:ln/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儒夫理論</a:t>
            </a:r>
          </a:p>
        </p:txBody>
      </p:sp>
      <p:pic>
        <p:nvPicPr>
          <p:cNvPr id="144" name="圖片 143">
            <a:extLst>
              <a:ext uri="{FF2B5EF4-FFF2-40B4-BE49-F238E27FC236}">
                <a16:creationId xmlns:a16="http://schemas.microsoft.com/office/drawing/2014/main" id="{CC5FA564-3723-47EF-BAA6-FDBB3147F62F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5561" y="1319350"/>
            <a:ext cx="781323" cy="1046133"/>
          </a:xfrm>
          <a:prstGeom prst="rect">
            <a:avLst/>
          </a:prstGeom>
        </p:spPr>
      </p:pic>
      <p:pic>
        <p:nvPicPr>
          <p:cNvPr id="145" name="圖片 144">
            <a:extLst>
              <a:ext uri="{FF2B5EF4-FFF2-40B4-BE49-F238E27FC236}">
                <a16:creationId xmlns:a16="http://schemas.microsoft.com/office/drawing/2014/main" id="{A1BD758C-4893-48E9-B1A2-8BE2D0435B87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6" y="3572684"/>
            <a:ext cx="675496" cy="904438"/>
          </a:xfrm>
          <a:prstGeom prst="rect">
            <a:avLst/>
          </a:prstGeom>
        </p:spPr>
      </p:pic>
      <p:pic>
        <p:nvPicPr>
          <p:cNvPr id="2" name="圖片 1">
            <a:extLst>
              <a:ext uri="{FF2B5EF4-FFF2-40B4-BE49-F238E27FC236}">
                <a16:creationId xmlns:a16="http://schemas.microsoft.com/office/drawing/2014/main" id="{2FBE05E0-BF7A-418F-8C0A-42FBAAE9339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-6902541" y="-660529"/>
            <a:ext cx="5172274" cy="1733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524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6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" presetClass="entr" presetSubtype="2" accel="4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0" dur="1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1" dur="1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50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5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2" accel="4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4" dur="1500" fill="hold"/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5" dur="1500" fill="hold"/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6" fill="hold">
                          <p:stCondLst>
                            <p:cond delay="indefinite"/>
                          </p:stCondLst>
                          <p:childTnLst>
                            <p:par>
                              <p:cTn id="2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8" presetID="53" presetClass="entr" presetSubtype="1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0" dur="500" fill="hold"/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" dur="500" fill="hold"/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2" dur="500"/>
                                            <p:tgtEl>
                                              <p:spTgt spid="8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3" fill="hold">
                          <p:stCondLst>
                            <p:cond delay="indefinite"/>
                          </p:stCondLst>
                          <p:childTnLst>
                            <p:par>
                              <p:cTn id="3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5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7" dur="500"/>
                                            <p:tgtEl>
                                              <p:spTgt spid="1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2" presetClass="entr" presetSubtype="2" accel="4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40" dur="15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41" dur="15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2" fill="hold">
                          <p:stCondLst>
                            <p:cond delay="indefinite"/>
                          </p:stCondLst>
                          <p:childTnLst>
                            <p:par>
                              <p:cTn id="4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4" presetID="53" presetClass="entr" presetSubtype="1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6" dur="50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7" dur="50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8" dur="500"/>
                                            <p:tgtEl>
                                              <p:spTgt spid="7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1" dur="500"/>
                                            <p:tgtEl>
                                              <p:spTgt spid="1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2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4" dur="500"/>
                                            <p:tgtEl>
                                              <p:spTgt spid="1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5" fill="hold">
                          <p:stCondLst>
                            <p:cond delay="indefinite"/>
                          </p:stCondLst>
                          <p:childTnLst>
                            <p:par>
                              <p:cTn id="5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7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9" dur="500"/>
                                            <p:tgtEl>
                                              <p:spTgt spid="1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0" presetID="2" presetClass="entr" presetSubtype="2" accel="4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62" dur="15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63" dur="15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4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6" dur="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7" dur="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8" dur="5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9" fill="hold">
                          <p:stCondLst>
                            <p:cond delay="indefinite"/>
                          </p:stCondLst>
                          <p:childTnLst>
                            <p:par>
                              <p:cTn id="7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1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3" dur="500"/>
                                            <p:tgtEl>
                                              <p:spTgt spid="9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4" presetID="2" presetClass="entr" presetSubtype="2" accel="4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6" dur="1500" fill="hold"/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77" dur="1500" fill="hold"/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8" fill="hold">
                          <p:stCondLst>
                            <p:cond delay="indefinite"/>
                          </p:stCondLst>
                          <p:childTnLst>
                            <p:par>
                              <p:cTn id="7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0" presetID="53" presetClass="entr" presetSubtype="1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2" dur="500" fill="hold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3" dur="500" fill="hold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4" dur="500"/>
                                            <p:tgtEl>
                                              <p:spTgt spid="9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5" fill="hold">
                          <p:stCondLst>
                            <p:cond delay="indefinite"/>
                          </p:stCondLst>
                          <p:childTnLst>
                            <p:par>
                              <p:cTn id="8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7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9" dur="500"/>
                                            <p:tgtEl>
                                              <p:spTgt spid="1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0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2" dur="500"/>
                                            <p:tgtEl>
                                              <p:spTgt spid="1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3" fill="hold">
                          <p:stCondLst>
                            <p:cond delay="indefinite"/>
                          </p:stCondLst>
                          <p:childTnLst>
                            <p:par>
                              <p:cTn id="9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5" presetID="53" presetClass="entr" presetSubtype="1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7" dur="5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8" dur="5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9" dur="500"/>
                                            <p:tgtEl>
                                              <p:spTgt spid="9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00" fill="hold">
                          <p:stCondLst>
                            <p:cond delay="indefinite"/>
                          </p:stCondLst>
                          <p:childTnLst>
                            <p:par>
                              <p:cTn id="10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2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4" dur="500"/>
                                            <p:tgtEl>
                                              <p:spTgt spid="1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7" dur="500"/>
                                            <p:tgtEl>
                                              <p:spTgt spid="1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9" presetID="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1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12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4" dur="500"/>
                                            <p:tgtEl>
                                              <p:spTgt spid="1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5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16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8" dur="500"/>
                                            <p:tgtEl>
                                              <p:spTgt spid="1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9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20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2" dur="500"/>
                                            <p:tgtEl>
                                              <p:spTgt spid="1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3" presetID="2" presetClass="entr" presetSubtype="2" accel="4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25" dur="1500" fill="hold"/>
                                            <p:tgtEl>
                                              <p:spTgt spid="1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26" dur="1500" fill="hold"/>
                                            <p:tgtEl>
                                              <p:spTgt spid="1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1" grpId="0" animBg="1"/>
          <p:bldP spid="46" grpId="0" animBg="1"/>
          <p:bldP spid="91" grpId="0" animBg="1"/>
          <p:bldP spid="117" grpId="0" animBg="1"/>
          <p:bldP spid="118" grpId="0" animBg="1"/>
          <p:bldP spid="119" grpId="0" animBg="1"/>
          <p:bldP spid="120" grpId="0" animBg="1"/>
          <p:bldP spid="122" grpId="0"/>
          <p:bldP spid="124" grpId="0"/>
          <p:bldP spid="126" grpId="0"/>
          <p:bldP spid="129" grpId="0"/>
          <p:bldP spid="130" grpId="0"/>
          <p:bldP spid="131" grpId="0"/>
          <p:bldP spid="132" grpId="0"/>
          <p:bldP spid="143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6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" presetClass="entr" presetSubtype="2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" dur="1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" dur="1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50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5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2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" dur="1500" fill="hold"/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5" dur="1500" fill="hold"/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6" fill="hold">
                          <p:stCondLst>
                            <p:cond delay="indefinite"/>
                          </p:stCondLst>
                          <p:childTnLst>
                            <p:par>
                              <p:cTn id="2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8" presetID="53" presetClass="entr" presetSubtype="1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0" dur="500" fill="hold"/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" dur="500" fill="hold"/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2" dur="500"/>
                                            <p:tgtEl>
                                              <p:spTgt spid="8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3" fill="hold">
                          <p:stCondLst>
                            <p:cond delay="indefinite"/>
                          </p:stCondLst>
                          <p:childTnLst>
                            <p:par>
                              <p:cTn id="3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5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7" dur="500"/>
                                            <p:tgtEl>
                                              <p:spTgt spid="1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2" presetClass="entr" presetSubtype="2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0" dur="15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1" dur="15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2" fill="hold">
                          <p:stCondLst>
                            <p:cond delay="indefinite"/>
                          </p:stCondLst>
                          <p:childTnLst>
                            <p:par>
                              <p:cTn id="4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4" presetID="53" presetClass="entr" presetSubtype="1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6" dur="50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7" dur="50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8" dur="500"/>
                                            <p:tgtEl>
                                              <p:spTgt spid="7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1" dur="500"/>
                                            <p:tgtEl>
                                              <p:spTgt spid="1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2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4" dur="500"/>
                                            <p:tgtEl>
                                              <p:spTgt spid="1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5" fill="hold">
                          <p:stCondLst>
                            <p:cond delay="indefinite"/>
                          </p:stCondLst>
                          <p:childTnLst>
                            <p:par>
                              <p:cTn id="5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7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9" dur="500"/>
                                            <p:tgtEl>
                                              <p:spTgt spid="1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0" presetID="2" presetClass="entr" presetSubtype="2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2" dur="15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3" dur="15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4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6" dur="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7" dur="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8" dur="5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9" fill="hold">
                          <p:stCondLst>
                            <p:cond delay="indefinite"/>
                          </p:stCondLst>
                          <p:childTnLst>
                            <p:par>
                              <p:cTn id="7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1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3" dur="500"/>
                                            <p:tgtEl>
                                              <p:spTgt spid="9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4" presetID="2" presetClass="entr" presetSubtype="2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6" dur="1500" fill="hold"/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7" dur="1500" fill="hold"/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8" fill="hold">
                          <p:stCondLst>
                            <p:cond delay="indefinite"/>
                          </p:stCondLst>
                          <p:childTnLst>
                            <p:par>
                              <p:cTn id="7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0" presetID="53" presetClass="entr" presetSubtype="1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2" dur="500" fill="hold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3" dur="500" fill="hold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4" dur="500"/>
                                            <p:tgtEl>
                                              <p:spTgt spid="9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5" fill="hold">
                          <p:stCondLst>
                            <p:cond delay="indefinite"/>
                          </p:stCondLst>
                          <p:childTnLst>
                            <p:par>
                              <p:cTn id="8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7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9" dur="500"/>
                                            <p:tgtEl>
                                              <p:spTgt spid="1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0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2" dur="500"/>
                                            <p:tgtEl>
                                              <p:spTgt spid="1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3" fill="hold">
                          <p:stCondLst>
                            <p:cond delay="indefinite"/>
                          </p:stCondLst>
                          <p:childTnLst>
                            <p:par>
                              <p:cTn id="9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5" presetID="53" presetClass="entr" presetSubtype="1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7" dur="5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8" dur="5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9" dur="500"/>
                                            <p:tgtEl>
                                              <p:spTgt spid="9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00" fill="hold">
                          <p:stCondLst>
                            <p:cond delay="indefinite"/>
                          </p:stCondLst>
                          <p:childTnLst>
                            <p:par>
                              <p:cTn id="10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2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4" dur="500"/>
                                            <p:tgtEl>
                                              <p:spTgt spid="1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7" dur="500"/>
                                            <p:tgtEl>
                                              <p:spTgt spid="1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9" presetID="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1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12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4" dur="500"/>
                                            <p:tgtEl>
                                              <p:spTgt spid="1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5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16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8" dur="500"/>
                                            <p:tgtEl>
                                              <p:spTgt spid="1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9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20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2" dur="500"/>
                                            <p:tgtEl>
                                              <p:spTgt spid="1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3" presetID="2" presetClass="entr" presetSubtype="2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5" dur="1500" fill="hold"/>
                                            <p:tgtEl>
                                              <p:spTgt spid="1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6" dur="1500" fill="hold"/>
                                            <p:tgtEl>
                                              <p:spTgt spid="1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1" grpId="0" animBg="1"/>
          <p:bldP spid="46" grpId="0" animBg="1"/>
          <p:bldP spid="91" grpId="0" animBg="1"/>
          <p:bldP spid="117" grpId="0" animBg="1"/>
          <p:bldP spid="118" grpId="0" animBg="1"/>
          <p:bldP spid="119" grpId="0" animBg="1"/>
          <p:bldP spid="120" grpId="0" animBg="1"/>
          <p:bldP spid="122" grpId="0"/>
          <p:bldP spid="124" grpId="0"/>
          <p:bldP spid="126" grpId="0"/>
          <p:bldP spid="129" grpId="0"/>
          <p:bldP spid="130" grpId="0"/>
          <p:bldP spid="131" grpId="0"/>
          <p:bldP spid="132" grpId="0"/>
          <p:bldP spid="143" grpId="0"/>
        </p:bldLst>
      </p:timing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任意多边形 51">
            <a:extLst>
              <a:ext uri="{FF2B5EF4-FFF2-40B4-BE49-F238E27FC236}">
                <a16:creationId xmlns:a16="http://schemas.microsoft.com/office/drawing/2014/main" id="{A5EBF91B-425F-4C1A-8AAC-0186137FFA32}"/>
              </a:ext>
            </a:extLst>
          </p:cNvPr>
          <p:cNvSpPr/>
          <p:nvPr/>
        </p:nvSpPr>
        <p:spPr>
          <a:xfrm flipH="1">
            <a:off x="3211596" y="2495191"/>
            <a:ext cx="1672900" cy="2863311"/>
          </a:xfrm>
          <a:custGeom>
            <a:avLst/>
            <a:gdLst>
              <a:gd name="connsiteX0" fmla="*/ 0 w 2089743"/>
              <a:gd name="connsiteY0" fmla="*/ 0 h 3098800"/>
              <a:gd name="connsiteX1" fmla="*/ 896251 w 2089743"/>
              <a:gd name="connsiteY1" fmla="*/ 0 h 3098800"/>
              <a:gd name="connsiteX2" fmla="*/ 1499804 w 2089743"/>
              <a:gd name="connsiteY2" fmla="*/ 603553 h 3098800"/>
              <a:gd name="connsiteX3" fmla="*/ 1499804 w 2089743"/>
              <a:gd name="connsiteY3" fmla="*/ 1424821 h 3098800"/>
              <a:gd name="connsiteX4" fmla="*/ 2089743 w 2089743"/>
              <a:gd name="connsiteY4" fmla="*/ 1424821 h 3098800"/>
              <a:gd name="connsiteX5" fmla="*/ 2089743 w 2089743"/>
              <a:gd name="connsiteY5" fmla="*/ 1667767 h 3098800"/>
              <a:gd name="connsiteX6" fmla="*/ 1499804 w 2089743"/>
              <a:gd name="connsiteY6" fmla="*/ 1667767 h 3098800"/>
              <a:gd name="connsiteX7" fmla="*/ 1499804 w 2089743"/>
              <a:gd name="connsiteY7" fmla="*/ 2495247 h 3098800"/>
              <a:gd name="connsiteX8" fmla="*/ 896251 w 2089743"/>
              <a:gd name="connsiteY8" fmla="*/ 3098800 h 3098800"/>
              <a:gd name="connsiteX9" fmla="*/ 0 w 2089743"/>
              <a:gd name="connsiteY9" fmla="*/ 3098800 h 3098800"/>
              <a:gd name="connsiteX10" fmla="*/ 0 w 2089743"/>
              <a:gd name="connsiteY10" fmla="*/ 2897517 h 3098800"/>
              <a:gd name="connsiteX11" fmla="*/ 779876 w 2089743"/>
              <a:gd name="connsiteY11" fmla="*/ 2897517 h 3098800"/>
              <a:gd name="connsiteX12" fmla="*/ 1287900 w 2089743"/>
              <a:gd name="connsiteY12" fmla="*/ 2389493 h 3098800"/>
              <a:gd name="connsiteX13" fmla="*/ 1287900 w 2089743"/>
              <a:gd name="connsiteY13" fmla="*/ 709307 h 3098800"/>
              <a:gd name="connsiteX14" fmla="*/ 779876 w 2089743"/>
              <a:gd name="connsiteY14" fmla="*/ 201283 h 3098800"/>
              <a:gd name="connsiteX15" fmla="*/ 0 w 2089743"/>
              <a:gd name="connsiteY15" fmla="*/ 201283 h 309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089743" h="3098800">
                <a:moveTo>
                  <a:pt x="0" y="0"/>
                </a:moveTo>
                <a:lnTo>
                  <a:pt x="896251" y="0"/>
                </a:lnTo>
                <a:cubicBezTo>
                  <a:pt x="1229584" y="0"/>
                  <a:pt x="1499804" y="270220"/>
                  <a:pt x="1499804" y="603553"/>
                </a:cubicBezTo>
                <a:lnTo>
                  <a:pt x="1499804" y="1424821"/>
                </a:lnTo>
                <a:lnTo>
                  <a:pt x="2089743" y="1424821"/>
                </a:lnTo>
                <a:lnTo>
                  <a:pt x="2089743" y="1667767"/>
                </a:lnTo>
                <a:lnTo>
                  <a:pt x="1499804" y="1667767"/>
                </a:lnTo>
                <a:lnTo>
                  <a:pt x="1499804" y="2495247"/>
                </a:lnTo>
                <a:cubicBezTo>
                  <a:pt x="1499804" y="2828580"/>
                  <a:pt x="1229584" y="3098800"/>
                  <a:pt x="896251" y="3098800"/>
                </a:cubicBezTo>
                <a:lnTo>
                  <a:pt x="0" y="3098800"/>
                </a:lnTo>
                <a:lnTo>
                  <a:pt x="0" y="2897517"/>
                </a:lnTo>
                <a:lnTo>
                  <a:pt x="779876" y="2897517"/>
                </a:lnTo>
                <a:cubicBezTo>
                  <a:pt x="1060450" y="2897517"/>
                  <a:pt x="1287900" y="2670067"/>
                  <a:pt x="1287900" y="2389493"/>
                </a:cubicBezTo>
                <a:lnTo>
                  <a:pt x="1287900" y="709307"/>
                </a:lnTo>
                <a:cubicBezTo>
                  <a:pt x="1287900" y="428733"/>
                  <a:pt x="1060450" y="201283"/>
                  <a:pt x="779876" y="201283"/>
                </a:cubicBezTo>
                <a:lnTo>
                  <a:pt x="0" y="201283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14" name="圆角矩形 2">
            <a:extLst>
              <a:ext uri="{FF2B5EF4-FFF2-40B4-BE49-F238E27FC236}">
                <a16:creationId xmlns:a16="http://schemas.microsoft.com/office/drawing/2014/main" id="{A929598C-31AA-45CF-9BED-3950CAE78287}"/>
              </a:ext>
            </a:extLst>
          </p:cNvPr>
          <p:cNvSpPr/>
          <p:nvPr/>
        </p:nvSpPr>
        <p:spPr>
          <a:xfrm>
            <a:off x="16373" y="2316225"/>
            <a:ext cx="3612800" cy="2991962"/>
          </a:xfrm>
          <a:prstGeom prst="roundRect">
            <a:avLst>
              <a:gd name="adj" fmla="val 5470"/>
            </a:avLst>
          </a:prstGeom>
          <a:solidFill>
            <a:schemeClr val="bg1">
              <a:lumMod val="95000"/>
            </a:schemeClr>
          </a:solidFill>
          <a:ln w="254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2700000" scaled="1"/>
              <a:tileRect/>
            </a:gradFill>
          </a:ln>
          <a:effectLst>
            <a:reflection blurRad="6350" stA="50000" endA="300" endPos="90000" dist="889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sp>
        <p:nvSpPr>
          <p:cNvPr id="115" name="箭號: 向右 114">
            <a:extLst>
              <a:ext uri="{FF2B5EF4-FFF2-40B4-BE49-F238E27FC236}">
                <a16:creationId xmlns:a16="http://schemas.microsoft.com/office/drawing/2014/main" id="{F245809B-F3A5-4FD1-8505-ADB52F7EE8F3}"/>
              </a:ext>
            </a:extLst>
          </p:cNvPr>
          <p:cNvSpPr/>
          <p:nvPr/>
        </p:nvSpPr>
        <p:spPr>
          <a:xfrm>
            <a:off x="8944534" y="5741808"/>
            <a:ext cx="429351" cy="289396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4" name="箭號: 向右 113">
            <a:extLst>
              <a:ext uri="{FF2B5EF4-FFF2-40B4-BE49-F238E27FC236}">
                <a16:creationId xmlns:a16="http://schemas.microsoft.com/office/drawing/2014/main" id="{D8990DA9-3BE2-4D49-8252-AFAF838D06D2}"/>
              </a:ext>
            </a:extLst>
          </p:cNvPr>
          <p:cNvSpPr/>
          <p:nvPr/>
        </p:nvSpPr>
        <p:spPr>
          <a:xfrm>
            <a:off x="8841059" y="4399179"/>
            <a:ext cx="468198" cy="289396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416312" y="206333"/>
            <a:ext cx="2542041" cy="546975"/>
          </a:xfrm>
        </p:spPr>
        <p:txBody>
          <a:bodyPr>
            <a:normAutofit/>
          </a:bodyPr>
          <a:lstStyle/>
          <a:p>
            <a:pPr algn="ctr"/>
            <a:r>
              <a:rPr lang="zh-TW" altLang="en-US" sz="2800" dirty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</a:rPr>
              <a:t>宅男 </a:t>
            </a:r>
            <a:r>
              <a:rPr lang="en-US" altLang="zh-TW" sz="2800" dirty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</a:rPr>
              <a:t>vs </a:t>
            </a:r>
            <a:r>
              <a:rPr lang="zh-TW" altLang="en-US" sz="2800" dirty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</a:rPr>
              <a:t>女神</a:t>
            </a:r>
            <a:endParaRPr lang="zh-CN" altLang="en-US" sz="2800" dirty="0">
              <a:solidFill>
                <a:prstClr val="white"/>
              </a:solidFill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  <a:latin typeface="華康華綜體W5" panose="020B0509000000000000" pitchFamily="49" charset="-120"/>
              <a:ea typeface="華康華綜體W5" panose="020B0509000000000000" pitchFamily="49" charset="-120"/>
            </a:endParaRPr>
          </a:p>
        </p:txBody>
      </p:sp>
      <p:sp>
        <p:nvSpPr>
          <p:cNvPr id="65" name="椭圆 145">
            <a:extLst>
              <a:ext uri="{FF2B5EF4-FFF2-40B4-BE49-F238E27FC236}">
                <a16:creationId xmlns:a16="http://schemas.microsoft.com/office/drawing/2014/main" id="{BF60A6F2-3177-4BB8-AA8F-C06DA75C63A9}"/>
              </a:ext>
            </a:extLst>
          </p:cNvPr>
          <p:cNvSpPr/>
          <p:nvPr/>
        </p:nvSpPr>
        <p:spPr>
          <a:xfrm>
            <a:off x="11389985" y="6070166"/>
            <a:ext cx="756000" cy="756000"/>
          </a:xfrm>
          <a:prstGeom prst="ellipse">
            <a:avLst/>
          </a:prstGeom>
          <a:gradFill flip="none" rotWithShape="1">
            <a:gsLst>
              <a:gs pos="100000">
                <a:schemeClr val="bg1">
                  <a:lumMod val="100000"/>
                </a:schemeClr>
              </a:gs>
              <a:gs pos="0">
                <a:schemeClr val="bg1">
                  <a:lumMod val="72000"/>
                </a:schemeClr>
              </a:gs>
            </a:gsLst>
            <a:lin ang="2700000" scaled="1"/>
            <a:tileRect/>
          </a:gra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A7287CC5-1A55-4B7C-B702-5AC6B58758CE}"/>
              </a:ext>
            </a:extLst>
          </p:cNvPr>
          <p:cNvSpPr/>
          <p:nvPr/>
        </p:nvSpPr>
        <p:spPr>
          <a:xfrm>
            <a:off x="11527060" y="6261561"/>
            <a:ext cx="45304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A60C4597-589D-4A11-9817-77DC32EA032F}" type="slidenum">
              <a:rPr lang="en-US" altLang="zh-CN" sz="2000" b="1">
                <a:latin typeface="Segoe UI Light" pitchFamily="34" charset="0"/>
                <a:ea typeface="专业字体设计服务/WWW.ZTSGC.COM/" pitchFamily="2" charset="-122"/>
              </a:rPr>
              <a:pPr algn="ctr"/>
              <a:t>19</a:t>
            </a:fld>
            <a:endParaRPr lang="zh-CN" altLang="en-US" sz="2000" b="1" dirty="0">
              <a:latin typeface="Segoe UI Light" pitchFamily="34" charset="0"/>
              <a:ea typeface="专业字体设计服务/WWW.ZTSGC.COM/" pitchFamily="2" charset="-122"/>
            </a:endParaRPr>
          </a:p>
        </p:txBody>
      </p:sp>
      <p:sp>
        <p:nvSpPr>
          <p:cNvPr id="46" name="任意多边形 51">
            <a:extLst>
              <a:ext uri="{FF2B5EF4-FFF2-40B4-BE49-F238E27FC236}">
                <a16:creationId xmlns:a16="http://schemas.microsoft.com/office/drawing/2014/main" id="{96D7C6CF-7B9B-484A-A891-E3AE4690C772}"/>
              </a:ext>
            </a:extLst>
          </p:cNvPr>
          <p:cNvSpPr/>
          <p:nvPr/>
        </p:nvSpPr>
        <p:spPr>
          <a:xfrm flipH="1">
            <a:off x="6093850" y="1674902"/>
            <a:ext cx="1404000" cy="1656000"/>
          </a:xfrm>
          <a:custGeom>
            <a:avLst/>
            <a:gdLst>
              <a:gd name="connsiteX0" fmla="*/ 0 w 2089743"/>
              <a:gd name="connsiteY0" fmla="*/ 0 h 3098800"/>
              <a:gd name="connsiteX1" fmla="*/ 896251 w 2089743"/>
              <a:gd name="connsiteY1" fmla="*/ 0 h 3098800"/>
              <a:gd name="connsiteX2" fmla="*/ 1499804 w 2089743"/>
              <a:gd name="connsiteY2" fmla="*/ 603553 h 3098800"/>
              <a:gd name="connsiteX3" fmla="*/ 1499804 w 2089743"/>
              <a:gd name="connsiteY3" fmla="*/ 1424821 h 3098800"/>
              <a:gd name="connsiteX4" fmla="*/ 2089743 w 2089743"/>
              <a:gd name="connsiteY4" fmla="*/ 1424821 h 3098800"/>
              <a:gd name="connsiteX5" fmla="*/ 2089743 w 2089743"/>
              <a:gd name="connsiteY5" fmla="*/ 1667767 h 3098800"/>
              <a:gd name="connsiteX6" fmla="*/ 1499804 w 2089743"/>
              <a:gd name="connsiteY6" fmla="*/ 1667767 h 3098800"/>
              <a:gd name="connsiteX7" fmla="*/ 1499804 w 2089743"/>
              <a:gd name="connsiteY7" fmla="*/ 2495247 h 3098800"/>
              <a:gd name="connsiteX8" fmla="*/ 896251 w 2089743"/>
              <a:gd name="connsiteY8" fmla="*/ 3098800 h 3098800"/>
              <a:gd name="connsiteX9" fmla="*/ 0 w 2089743"/>
              <a:gd name="connsiteY9" fmla="*/ 3098800 h 3098800"/>
              <a:gd name="connsiteX10" fmla="*/ 0 w 2089743"/>
              <a:gd name="connsiteY10" fmla="*/ 2897517 h 3098800"/>
              <a:gd name="connsiteX11" fmla="*/ 779876 w 2089743"/>
              <a:gd name="connsiteY11" fmla="*/ 2897517 h 3098800"/>
              <a:gd name="connsiteX12" fmla="*/ 1287900 w 2089743"/>
              <a:gd name="connsiteY12" fmla="*/ 2389493 h 3098800"/>
              <a:gd name="connsiteX13" fmla="*/ 1287900 w 2089743"/>
              <a:gd name="connsiteY13" fmla="*/ 709307 h 3098800"/>
              <a:gd name="connsiteX14" fmla="*/ 779876 w 2089743"/>
              <a:gd name="connsiteY14" fmla="*/ 201283 h 3098800"/>
              <a:gd name="connsiteX15" fmla="*/ 0 w 2089743"/>
              <a:gd name="connsiteY15" fmla="*/ 201283 h 309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089743" h="3098800">
                <a:moveTo>
                  <a:pt x="0" y="0"/>
                </a:moveTo>
                <a:lnTo>
                  <a:pt x="896251" y="0"/>
                </a:lnTo>
                <a:cubicBezTo>
                  <a:pt x="1229584" y="0"/>
                  <a:pt x="1499804" y="270220"/>
                  <a:pt x="1499804" y="603553"/>
                </a:cubicBezTo>
                <a:lnTo>
                  <a:pt x="1499804" y="1424821"/>
                </a:lnTo>
                <a:lnTo>
                  <a:pt x="2089743" y="1424821"/>
                </a:lnTo>
                <a:lnTo>
                  <a:pt x="2089743" y="1667767"/>
                </a:lnTo>
                <a:lnTo>
                  <a:pt x="1499804" y="1667767"/>
                </a:lnTo>
                <a:lnTo>
                  <a:pt x="1499804" y="2495247"/>
                </a:lnTo>
                <a:cubicBezTo>
                  <a:pt x="1499804" y="2828580"/>
                  <a:pt x="1229584" y="3098800"/>
                  <a:pt x="896251" y="3098800"/>
                </a:cubicBezTo>
                <a:lnTo>
                  <a:pt x="0" y="3098800"/>
                </a:lnTo>
                <a:lnTo>
                  <a:pt x="0" y="2897517"/>
                </a:lnTo>
                <a:lnTo>
                  <a:pt x="779876" y="2897517"/>
                </a:lnTo>
                <a:cubicBezTo>
                  <a:pt x="1060450" y="2897517"/>
                  <a:pt x="1287900" y="2670067"/>
                  <a:pt x="1287900" y="2389493"/>
                </a:cubicBezTo>
                <a:lnTo>
                  <a:pt x="1287900" y="709307"/>
                </a:lnTo>
                <a:cubicBezTo>
                  <a:pt x="1287900" y="428733"/>
                  <a:pt x="1060450" y="201283"/>
                  <a:pt x="779876" y="201283"/>
                </a:cubicBezTo>
                <a:lnTo>
                  <a:pt x="0" y="201283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</a:endParaRPr>
          </a:p>
        </p:txBody>
      </p:sp>
      <p:grpSp>
        <p:nvGrpSpPr>
          <p:cNvPr id="55" name="组合 80">
            <a:extLst>
              <a:ext uri="{FF2B5EF4-FFF2-40B4-BE49-F238E27FC236}">
                <a16:creationId xmlns:a16="http://schemas.microsoft.com/office/drawing/2014/main" id="{E7CFE1BC-832C-4EE8-A82D-F3E44D5E1209}"/>
              </a:ext>
            </a:extLst>
          </p:cNvPr>
          <p:cNvGrpSpPr/>
          <p:nvPr/>
        </p:nvGrpSpPr>
        <p:grpSpPr>
          <a:xfrm>
            <a:off x="4783071" y="4652205"/>
            <a:ext cx="1244347" cy="840159"/>
            <a:chOff x="6568385" y="1182687"/>
            <a:chExt cx="2093786" cy="984922"/>
          </a:xfrm>
        </p:grpSpPr>
        <p:sp>
          <p:nvSpPr>
            <p:cNvPr id="56" name="圆角矩形 81">
              <a:extLst>
                <a:ext uri="{FF2B5EF4-FFF2-40B4-BE49-F238E27FC236}">
                  <a16:creationId xmlns:a16="http://schemas.microsoft.com/office/drawing/2014/main" id="{9F67FCD3-066A-403E-A3F4-1BF850E31510}"/>
                </a:ext>
              </a:extLst>
            </p:cNvPr>
            <p:cNvSpPr/>
            <p:nvPr/>
          </p:nvSpPr>
          <p:spPr>
            <a:xfrm>
              <a:off x="6568385" y="1182687"/>
              <a:ext cx="2086801" cy="984922"/>
            </a:xfrm>
            <a:prstGeom prst="roundRect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7" name="文本框 83">
              <a:extLst>
                <a:ext uri="{FF2B5EF4-FFF2-40B4-BE49-F238E27FC236}">
                  <a16:creationId xmlns:a16="http://schemas.microsoft.com/office/drawing/2014/main" id="{4534A711-4CB8-4566-853F-6B15C2C6F45A}"/>
                </a:ext>
              </a:extLst>
            </p:cNvPr>
            <p:cNvSpPr txBox="1"/>
            <p:nvPr/>
          </p:nvSpPr>
          <p:spPr>
            <a:xfrm>
              <a:off x="6739048" y="1214455"/>
              <a:ext cx="1923123" cy="8298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000" b="1" dirty="0">
                  <a:solidFill>
                    <a:srgbClr val="0070C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當男生選擇</a:t>
              </a:r>
              <a:endParaRPr lang="zh-CN" altLang="en-US" sz="20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58" name="组合 78">
            <a:extLst>
              <a:ext uri="{FF2B5EF4-FFF2-40B4-BE49-F238E27FC236}">
                <a16:creationId xmlns:a16="http://schemas.microsoft.com/office/drawing/2014/main" id="{4C57231E-EC3C-4F3A-A777-114930BDF378}"/>
              </a:ext>
            </a:extLst>
          </p:cNvPr>
          <p:cNvGrpSpPr/>
          <p:nvPr/>
        </p:nvGrpSpPr>
        <p:grpSpPr>
          <a:xfrm>
            <a:off x="4751418" y="2072964"/>
            <a:ext cx="1441706" cy="792331"/>
            <a:chOff x="6568386" y="1182687"/>
            <a:chExt cx="1441706" cy="984922"/>
          </a:xfrm>
        </p:grpSpPr>
        <p:sp>
          <p:nvSpPr>
            <p:cNvPr id="59" name="圆角矩形 74">
              <a:extLst>
                <a:ext uri="{FF2B5EF4-FFF2-40B4-BE49-F238E27FC236}">
                  <a16:creationId xmlns:a16="http://schemas.microsoft.com/office/drawing/2014/main" id="{F7640218-A241-4F62-B75D-65D39964B678}"/>
                </a:ext>
              </a:extLst>
            </p:cNvPr>
            <p:cNvSpPr/>
            <p:nvPr/>
          </p:nvSpPr>
          <p:spPr>
            <a:xfrm>
              <a:off x="6568386" y="1182687"/>
              <a:ext cx="1322350" cy="984922"/>
            </a:xfrm>
            <a:prstGeom prst="roundRect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0" name="文本框 76">
              <a:extLst>
                <a:ext uri="{FF2B5EF4-FFF2-40B4-BE49-F238E27FC236}">
                  <a16:creationId xmlns:a16="http://schemas.microsoft.com/office/drawing/2014/main" id="{19CCC922-2274-4482-82A6-4790ADDB3461}"/>
                </a:ext>
              </a:extLst>
            </p:cNvPr>
            <p:cNvSpPr txBox="1"/>
            <p:nvPr/>
          </p:nvSpPr>
          <p:spPr>
            <a:xfrm>
              <a:off x="6760646" y="1243629"/>
              <a:ext cx="124944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000" b="1" dirty="0">
                  <a:solidFill>
                    <a:srgbClr val="E8707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當女生</a:t>
              </a:r>
              <a:endParaRPr lang="en-US" altLang="zh-TW" sz="2000" b="1" dirty="0">
                <a:solidFill>
                  <a:srgbClr val="E8707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r>
                <a:rPr lang="zh-TW" altLang="en-US" sz="2000" b="1" dirty="0">
                  <a:solidFill>
                    <a:srgbClr val="E8707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選擇</a:t>
              </a:r>
              <a:endParaRPr lang="zh-CN" altLang="en-US" sz="2000" b="1" dirty="0">
                <a:solidFill>
                  <a:srgbClr val="E8707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62" name="组合 22">
            <a:extLst>
              <a:ext uri="{FF2B5EF4-FFF2-40B4-BE49-F238E27FC236}">
                <a16:creationId xmlns:a16="http://schemas.microsoft.com/office/drawing/2014/main" id="{32037B38-3C5C-41D0-B5BD-A4ABB585B83F}"/>
              </a:ext>
            </a:extLst>
          </p:cNvPr>
          <p:cNvGrpSpPr/>
          <p:nvPr/>
        </p:nvGrpSpPr>
        <p:grpSpPr>
          <a:xfrm>
            <a:off x="4026929" y="1952726"/>
            <a:ext cx="1266206" cy="1862902"/>
            <a:chOff x="8282297" y="1684749"/>
            <a:chExt cx="1266206" cy="1862902"/>
          </a:xfrm>
        </p:grpSpPr>
        <p:grpSp>
          <p:nvGrpSpPr>
            <p:cNvPr id="63" name="组合 59">
              <a:extLst>
                <a:ext uri="{FF2B5EF4-FFF2-40B4-BE49-F238E27FC236}">
                  <a16:creationId xmlns:a16="http://schemas.microsoft.com/office/drawing/2014/main" id="{1B80485E-D1A1-4B11-933D-FB16C67E84D3}"/>
                </a:ext>
              </a:extLst>
            </p:cNvPr>
            <p:cNvGrpSpPr/>
            <p:nvPr/>
          </p:nvGrpSpPr>
          <p:grpSpPr>
            <a:xfrm>
              <a:off x="8282297" y="1684749"/>
              <a:ext cx="1266206" cy="1862902"/>
              <a:chOff x="2993266" y="1723328"/>
              <a:chExt cx="1411736" cy="2077014"/>
            </a:xfrm>
          </p:grpSpPr>
          <p:sp>
            <p:nvSpPr>
              <p:cNvPr id="67" name="圆角矩形 60">
                <a:extLst>
                  <a:ext uri="{FF2B5EF4-FFF2-40B4-BE49-F238E27FC236}">
                    <a16:creationId xmlns:a16="http://schemas.microsoft.com/office/drawing/2014/main" id="{BDBA5098-744F-48F0-B44D-A5C4552C6017}"/>
                  </a:ext>
                </a:extLst>
              </p:cNvPr>
              <p:cNvSpPr/>
              <p:nvPr/>
            </p:nvSpPr>
            <p:spPr>
              <a:xfrm rot="2700000">
                <a:off x="2800568" y="2195908"/>
                <a:ext cx="2077014" cy="113185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69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8" name="椭圆 61">
                <a:extLst>
                  <a:ext uri="{FF2B5EF4-FFF2-40B4-BE49-F238E27FC236}">
                    <a16:creationId xmlns:a16="http://schemas.microsoft.com/office/drawing/2014/main" id="{38ED85E0-0A68-4C21-85CF-F8965E223870}"/>
                  </a:ext>
                </a:extLst>
              </p:cNvPr>
              <p:cNvSpPr/>
              <p:nvPr/>
            </p:nvSpPr>
            <p:spPr>
              <a:xfrm>
                <a:off x="2993266" y="1901066"/>
                <a:ext cx="947668" cy="9476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016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9" name="圆角矩形 62">
                <a:extLst>
                  <a:ext uri="{FF2B5EF4-FFF2-40B4-BE49-F238E27FC236}">
                    <a16:creationId xmlns:a16="http://schemas.microsoft.com/office/drawing/2014/main" id="{51573AA6-40BD-48D2-B7E2-507FC9EC7DC8}"/>
                  </a:ext>
                </a:extLst>
              </p:cNvPr>
              <p:cNvSpPr/>
              <p:nvPr/>
            </p:nvSpPr>
            <p:spPr>
              <a:xfrm rot="2700000">
                <a:off x="2918202" y="2295926"/>
                <a:ext cx="1827603" cy="90243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55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70" name="椭圆 63">
                <a:extLst>
                  <a:ext uri="{FF2B5EF4-FFF2-40B4-BE49-F238E27FC236}">
                    <a16:creationId xmlns:a16="http://schemas.microsoft.com/office/drawing/2014/main" id="{C4ADA583-9BFD-4E18-AFD6-339BAA753402}"/>
                  </a:ext>
                </a:extLst>
              </p:cNvPr>
              <p:cNvSpPr/>
              <p:nvPr/>
            </p:nvSpPr>
            <p:spPr>
              <a:xfrm>
                <a:off x="3086100" y="1993900"/>
                <a:ext cx="762000" cy="762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165100" dist="76200" dir="2700000" sx="97000" sy="97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64" name="文本框 97">
              <a:extLst>
                <a:ext uri="{FF2B5EF4-FFF2-40B4-BE49-F238E27FC236}">
                  <a16:creationId xmlns:a16="http://schemas.microsoft.com/office/drawing/2014/main" id="{01B82506-8125-4692-A46E-1739C0EB1B6E}"/>
                </a:ext>
              </a:extLst>
            </p:cNvPr>
            <p:cNvSpPr txBox="1"/>
            <p:nvPr/>
          </p:nvSpPr>
          <p:spPr>
            <a:xfrm>
              <a:off x="8344684" y="2016517"/>
              <a:ext cx="685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rgbClr val="E87071"/>
                  </a:solidFill>
                  <a:latin typeface="Impact" panose="020B0806030902050204" pitchFamily="34" charset="0"/>
                  <a:ea typeface="微软雅黑" panose="020B0503020204020204" pitchFamily="34" charset="-122"/>
                </a:rPr>
                <a:t>1</a:t>
              </a:r>
              <a:endParaRPr lang="zh-CN" altLang="en-US" sz="2800" dirty="0">
                <a:solidFill>
                  <a:srgbClr val="E87071"/>
                </a:solidFill>
                <a:latin typeface="Impact" panose="020B080603090205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1" name="组合 10">
            <a:extLst>
              <a:ext uri="{FF2B5EF4-FFF2-40B4-BE49-F238E27FC236}">
                <a16:creationId xmlns:a16="http://schemas.microsoft.com/office/drawing/2014/main" id="{8E38D16E-62AE-4E7F-A548-8C295D639B43}"/>
              </a:ext>
            </a:extLst>
          </p:cNvPr>
          <p:cNvGrpSpPr/>
          <p:nvPr/>
        </p:nvGrpSpPr>
        <p:grpSpPr>
          <a:xfrm>
            <a:off x="4058582" y="4542031"/>
            <a:ext cx="1266206" cy="1862902"/>
            <a:chOff x="8282297" y="3996149"/>
            <a:chExt cx="1266206" cy="1862902"/>
          </a:xfrm>
        </p:grpSpPr>
        <p:grpSp>
          <p:nvGrpSpPr>
            <p:cNvPr id="72" name="组合 64">
              <a:extLst>
                <a:ext uri="{FF2B5EF4-FFF2-40B4-BE49-F238E27FC236}">
                  <a16:creationId xmlns:a16="http://schemas.microsoft.com/office/drawing/2014/main" id="{0E63490B-F628-4413-B9D5-28AE3EA084D1}"/>
                </a:ext>
              </a:extLst>
            </p:cNvPr>
            <p:cNvGrpSpPr/>
            <p:nvPr/>
          </p:nvGrpSpPr>
          <p:grpSpPr>
            <a:xfrm>
              <a:off x="8282297" y="3996149"/>
              <a:ext cx="1266206" cy="1862902"/>
              <a:chOff x="2993266" y="1723328"/>
              <a:chExt cx="1411736" cy="2077014"/>
            </a:xfrm>
          </p:grpSpPr>
          <p:sp>
            <p:nvSpPr>
              <p:cNvPr id="74" name="圆角矩形 65">
                <a:extLst>
                  <a:ext uri="{FF2B5EF4-FFF2-40B4-BE49-F238E27FC236}">
                    <a16:creationId xmlns:a16="http://schemas.microsoft.com/office/drawing/2014/main" id="{2035AE24-976F-403B-82FB-9FCD76085851}"/>
                  </a:ext>
                </a:extLst>
              </p:cNvPr>
              <p:cNvSpPr/>
              <p:nvPr/>
            </p:nvSpPr>
            <p:spPr>
              <a:xfrm rot="2700000">
                <a:off x="2800568" y="2195908"/>
                <a:ext cx="2077014" cy="113185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69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75" name="椭圆 66">
                <a:extLst>
                  <a:ext uri="{FF2B5EF4-FFF2-40B4-BE49-F238E27FC236}">
                    <a16:creationId xmlns:a16="http://schemas.microsoft.com/office/drawing/2014/main" id="{8F9C7E24-2ED3-45D1-A739-1C72CCA22A40}"/>
                  </a:ext>
                </a:extLst>
              </p:cNvPr>
              <p:cNvSpPr/>
              <p:nvPr/>
            </p:nvSpPr>
            <p:spPr>
              <a:xfrm>
                <a:off x="2993266" y="1901066"/>
                <a:ext cx="947668" cy="9476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016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6" name="圆角矩形 67">
                <a:extLst>
                  <a:ext uri="{FF2B5EF4-FFF2-40B4-BE49-F238E27FC236}">
                    <a16:creationId xmlns:a16="http://schemas.microsoft.com/office/drawing/2014/main" id="{899DA8BD-E431-465F-B821-D3FB871EE396}"/>
                  </a:ext>
                </a:extLst>
              </p:cNvPr>
              <p:cNvSpPr/>
              <p:nvPr/>
            </p:nvSpPr>
            <p:spPr>
              <a:xfrm rot="2700000">
                <a:off x="2918202" y="2295926"/>
                <a:ext cx="1827603" cy="90243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55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77" name="椭圆 68">
                <a:extLst>
                  <a:ext uri="{FF2B5EF4-FFF2-40B4-BE49-F238E27FC236}">
                    <a16:creationId xmlns:a16="http://schemas.microsoft.com/office/drawing/2014/main" id="{0E2F4250-2EB9-4522-B799-CF2D3125101B}"/>
                  </a:ext>
                </a:extLst>
              </p:cNvPr>
              <p:cNvSpPr/>
              <p:nvPr/>
            </p:nvSpPr>
            <p:spPr>
              <a:xfrm>
                <a:off x="3086100" y="1993900"/>
                <a:ext cx="762000" cy="762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165100" dist="76200" dir="2700000" sx="97000" sy="97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73" name="文本框 100">
              <a:extLst>
                <a:ext uri="{FF2B5EF4-FFF2-40B4-BE49-F238E27FC236}">
                  <a16:creationId xmlns:a16="http://schemas.microsoft.com/office/drawing/2014/main" id="{BF2CAAF4-52BE-489D-8504-D7D0058BACAF}"/>
                </a:ext>
              </a:extLst>
            </p:cNvPr>
            <p:cNvSpPr txBox="1"/>
            <p:nvPr/>
          </p:nvSpPr>
          <p:spPr>
            <a:xfrm>
              <a:off x="8344684" y="4352339"/>
              <a:ext cx="685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rgbClr val="0070C0"/>
                  </a:solidFill>
                  <a:latin typeface="Impact" panose="020B0806030902050204" pitchFamily="34" charset="0"/>
                </a:rPr>
                <a:t>2</a:t>
              </a:r>
              <a:endParaRPr lang="zh-CN" altLang="en-US" sz="2800" dirty="0">
                <a:solidFill>
                  <a:srgbClr val="0070C0"/>
                </a:solidFill>
                <a:latin typeface="Impact" panose="020B0806030902050204" pitchFamily="34" charset="0"/>
              </a:endParaRPr>
            </a:p>
          </p:txBody>
        </p:sp>
      </p:grpSp>
      <p:grpSp>
        <p:nvGrpSpPr>
          <p:cNvPr id="78" name="群組 77">
            <a:extLst>
              <a:ext uri="{FF2B5EF4-FFF2-40B4-BE49-F238E27FC236}">
                <a16:creationId xmlns:a16="http://schemas.microsoft.com/office/drawing/2014/main" id="{826B8F30-CE39-4057-8D06-621570033593}"/>
              </a:ext>
            </a:extLst>
          </p:cNvPr>
          <p:cNvGrpSpPr/>
          <p:nvPr/>
        </p:nvGrpSpPr>
        <p:grpSpPr>
          <a:xfrm>
            <a:off x="7735117" y="2708970"/>
            <a:ext cx="1126336" cy="544574"/>
            <a:chOff x="7869488" y="2925752"/>
            <a:chExt cx="1065942" cy="984922"/>
          </a:xfrm>
        </p:grpSpPr>
        <p:sp>
          <p:nvSpPr>
            <p:cNvPr id="79" name="圆角矩形 81">
              <a:extLst>
                <a:ext uri="{FF2B5EF4-FFF2-40B4-BE49-F238E27FC236}">
                  <a16:creationId xmlns:a16="http://schemas.microsoft.com/office/drawing/2014/main" id="{D4339A74-DBC9-40D3-960D-C317B979BCE5}"/>
                </a:ext>
              </a:extLst>
            </p:cNvPr>
            <p:cNvSpPr/>
            <p:nvPr/>
          </p:nvSpPr>
          <p:spPr>
            <a:xfrm>
              <a:off x="7869488" y="2925752"/>
              <a:ext cx="957019" cy="984922"/>
            </a:xfrm>
            <a:prstGeom prst="roundRect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80" name="文本框 83">
              <a:extLst>
                <a:ext uri="{FF2B5EF4-FFF2-40B4-BE49-F238E27FC236}">
                  <a16:creationId xmlns:a16="http://schemas.microsoft.com/office/drawing/2014/main" id="{24F48E3A-CF03-447A-AE78-4987BB99FC87}"/>
                </a:ext>
              </a:extLst>
            </p:cNvPr>
            <p:cNvSpPr txBox="1"/>
            <p:nvPr/>
          </p:nvSpPr>
          <p:spPr>
            <a:xfrm>
              <a:off x="7952184" y="3132675"/>
              <a:ext cx="983246" cy="6679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b="1" dirty="0">
                  <a:solidFill>
                    <a:srgbClr val="E8707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不告白</a:t>
              </a:r>
              <a:endParaRPr lang="zh-CN" altLang="en-US" b="1" dirty="0">
                <a:solidFill>
                  <a:srgbClr val="E8707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81" name="群組 80">
            <a:extLst>
              <a:ext uri="{FF2B5EF4-FFF2-40B4-BE49-F238E27FC236}">
                <a16:creationId xmlns:a16="http://schemas.microsoft.com/office/drawing/2014/main" id="{05F1DE19-7B99-4F76-8652-1394ACDC1CC6}"/>
              </a:ext>
            </a:extLst>
          </p:cNvPr>
          <p:cNvGrpSpPr/>
          <p:nvPr/>
        </p:nvGrpSpPr>
        <p:grpSpPr>
          <a:xfrm>
            <a:off x="7700281" y="1270928"/>
            <a:ext cx="965410" cy="630364"/>
            <a:chOff x="7834650" y="1487709"/>
            <a:chExt cx="2172072" cy="984922"/>
          </a:xfrm>
        </p:grpSpPr>
        <p:sp>
          <p:nvSpPr>
            <p:cNvPr id="82" name="圆角矩形 74">
              <a:extLst>
                <a:ext uri="{FF2B5EF4-FFF2-40B4-BE49-F238E27FC236}">
                  <a16:creationId xmlns:a16="http://schemas.microsoft.com/office/drawing/2014/main" id="{B7C5C378-036E-455E-950A-6506CC732F09}"/>
                </a:ext>
              </a:extLst>
            </p:cNvPr>
            <p:cNvSpPr/>
            <p:nvPr/>
          </p:nvSpPr>
          <p:spPr>
            <a:xfrm>
              <a:off x="7834650" y="1487709"/>
              <a:ext cx="2086801" cy="984922"/>
            </a:xfrm>
            <a:prstGeom prst="roundRect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83" name="文本框 76">
              <a:extLst>
                <a:ext uri="{FF2B5EF4-FFF2-40B4-BE49-F238E27FC236}">
                  <a16:creationId xmlns:a16="http://schemas.microsoft.com/office/drawing/2014/main" id="{0A004766-5B58-4897-ADE9-FC11E9C4DDA1}"/>
                </a:ext>
              </a:extLst>
            </p:cNvPr>
            <p:cNvSpPr txBox="1"/>
            <p:nvPr/>
          </p:nvSpPr>
          <p:spPr>
            <a:xfrm>
              <a:off x="8083599" y="1593263"/>
              <a:ext cx="1923123" cy="5770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b="1" dirty="0">
                  <a:solidFill>
                    <a:srgbClr val="E8707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告白</a:t>
              </a:r>
              <a:endParaRPr lang="zh-CN" altLang="en-US" b="1" dirty="0">
                <a:solidFill>
                  <a:srgbClr val="E8707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84" name="组合 10">
            <a:extLst>
              <a:ext uri="{FF2B5EF4-FFF2-40B4-BE49-F238E27FC236}">
                <a16:creationId xmlns:a16="http://schemas.microsoft.com/office/drawing/2014/main" id="{93EC81B6-FA61-4AAF-90E2-D9D50A691CF4}"/>
              </a:ext>
            </a:extLst>
          </p:cNvPr>
          <p:cNvGrpSpPr/>
          <p:nvPr/>
        </p:nvGrpSpPr>
        <p:grpSpPr>
          <a:xfrm>
            <a:off x="7056147" y="2563292"/>
            <a:ext cx="1266206" cy="1862902"/>
            <a:chOff x="8282297" y="3996149"/>
            <a:chExt cx="1266206" cy="1862902"/>
          </a:xfrm>
        </p:grpSpPr>
        <p:grpSp>
          <p:nvGrpSpPr>
            <p:cNvPr id="85" name="组合 64">
              <a:extLst>
                <a:ext uri="{FF2B5EF4-FFF2-40B4-BE49-F238E27FC236}">
                  <a16:creationId xmlns:a16="http://schemas.microsoft.com/office/drawing/2014/main" id="{BF5C987E-5E28-4BD0-8CAE-A1BD1B512D60}"/>
                </a:ext>
              </a:extLst>
            </p:cNvPr>
            <p:cNvGrpSpPr/>
            <p:nvPr/>
          </p:nvGrpSpPr>
          <p:grpSpPr>
            <a:xfrm>
              <a:off x="8282297" y="3996149"/>
              <a:ext cx="1266206" cy="1862902"/>
              <a:chOff x="2993266" y="1723328"/>
              <a:chExt cx="1411736" cy="2077014"/>
            </a:xfrm>
          </p:grpSpPr>
          <p:sp>
            <p:nvSpPr>
              <p:cNvPr id="87" name="圆角矩形 65">
                <a:extLst>
                  <a:ext uri="{FF2B5EF4-FFF2-40B4-BE49-F238E27FC236}">
                    <a16:creationId xmlns:a16="http://schemas.microsoft.com/office/drawing/2014/main" id="{0553771B-7488-48DC-9ED6-4A3DDE5FB2BC}"/>
                  </a:ext>
                </a:extLst>
              </p:cNvPr>
              <p:cNvSpPr/>
              <p:nvPr/>
            </p:nvSpPr>
            <p:spPr>
              <a:xfrm rot="2700000">
                <a:off x="2800568" y="2195908"/>
                <a:ext cx="2077014" cy="113185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69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88" name="椭圆 66">
                <a:extLst>
                  <a:ext uri="{FF2B5EF4-FFF2-40B4-BE49-F238E27FC236}">
                    <a16:creationId xmlns:a16="http://schemas.microsoft.com/office/drawing/2014/main" id="{96B5CAF3-387C-439F-A797-E701F8C19ADF}"/>
                  </a:ext>
                </a:extLst>
              </p:cNvPr>
              <p:cNvSpPr/>
              <p:nvPr/>
            </p:nvSpPr>
            <p:spPr>
              <a:xfrm>
                <a:off x="2993266" y="1901066"/>
                <a:ext cx="947668" cy="9476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016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9" name="圆角矩形 67">
                <a:extLst>
                  <a:ext uri="{FF2B5EF4-FFF2-40B4-BE49-F238E27FC236}">
                    <a16:creationId xmlns:a16="http://schemas.microsoft.com/office/drawing/2014/main" id="{2BB06553-68A0-4D72-BE0B-48043AAB6432}"/>
                  </a:ext>
                </a:extLst>
              </p:cNvPr>
              <p:cNvSpPr/>
              <p:nvPr/>
            </p:nvSpPr>
            <p:spPr>
              <a:xfrm rot="2700000">
                <a:off x="2918202" y="2295926"/>
                <a:ext cx="1827603" cy="90243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55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90" name="椭圆 68">
                <a:extLst>
                  <a:ext uri="{FF2B5EF4-FFF2-40B4-BE49-F238E27FC236}">
                    <a16:creationId xmlns:a16="http://schemas.microsoft.com/office/drawing/2014/main" id="{E853B75D-94F6-4A2F-BD58-5EF598529D9F}"/>
                  </a:ext>
                </a:extLst>
              </p:cNvPr>
              <p:cNvSpPr/>
              <p:nvPr/>
            </p:nvSpPr>
            <p:spPr>
              <a:xfrm>
                <a:off x="3086100" y="1993900"/>
                <a:ext cx="762000" cy="762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165100" dist="76200" dir="2700000" sx="97000" sy="97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86" name="文本框 100">
              <a:extLst>
                <a:ext uri="{FF2B5EF4-FFF2-40B4-BE49-F238E27FC236}">
                  <a16:creationId xmlns:a16="http://schemas.microsoft.com/office/drawing/2014/main" id="{ADB16C1C-B446-48EA-A784-7A845DA5CCBC}"/>
                </a:ext>
              </a:extLst>
            </p:cNvPr>
            <p:cNvSpPr txBox="1"/>
            <p:nvPr/>
          </p:nvSpPr>
          <p:spPr>
            <a:xfrm>
              <a:off x="8344684" y="4352339"/>
              <a:ext cx="685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rgbClr val="E87071"/>
                  </a:solidFill>
                  <a:latin typeface="Impact" panose="020B0806030902050204" pitchFamily="34" charset="0"/>
                  <a:ea typeface="微软雅黑" panose="020B0503020204020204" pitchFamily="34" charset="-122"/>
                </a:rPr>
                <a:t>1-2</a:t>
              </a:r>
              <a:endParaRPr lang="zh-CN" altLang="en-US" sz="2800" dirty="0">
                <a:solidFill>
                  <a:srgbClr val="E87071"/>
                </a:solidFill>
                <a:latin typeface="Impact" panose="020B0806030902050204" pitchFamily="34" charset="0"/>
                <a:ea typeface="微软雅黑" panose="020B0503020204020204" pitchFamily="34" charset="-122"/>
              </a:endParaRPr>
            </a:p>
          </p:txBody>
        </p:sp>
      </p:grpSp>
      <p:sp>
        <p:nvSpPr>
          <p:cNvPr id="91" name="任意多边形 51">
            <a:extLst>
              <a:ext uri="{FF2B5EF4-FFF2-40B4-BE49-F238E27FC236}">
                <a16:creationId xmlns:a16="http://schemas.microsoft.com/office/drawing/2014/main" id="{CBF9F188-A538-4484-A3AC-8E53EC4BE751}"/>
              </a:ext>
            </a:extLst>
          </p:cNvPr>
          <p:cNvSpPr/>
          <p:nvPr/>
        </p:nvSpPr>
        <p:spPr>
          <a:xfrm flipH="1">
            <a:off x="6045753" y="4390650"/>
            <a:ext cx="1404000" cy="1656000"/>
          </a:xfrm>
          <a:custGeom>
            <a:avLst/>
            <a:gdLst>
              <a:gd name="connsiteX0" fmla="*/ 0 w 2089743"/>
              <a:gd name="connsiteY0" fmla="*/ 0 h 3098800"/>
              <a:gd name="connsiteX1" fmla="*/ 896251 w 2089743"/>
              <a:gd name="connsiteY1" fmla="*/ 0 h 3098800"/>
              <a:gd name="connsiteX2" fmla="*/ 1499804 w 2089743"/>
              <a:gd name="connsiteY2" fmla="*/ 603553 h 3098800"/>
              <a:gd name="connsiteX3" fmla="*/ 1499804 w 2089743"/>
              <a:gd name="connsiteY3" fmla="*/ 1424821 h 3098800"/>
              <a:gd name="connsiteX4" fmla="*/ 2089743 w 2089743"/>
              <a:gd name="connsiteY4" fmla="*/ 1424821 h 3098800"/>
              <a:gd name="connsiteX5" fmla="*/ 2089743 w 2089743"/>
              <a:gd name="connsiteY5" fmla="*/ 1667767 h 3098800"/>
              <a:gd name="connsiteX6" fmla="*/ 1499804 w 2089743"/>
              <a:gd name="connsiteY6" fmla="*/ 1667767 h 3098800"/>
              <a:gd name="connsiteX7" fmla="*/ 1499804 w 2089743"/>
              <a:gd name="connsiteY7" fmla="*/ 2495247 h 3098800"/>
              <a:gd name="connsiteX8" fmla="*/ 896251 w 2089743"/>
              <a:gd name="connsiteY8" fmla="*/ 3098800 h 3098800"/>
              <a:gd name="connsiteX9" fmla="*/ 0 w 2089743"/>
              <a:gd name="connsiteY9" fmla="*/ 3098800 h 3098800"/>
              <a:gd name="connsiteX10" fmla="*/ 0 w 2089743"/>
              <a:gd name="connsiteY10" fmla="*/ 2897517 h 3098800"/>
              <a:gd name="connsiteX11" fmla="*/ 779876 w 2089743"/>
              <a:gd name="connsiteY11" fmla="*/ 2897517 h 3098800"/>
              <a:gd name="connsiteX12" fmla="*/ 1287900 w 2089743"/>
              <a:gd name="connsiteY12" fmla="*/ 2389493 h 3098800"/>
              <a:gd name="connsiteX13" fmla="*/ 1287900 w 2089743"/>
              <a:gd name="connsiteY13" fmla="*/ 709307 h 3098800"/>
              <a:gd name="connsiteX14" fmla="*/ 779876 w 2089743"/>
              <a:gd name="connsiteY14" fmla="*/ 201283 h 3098800"/>
              <a:gd name="connsiteX15" fmla="*/ 0 w 2089743"/>
              <a:gd name="connsiteY15" fmla="*/ 201283 h 309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089743" h="3098800">
                <a:moveTo>
                  <a:pt x="0" y="0"/>
                </a:moveTo>
                <a:lnTo>
                  <a:pt x="896251" y="0"/>
                </a:lnTo>
                <a:cubicBezTo>
                  <a:pt x="1229584" y="0"/>
                  <a:pt x="1499804" y="270220"/>
                  <a:pt x="1499804" y="603553"/>
                </a:cubicBezTo>
                <a:lnTo>
                  <a:pt x="1499804" y="1424821"/>
                </a:lnTo>
                <a:lnTo>
                  <a:pt x="2089743" y="1424821"/>
                </a:lnTo>
                <a:lnTo>
                  <a:pt x="2089743" y="1667767"/>
                </a:lnTo>
                <a:lnTo>
                  <a:pt x="1499804" y="1667767"/>
                </a:lnTo>
                <a:lnTo>
                  <a:pt x="1499804" y="2495247"/>
                </a:lnTo>
                <a:cubicBezTo>
                  <a:pt x="1499804" y="2828580"/>
                  <a:pt x="1229584" y="3098800"/>
                  <a:pt x="896251" y="3098800"/>
                </a:cubicBezTo>
                <a:lnTo>
                  <a:pt x="0" y="3098800"/>
                </a:lnTo>
                <a:lnTo>
                  <a:pt x="0" y="2897517"/>
                </a:lnTo>
                <a:lnTo>
                  <a:pt x="779876" y="2897517"/>
                </a:lnTo>
                <a:cubicBezTo>
                  <a:pt x="1060450" y="2897517"/>
                  <a:pt x="1287900" y="2670067"/>
                  <a:pt x="1287900" y="2389493"/>
                </a:cubicBezTo>
                <a:lnTo>
                  <a:pt x="1287900" y="709307"/>
                </a:lnTo>
                <a:cubicBezTo>
                  <a:pt x="1287900" y="428733"/>
                  <a:pt x="1060450" y="201283"/>
                  <a:pt x="779876" y="201283"/>
                </a:cubicBezTo>
                <a:lnTo>
                  <a:pt x="0" y="201283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</a:endParaRPr>
          </a:p>
        </p:txBody>
      </p:sp>
      <p:grpSp>
        <p:nvGrpSpPr>
          <p:cNvPr id="92" name="群組 91">
            <a:extLst>
              <a:ext uri="{FF2B5EF4-FFF2-40B4-BE49-F238E27FC236}">
                <a16:creationId xmlns:a16="http://schemas.microsoft.com/office/drawing/2014/main" id="{4E57BC34-5135-49CD-B4A0-2C6304C979F6}"/>
              </a:ext>
            </a:extLst>
          </p:cNvPr>
          <p:cNvGrpSpPr/>
          <p:nvPr/>
        </p:nvGrpSpPr>
        <p:grpSpPr>
          <a:xfrm>
            <a:off x="7937578" y="5546188"/>
            <a:ext cx="1006293" cy="683448"/>
            <a:chOff x="7928657" y="5632273"/>
            <a:chExt cx="2086801" cy="984922"/>
          </a:xfrm>
        </p:grpSpPr>
        <p:sp>
          <p:nvSpPr>
            <p:cNvPr id="93" name="圆角矩形 81">
              <a:extLst>
                <a:ext uri="{FF2B5EF4-FFF2-40B4-BE49-F238E27FC236}">
                  <a16:creationId xmlns:a16="http://schemas.microsoft.com/office/drawing/2014/main" id="{C7379041-2973-4870-A3E7-3B03022BB440}"/>
                </a:ext>
              </a:extLst>
            </p:cNvPr>
            <p:cNvSpPr/>
            <p:nvPr/>
          </p:nvSpPr>
          <p:spPr>
            <a:xfrm>
              <a:off x="7928657" y="5632273"/>
              <a:ext cx="2086801" cy="984922"/>
            </a:xfrm>
            <a:prstGeom prst="roundRect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94" name="文本框 83">
              <a:extLst>
                <a:ext uri="{FF2B5EF4-FFF2-40B4-BE49-F238E27FC236}">
                  <a16:creationId xmlns:a16="http://schemas.microsoft.com/office/drawing/2014/main" id="{198D20CE-CFDE-45F9-8F1E-A7B65D8DDE7E}"/>
                </a:ext>
              </a:extLst>
            </p:cNvPr>
            <p:cNvSpPr txBox="1"/>
            <p:nvPr/>
          </p:nvSpPr>
          <p:spPr>
            <a:xfrm>
              <a:off x="8033467" y="5958270"/>
              <a:ext cx="1923123" cy="5322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b="1" dirty="0">
                  <a:solidFill>
                    <a:srgbClr val="0070C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不告白</a:t>
              </a:r>
              <a:endParaRPr lang="zh-CN" altLang="en-US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95" name="群組 94">
            <a:extLst>
              <a:ext uri="{FF2B5EF4-FFF2-40B4-BE49-F238E27FC236}">
                <a16:creationId xmlns:a16="http://schemas.microsoft.com/office/drawing/2014/main" id="{7CCFB017-5EC5-48C1-8F9A-0751C53FC2E5}"/>
              </a:ext>
            </a:extLst>
          </p:cNvPr>
          <p:cNvGrpSpPr/>
          <p:nvPr/>
        </p:nvGrpSpPr>
        <p:grpSpPr>
          <a:xfrm>
            <a:off x="7908251" y="4227195"/>
            <a:ext cx="939826" cy="656027"/>
            <a:chOff x="7888562" y="4313280"/>
            <a:chExt cx="2108935" cy="984922"/>
          </a:xfrm>
        </p:grpSpPr>
        <p:sp>
          <p:nvSpPr>
            <p:cNvPr id="96" name="圆角矩形 74">
              <a:extLst>
                <a:ext uri="{FF2B5EF4-FFF2-40B4-BE49-F238E27FC236}">
                  <a16:creationId xmlns:a16="http://schemas.microsoft.com/office/drawing/2014/main" id="{E2183970-5FFE-4827-BC93-F6065D1AB5C3}"/>
                </a:ext>
              </a:extLst>
            </p:cNvPr>
            <p:cNvSpPr/>
            <p:nvPr/>
          </p:nvSpPr>
          <p:spPr>
            <a:xfrm>
              <a:off x="7910696" y="4313280"/>
              <a:ext cx="2086801" cy="984922"/>
            </a:xfrm>
            <a:prstGeom prst="roundRect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97" name="文本框 76">
              <a:extLst>
                <a:ext uri="{FF2B5EF4-FFF2-40B4-BE49-F238E27FC236}">
                  <a16:creationId xmlns:a16="http://schemas.microsoft.com/office/drawing/2014/main" id="{902D24F3-B21B-44DE-9FE5-87D3BAD38B51}"/>
                </a:ext>
              </a:extLst>
            </p:cNvPr>
            <p:cNvSpPr txBox="1"/>
            <p:nvPr/>
          </p:nvSpPr>
          <p:spPr>
            <a:xfrm>
              <a:off x="7888562" y="4571487"/>
              <a:ext cx="1923122" cy="5544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b="1" dirty="0">
                  <a:solidFill>
                    <a:srgbClr val="0070C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告白</a:t>
              </a:r>
              <a:endParaRPr lang="zh-CN" altLang="en-US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98" name="组合 22">
            <a:extLst>
              <a:ext uri="{FF2B5EF4-FFF2-40B4-BE49-F238E27FC236}">
                <a16:creationId xmlns:a16="http://schemas.microsoft.com/office/drawing/2014/main" id="{62583A38-7522-4749-B2C8-B6F7E0FC0ED5}"/>
              </a:ext>
            </a:extLst>
          </p:cNvPr>
          <p:cNvGrpSpPr/>
          <p:nvPr/>
        </p:nvGrpSpPr>
        <p:grpSpPr>
          <a:xfrm>
            <a:off x="6971839" y="1122956"/>
            <a:ext cx="1266206" cy="1862902"/>
            <a:chOff x="8282297" y="1684749"/>
            <a:chExt cx="1266206" cy="1862902"/>
          </a:xfrm>
        </p:grpSpPr>
        <p:grpSp>
          <p:nvGrpSpPr>
            <p:cNvPr id="99" name="组合 59">
              <a:extLst>
                <a:ext uri="{FF2B5EF4-FFF2-40B4-BE49-F238E27FC236}">
                  <a16:creationId xmlns:a16="http://schemas.microsoft.com/office/drawing/2014/main" id="{2D89CC37-3D86-4F8E-972E-FF2A48E8AA6B}"/>
                </a:ext>
              </a:extLst>
            </p:cNvPr>
            <p:cNvGrpSpPr/>
            <p:nvPr/>
          </p:nvGrpSpPr>
          <p:grpSpPr>
            <a:xfrm>
              <a:off x="8282297" y="1684749"/>
              <a:ext cx="1266206" cy="1862902"/>
              <a:chOff x="2993266" y="1723328"/>
              <a:chExt cx="1411736" cy="2077014"/>
            </a:xfrm>
          </p:grpSpPr>
          <p:sp>
            <p:nvSpPr>
              <p:cNvPr id="101" name="圆角矩形 60">
                <a:extLst>
                  <a:ext uri="{FF2B5EF4-FFF2-40B4-BE49-F238E27FC236}">
                    <a16:creationId xmlns:a16="http://schemas.microsoft.com/office/drawing/2014/main" id="{8A3F3191-5E73-489E-9A7C-D1F43698A780}"/>
                  </a:ext>
                </a:extLst>
              </p:cNvPr>
              <p:cNvSpPr/>
              <p:nvPr/>
            </p:nvSpPr>
            <p:spPr>
              <a:xfrm rot="2700000">
                <a:off x="2800568" y="2195908"/>
                <a:ext cx="2077014" cy="113185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69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02" name="椭圆 61">
                <a:extLst>
                  <a:ext uri="{FF2B5EF4-FFF2-40B4-BE49-F238E27FC236}">
                    <a16:creationId xmlns:a16="http://schemas.microsoft.com/office/drawing/2014/main" id="{98795E4B-2411-4C21-B74D-1B3A6447403A}"/>
                  </a:ext>
                </a:extLst>
              </p:cNvPr>
              <p:cNvSpPr/>
              <p:nvPr/>
            </p:nvSpPr>
            <p:spPr>
              <a:xfrm>
                <a:off x="2993266" y="1901066"/>
                <a:ext cx="947668" cy="9476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016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03" name="圆角矩形 62">
                <a:extLst>
                  <a:ext uri="{FF2B5EF4-FFF2-40B4-BE49-F238E27FC236}">
                    <a16:creationId xmlns:a16="http://schemas.microsoft.com/office/drawing/2014/main" id="{A68F4E96-9D20-47EE-BA54-17CD50FB6605}"/>
                  </a:ext>
                </a:extLst>
              </p:cNvPr>
              <p:cNvSpPr/>
              <p:nvPr/>
            </p:nvSpPr>
            <p:spPr>
              <a:xfrm rot="2700000">
                <a:off x="2918202" y="2295926"/>
                <a:ext cx="1827603" cy="90243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55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04" name="椭圆 63">
                <a:extLst>
                  <a:ext uri="{FF2B5EF4-FFF2-40B4-BE49-F238E27FC236}">
                    <a16:creationId xmlns:a16="http://schemas.microsoft.com/office/drawing/2014/main" id="{8D42593A-EC5C-4AFC-BF79-023D89001CDF}"/>
                  </a:ext>
                </a:extLst>
              </p:cNvPr>
              <p:cNvSpPr/>
              <p:nvPr/>
            </p:nvSpPr>
            <p:spPr>
              <a:xfrm>
                <a:off x="3086100" y="1993900"/>
                <a:ext cx="762000" cy="762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165100" dist="76200" dir="2700000" sx="97000" sy="97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00" name="文本框 97">
              <a:extLst>
                <a:ext uri="{FF2B5EF4-FFF2-40B4-BE49-F238E27FC236}">
                  <a16:creationId xmlns:a16="http://schemas.microsoft.com/office/drawing/2014/main" id="{342C3A81-89AE-47A9-8402-A5CDE0CA09CD}"/>
                </a:ext>
              </a:extLst>
            </p:cNvPr>
            <p:cNvSpPr txBox="1"/>
            <p:nvPr/>
          </p:nvSpPr>
          <p:spPr>
            <a:xfrm>
              <a:off x="8344684" y="2016517"/>
              <a:ext cx="685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rgbClr val="E87071"/>
                  </a:solidFill>
                  <a:latin typeface="Impact" panose="020B0806030902050204" pitchFamily="34" charset="0"/>
                  <a:ea typeface="微软雅黑" panose="020B0503020204020204" pitchFamily="34" charset="-122"/>
                </a:rPr>
                <a:t>1-1</a:t>
              </a:r>
              <a:endParaRPr lang="zh-CN" altLang="en-US" sz="2800" dirty="0">
                <a:solidFill>
                  <a:srgbClr val="E87071"/>
                </a:solidFill>
                <a:latin typeface="Impact" panose="020B080603090205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05" name="组合 22">
            <a:extLst>
              <a:ext uri="{FF2B5EF4-FFF2-40B4-BE49-F238E27FC236}">
                <a16:creationId xmlns:a16="http://schemas.microsoft.com/office/drawing/2014/main" id="{7F5D2801-BF43-49B5-9CC0-A655D095D314}"/>
              </a:ext>
            </a:extLst>
          </p:cNvPr>
          <p:cNvGrpSpPr/>
          <p:nvPr/>
        </p:nvGrpSpPr>
        <p:grpSpPr>
          <a:xfrm>
            <a:off x="7146821" y="3983962"/>
            <a:ext cx="1266206" cy="1862902"/>
            <a:chOff x="8282297" y="1684749"/>
            <a:chExt cx="1266206" cy="1862902"/>
          </a:xfrm>
        </p:grpSpPr>
        <p:grpSp>
          <p:nvGrpSpPr>
            <p:cNvPr id="106" name="组合 59">
              <a:extLst>
                <a:ext uri="{FF2B5EF4-FFF2-40B4-BE49-F238E27FC236}">
                  <a16:creationId xmlns:a16="http://schemas.microsoft.com/office/drawing/2014/main" id="{7B45DB75-6837-4525-9FCC-07B3C715B785}"/>
                </a:ext>
              </a:extLst>
            </p:cNvPr>
            <p:cNvGrpSpPr/>
            <p:nvPr/>
          </p:nvGrpSpPr>
          <p:grpSpPr>
            <a:xfrm>
              <a:off x="8282297" y="1684749"/>
              <a:ext cx="1266206" cy="1862902"/>
              <a:chOff x="2993266" y="1723328"/>
              <a:chExt cx="1411736" cy="2077014"/>
            </a:xfrm>
          </p:grpSpPr>
          <p:sp>
            <p:nvSpPr>
              <p:cNvPr id="108" name="圆角矩形 60">
                <a:extLst>
                  <a:ext uri="{FF2B5EF4-FFF2-40B4-BE49-F238E27FC236}">
                    <a16:creationId xmlns:a16="http://schemas.microsoft.com/office/drawing/2014/main" id="{3334134E-5FA8-445D-ADCF-8063616A99BF}"/>
                  </a:ext>
                </a:extLst>
              </p:cNvPr>
              <p:cNvSpPr/>
              <p:nvPr/>
            </p:nvSpPr>
            <p:spPr>
              <a:xfrm rot="2700000">
                <a:off x="2800568" y="2195908"/>
                <a:ext cx="2077014" cy="113185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69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09" name="椭圆 61">
                <a:extLst>
                  <a:ext uri="{FF2B5EF4-FFF2-40B4-BE49-F238E27FC236}">
                    <a16:creationId xmlns:a16="http://schemas.microsoft.com/office/drawing/2014/main" id="{340B8AD2-F2F2-425D-9C0B-91A207530F7F}"/>
                  </a:ext>
                </a:extLst>
              </p:cNvPr>
              <p:cNvSpPr/>
              <p:nvPr/>
            </p:nvSpPr>
            <p:spPr>
              <a:xfrm>
                <a:off x="2993266" y="1901066"/>
                <a:ext cx="947668" cy="9476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016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0" name="圆角矩形 62">
                <a:extLst>
                  <a:ext uri="{FF2B5EF4-FFF2-40B4-BE49-F238E27FC236}">
                    <a16:creationId xmlns:a16="http://schemas.microsoft.com/office/drawing/2014/main" id="{A41C56DF-FDEE-432C-91D3-AD0E12CDD8B6}"/>
                  </a:ext>
                </a:extLst>
              </p:cNvPr>
              <p:cNvSpPr/>
              <p:nvPr/>
            </p:nvSpPr>
            <p:spPr>
              <a:xfrm rot="2700000">
                <a:off x="2918202" y="2295926"/>
                <a:ext cx="1827603" cy="90243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55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11" name="椭圆 63">
                <a:extLst>
                  <a:ext uri="{FF2B5EF4-FFF2-40B4-BE49-F238E27FC236}">
                    <a16:creationId xmlns:a16="http://schemas.microsoft.com/office/drawing/2014/main" id="{9FBAA27A-F777-4A74-82AE-8668D1832C14}"/>
                  </a:ext>
                </a:extLst>
              </p:cNvPr>
              <p:cNvSpPr/>
              <p:nvPr/>
            </p:nvSpPr>
            <p:spPr>
              <a:xfrm>
                <a:off x="3086100" y="1993900"/>
                <a:ext cx="762000" cy="762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165100" dist="76200" dir="2700000" sx="97000" sy="97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07" name="文本框 97">
              <a:extLst>
                <a:ext uri="{FF2B5EF4-FFF2-40B4-BE49-F238E27FC236}">
                  <a16:creationId xmlns:a16="http://schemas.microsoft.com/office/drawing/2014/main" id="{2C68938F-DB7D-448E-8EAE-4D3B3FCCAD5E}"/>
                </a:ext>
              </a:extLst>
            </p:cNvPr>
            <p:cNvSpPr txBox="1"/>
            <p:nvPr/>
          </p:nvSpPr>
          <p:spPr>
            <a:xfrm>
              <a:off x="8344684" y="2016517"/>
              <a:ext cx="685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rgbClr val="0070C0"/>
                  </a:solidFill>
                  <a:latin typeface="Impact" panose="020B0806030902050204" pitchFamily="34" charset="0"/>
                </a:rPr>
                <a:t>2-1</a:t>
              </a:r>
              <a:endParaRPr lang="zh-CN" altLang="en-US" sz="2800" dirty="0">
                <a:solidFill>
                  <a:srgbClr val="0070C0"/>
                </a:solidFill>
                <a:latin typeface="Impact" panose="020B0806030902050204" pitchFamily="34" charset="0"/>
              </a:endParaRPr>
            </a:p>
          </p:txBody>
        </p:sp>
      </p:grpSp>
      <p:sp>
        <p:nvSpPr>
          <p:cNvPr id="112" name="箭號: 向右 111">
            <a:extLst>
              <a:ext uri="{FF2B5EF4-FFF2-40B4-BE49-F238E27FC236}">
                <a16:creationId xmlns:a16="http://schemas.microsoft.com/office/drawing/2014/main" id="{EF16B9DC-F57A-49F9-B04D-61880E33BEA0}"/>
              </a:ext>
            </a:extLst>
          </p:cNvPr>
          <p:cNvSpPr/>
          <p:nvPr/>
        </p:nvSpPr>
        <p:spPr>
          <a:xfrm>
            <a:off x="8791203" y="1581384"/>
            <a:ext cx="468198" cy="289396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3" name="箭號: 向右 112">
            <a:extLst>
              <a:ext uri="{FF2B5EF4-FFF2-40B4-BE49-F238E27FC236}">
                <a16:creationId xmlns:a16="http://schemas.microsoft.com/office/drawing/2014/main" id="{C7959007-8B24-40EC-A27A-8BD80CF2C5E6}"/>
              </a:ext>
            </a:extLst>
          </p:cNvPr>
          <p:cNvSpPr/>
          <p:nvPr/>
        </p:nvSpPr>
        <p:spPr>
          <a:xfrm>
            <a:off x="8834394" y="2865295"/>
            <a:ext cx="468198" cy="289396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6" name="Freeform 5">
            <a:extLst>
              <a:ext uri="{FF2B5EF4-FFF2-40B4-BE49-F238E27FC236}">
                <a16:creationId xmlns:a16="http://schemas.microsoft.com/office/drawing/2014/main" id="{B0D4FD5B-85F4-4BC3-A16A-16B75765999C}"/>
              </a:ext>
            </a:extLst>
          </p:cNvPr>
          <p:cNvSpPr>
            <a:spLocks/>
          </p:cNvSpPr>
          <p:nvPr/>
        </p:nvSpPr>
        <p:spPr bwMode="auto">
          <a:xfrm rot="10800000">
            <a:off x="11272691" y="1133117"/>
            <a:ext cx="819955" cy="726710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73000">
                <a:srgbClr val="ECECEC"/>
              </a:gs>
              <a:gs pos="100000">
                <a:srgbClr val="D9D9D9"/>
              </a:gs>
            </a:gsLst>
            <a:lin ang="2700000" scaled="1"/>
            <a:tileRect/>
          </a:gradFill>
          <a:ln w="19050">
            <a:gradFill flip="none" rotWithShape="1">
              <a:gsLst>
                <a:gs pos="29000">
                  <a:srgbClr val="E0E0E0"/>
                </a:gs>
                <a:gs pos="0">
                  <a:srgbClr val="999999"/>
                </a:gs>
                <a:gs pos="83000">
                  <a:schemeClr val="bg1"/>
                </a:gs>
              </a:gsLst>
              <a:lin ang="2700000" scaled="1"/>
              <a:tileRect/>
            </a:gradFill>
          </a:ln>
          <a:effectLst>
            <a:outerShdw blurRad="127000" dist="50800" dir="2700000" algn="tl" rotWithShape="0">
              <a:prstClr val="black">
                <a:alpha val="32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sp>
        <p:nvSpPr>
          <p:cNvPr id="117" name="心形 116">
            <a:extLst>
              <a:ext uri="{FF2B5EF4-FFF2-40B4-BE49-F238E27FC236}">
                <a16:creationId xmlns:a16="http://schemas.microsoft.com/office/drawing/2014/main" id="{24C70917-FC7F-4A85-9CAA-CBDB1B26291A}"/>
              </a:ext>
            </a:extLst>
          </p:cNvPr>
          <p:cNvSpPr/>
          <p:nvPr/>
        </p:nvSpPr>
        <p:spPr>
          <a:xfrm>
            <a:off x="8060661" y="2316225"/>
            <a:ext cx="540092" cy="525053"/>
          </a:xfrm>
          <a:prstGeom prst="heart">
            <a:avLst/>
          </a:prstGeom>
          <a:noFill/>
          <a:ln>
            <a:prstDash val="sysDash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8" name="心形 117">
            <a:extLst>
              <a:ext uri="{FF2B5EF4-FFF2-40B4-BE49-F238E27FC236}">
                <a16:creationId xmlns:a16="http://schemas.microsoft.com/office/drawing/2014/main" id="{3ABF8C4B-0F84-45EC-A2A5-372BCDED863A}"/>
              </a:ext>
            </a:extLst>
          </p:cNvPr>
          <p:cNvSpPr/>
          <p:nvPr/>
        </p:nvSpPr>
        <p:spPr>
          <a:xfrm>
            <a:off x="7315299" y="1001347"/>
            <a:ext cx="540092" cy="525053"/>
          </a:xfrm>
          <a:prstGeom prst="heart">
            <a:avLst/>
          </a:prstGeom>
          <a:solidFill>
            <a:srgbClr val="C00000"/>
          </a:solidFill>
          <a:ln>
            <a:noFill/>
            <a:prstDash val="solid"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9" name="心形 118">
            <a:extLst>
              <a:ext uri="{FF2B5EF4-FFF2-40B4-BE49-F238E27FC236}">
                <a16:creationId xmlns:a16="http://schemas.microsoft.com/office/drawing/2014/main" id="{81232AD2-8643-429C-B909-588E18AF7B89}"/>
              </a:ext>
            </a:extLst>
          </p:cNvPr>
          <p:cNvSpPr/>
          <p:nvPr/>
        </p:nvSpPr>
        <p:spPr>
          <a:xfrm>
            <a:off x="8181304" y="5310446"/>
            <a:ext cx="540092" cy="525053"/>
          </a:xfrm>
          <a:prstGeom prst="heart">
            <a:avLst/>
          </a:prstGeom>
          <a:noFill/>
          <a:ln>
            <a:solidFill>
              <a:srgbClr val="002060"/>
            </a:solidFill>
            <a:prstDash val="sysDash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0" name="心形 119">
            <a:extLst>
              <a:ext uri="{FF2B5EF4-FFF2-40B4-BE49-F238E27FC236}">
                <a16:creationId xmlns:a16="http://schemas.microsoft.com/office/drawing/2014/main" id="{3EEAB111-1D1D-443D-87AA-997CC8FD4D5D}"/>
              </a:ext>
            </a:extLst>
          </p:cNvPr>
          <p:cNvSpPr/>
          <p:nvPr/>
        </p:nvSpPr>
        <p:spPr>
          <a:xfrm>
            <a:off x="8076722" y="3861035"/>
            <a:ext cx="540092" cy="525053"/>
          </a:xfrm>
          <a:prstGeom prst="heart">
            <a:avLst/>
          </a:prstGeom>
          <a:solidFill>
            <a:srgbClr val="0070C0"/>
          </a:solidFill>
          <a:ln>
            <a:noFill/>
            <a:prstDash val="solid"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1" name="Freeform 5">
            <a:extLst>
              <a:ext uri="{FF2B5EF4-FFF2-40B4-BE49-F238E27FC236}">
                <a16:creationId xmlns:a16="http://schemas.microsoft.com/office/drawing/2014/main" id="{F8E8C9CA-0AF4-4C92-9288-B17B9116F869}"/>
              </a:ext>
            </a:extLst>
          </p:cNvPr>
          <p:cNvSpPr>
            <a:spLocks/>
          </p:cNvSpPr>
          <p:nvPr/>
        </p:nvSpPr>
        <p:spPr bwMode="auto">
          <a:xfrm rot="10800000">
            <a:off x="11283798" y="2492675"/>
            <a:ext cx="819955" cy="726710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73000">
                <a:srgbClr val="ECECEC"/>
              </a:gs>
              <a:gs pos="100000">
                <a:srgbClr val="D9D9D9"/>
              </a:gs>
            </a:gsLst>
            <a:lin ang="2700000" scaled="1"/>
            <a:tileRect/>
          </a:gradFill>
          <a:ln w="19050">
            <a:gradFill flip="none" rotWithShape="1">
              <a:gsLst>
                <a:gs pos="29000">
                  <a:srgbClr val="E0E0E0"/>
                </a:gs>
                <a:gs pos="0">
                  <a:srgbClr val="999999"/>
                </a:gs>
                <a:gs pos="83000">
                  <a:schemeClr val="bg1"/>
                </a:gs>
              </a:gsLst>
              <a:lin ang="2700000" scaled="1"/>
              <a:tileRect/>
            </a:gradFill>
          </a:ln>
          <a:effectLst>
            <a:outerShdw blurRad="127000" dist="50800" dir="2700000" algn="tl" rotWithShape="0">
              <a:prstClr val="black">
                <a:alpha val="32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sp>
        <p:nvSpPr>
          <p:cNvPr id="122" name="矩形 121">
            <a:extLst>
              <a:ext uri="{FF2B5EF4-FFF2-40B4-BE49-F238E27FC236}">
                <a16:creationId xmlns:a16="http://schemas.microsoft.com/office/drawing/2014/main" id="{030F4AA7-D2DD-4535-97EC-292C4FF5DA3C}"/>
              </a:ext>
            </a:extLst>
          </p:cNvPr>
          <p:cNvSpPr/>
          <p:nvPr/>
        </p:nvSpPr>
        <p:spPr>
          <a:xfrm>
            <a:off x="11195828" y="1337438"/>
            <a:ext cx="9552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告白</a:t>
            </a:r>
          </a:p>
        </p:txBody>
      </p:sp>
      <p:sp>
        <p:nvSpPr>
          <p:cNvPr id="123" name="Freeform 5">
            <a:extLst>
              <a:ext uri="{FF2B5EF4-FFF2-40B4-BE49-F238E27FC236}">
                <a16:creationId xmlns:a16="http://schemas.microsoft.com/office/drawing/2014/main" id="{970F9455-1C22-4B18-AB2C-B5AB0D462B3B}"/>
              </a:ext>
            </a:extLst>
          </p:cNvPr>
          <p:cNvSpPr>
            <a:spLocks/>
          </p:cNvSpPr>
          <p:nvPr/>
        </p:nvSpPr>
        <p:spPr bwMode="auto">
          <a:xfrm rot="10800000">
            <a:off x="11295152" y="3943364"/>
            <a:ext cx="819955" cy="726711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73000">
                <a:srgbClr val="ECECEC"/>
              </a:gs>
              <a:gs pos="100000">
                <a:srgbClr val="D9D9D9"/>
              </a:gs>
            </a:gsLst>
            <a:lin ang="2700000" scaled="1"/>
            <a:tileRect/>
          </a:gradFill>
          <a:ln w="19050">
            <a:gradFill flip="none" rotWithShape="1">
              <a:gsLst>
                <a:gs pos="29000">
                  <a:srgbClr val="E0E0E0"/>
                </a:gs>
                <a:gs pos="0">
                  <a:srgbClr val="999999"/>
                </a:gs>
                <a:gs pos="83000">
                  <a:schemeClr val="bg1"/>
                </a:gs>
              </a:gsLst>
              <a:lin ang="2700000" scaled="1"/>
              <a:tileRect/>
            </a:gradFill>
          </a:ln>
          <a:effectLst>
            <a:outerShdw blurRad="127000" dist="50800" dir="2700000" algn="tl" rotWithShape="0">
              <a:prstClr val="black">
                <a:alpha val="32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sp>
        <p:nvSpPr>
          <p:cNvPr id="124" name="矩形 123">
            <a:extLst>
              <a:ext uri="{FF2B5EF4-FFF2-40B4-BE49-F238E27FC236}">
                <a16:creationId xmlns:a16="http://schemas.microsoft.com/office/drawing/2014/main" id="{F2B1CA98-A99C-473F-8112-5B62D76BA09B}"/>
              </a:ext>
            </a:extLst>
          </p:cNvPr>
          <p:cNvSpPr/>
          <p:nvPr/>
        </p:nvSpPr>
        <p:spPr>
          <a:xfrm>
            <a:off x="11381964" y="4165651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b="1" dirty="0">
                <a:solidFill>
                  <a:srgbClr val="E8707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告白</a:t>
            </a:r>
          </a:p>
        </p:txBody>
      </p:sp>
      <p:sp>
        <p:nvSpPr>
          <p:cNvPr id="125" name="Freeform 5">
            <a:extLst>
              <a:ext uri="{FF2B5EF4-FFF2-40B4-BE49-F238E27FC236}">
                <a16:creationId xmlns:a16="http://schemas.microsoft.com/office/drawing/2014/main" id="{6D4B98DC-CD98-48EC-AC4A-9485A263DF0F}"/>
              </a:ext>
            </a:extLst>
          </p:cNvPr>
          <p:cNvSpPr>
            <a:spLocks/>
          </p:cNvSpPr>
          <p:nvPr/>
        </p:nvSpPr>
        <p:spPr bwMode="auto">
          <a:xfrm rot="10800000">
            <a:off x="11306259" y="5302922"/>
            <a:ext cx="819955" cy="726711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73000">
                <a:srgbClr val="ECECEC"/>
              </a:gs>
              <a:gs pos="100000">
                <a:srgbClr val="D9D9D9"/>
              </a:gs>
            </a:gsLst>
            <a:lin ang="2700000" scaled="1"/>
            <a:tileRect/>
          </a:gradFill>
          <a:ln w="19050">
            <a:gradFill flip="none" rotWithShape="1">
              <a:gsLst>
                <a:gs pos="29000">
                  <a:srgbClr val="E0E0E0"/>
                </a:gs>
                <a:gs pos="0">
                  <a:srgbClr val="999999"/>
                </a:gs>
                <a:gs pos="83000">
                  <a:schemeClr val="bg1"/>
                </a:gs>
              </a:gsLst>
              <a:lin ang="2700000" scaled="1"/>
              <a:tileRect/>
            </a:gradFill>
          </a:ln>
          <a:effectLst>
            <a:outerShdw blurRad="127000" dist="50800" dir="2700000" algn="tl" rotWithShape="0">
              <a:prstClr val="black">
                <a:alpha val="32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sp>
        <p:nvSpPr>
          <p:cNvPr id="126" name="矩形 125">
            <a:extLst>
              <a:ext uri="{FF2B5EF4-FFF2-40B4-BE49-F238E27FC236}">
                <a16:creationId xmlns:a16="http://schemas.microsoft.com/office/drawing/2014/main" id="{4F4FBC1A-D099-4C93-A9AE-58AB31FB024C}"/>
              </a:ext>
            </a:extLst>
          </p:cNvPr>
          <p:cNvSpPr/>
          <p:nvPr/>
        </p:nvSpPr>
        <p:spPr>
          <a:xfrm>
            <a:off x="11204835" y="5517648"/>
            <a:ext cx="9991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b="1" dirty="0">
                <a:solidFill>
                  <a:srgbClr val="E8707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不告白</a:t>
            </a:r>
          </a:p>
        </p:txBody>
      </p:sp>
      <p:pic>
        <p:nvPicPr>
          <p:cNvPr id="127" name="圖片 126">
            <a:extLst>
              <a:ext uri="{FF2B5EF4-FFF2-40B4-BE49-F238E27FC236}">
                <a16:creationId xmlns:a16="http://schemas.microsoft.com/office/drawing/2014/main" id="{DA55AB46-F452-47C8-94EF-5C1A99EFD9E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0193" y="5534951"/>
            <a:ext cx="883836" cy="1126720"/>
          </a:xfrm>
          <a:prstGeom prst="rect">
            <a:avLst/>
          </a:prstGeom>
        </p:spPr>
      </p:pic>
      <p:pic>
        <p:nvPicPr>
          <p:cNvPr id="128" name="圖片 127">
            <a:extLst>
              <a:ext uri="{FF2B5EF4-FFF2-40B4-BE49-F238E27FC236}">
                <a16:creationId xmlns:a16="http://schemas.microsoft.com/office/drawing/2014/main" id="{B13B233F-07B7-40A6-8171-34A3501D7CC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1471" y="1642317"/>
            <a:ext cx="1007772" cy="1280263"/>
          </a:xfrm>
          <a:prstGeom prst="rect">
            <a:avLst/>
          </a:prstGeom>
        </p:spPr>
      </p:pic>
      <p:grpSp>
        <p:nvGrpSpPr>
          <p:cNvPr id="133" name="组合 10">
            <a:extLst>
              <a:ext uri="{FF2B5EF4-FFF2-40B4-BE49-F238E27FC236}">
                <a16:creationId xmlns:a16="http://schemas.microsoft.com/office/drawing/2014/main" id="{424BC326-10EC-47A7-A61B-586C7891D451}"/>
              </a:ext>
            </a:extLst>
          </p:cNvPr>
          <p:cNvGrpSpPr/>
          <p:nvPr/>
        </p:nvGrpSpPr>
        <p:grpSpPr>
          <a:xfrm>
            <a:off x="7077614" y="5394291"/>
            <a:ext cx="1266206" cy="1862902"/>
            <a:chOff x="8282297" y="3996149"/>
            <a:chExt cx="1266206" cy="1862902"/>
          </a:xfrm>
        </p:grpSpPr>
        <p:grpSp>
          <p:nvGrpSpPr>
            <p:cNvPr id="134" name="组合 64">
              <a:extLst>
                <a:ext uri="{FF2B5EF4-FFF2-40B4-BE49-F238E27FC236}">
                  <a16:creationId xmlns:a16="http://schemas.microsoft.com/office/drawing/2014/main" id="{2DF46D99-7AA4-4D18-86BB-3B1ED6AA3E24}"/>
                </a:ext>
              </a:extLst>
            </p:cNvPr>
            <p:cNvGrpSpPr/>
            <p:nvPr/>
          </p:nvGrpSpPr>
          <p:grpSpPr>
            <a:xfrm>
              <a:off x="8282297" y="3996149"/>
              <a:ext cx="1266206" cy="1862902"/>
              <a:chOff x="2993266" y="1723328"/>
              <a:chExt cx="1411736" cy="2077014"/>
            </a:xfrm>
          </p:grpSpPr>
          <p:sp>
            <p:nvSpPr>
              <p:cNvPr id="136" name="圆角矩形 65">
                <a:extLst>
                  <a:ext uri="{FF2B5EF4-FFF2-40B4-BE49-F238E27FC236}">
                    <a16:creationId xmlns:a16="http://schemas.microsoft.com/office/drawing/2014/main" id="{B64E339B-9F5B-4938-8F74-688DBEBDE991}"/>
                  </a:ext>
                </a:extLst>
              </p:cNvPr>
              <p:cNvSpPr/>
              <p:nvPr/>
            </p:nvSpPr>
            <p:spPr>
              <a:xfrm rot="2700000">
                <a:off x="2800568" y="2195908"/>
                <a:ext cx="2077014" cy="113185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69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37" name="椭圆 66">
                <a:extLst>
                  <a:ext uri="{FF2B5EF4-FFF2-40B4-BE49-F238E27FC236}">
                    <a16:creationId xmlns:a16="http://schemas.microsoft.com/office/drawing/2014/main" id="{8433C6C1-70F8-4DA5-8199-CF00B5B67145}"/>
                  </a:ext>
                </a:extLst>
              </p:cNvPr>
              <p:cNvSpPr/>
              <p:nvPr/>
            </p:nvSpPr>
            <p:spPr>
              <a:xfrm>
                <a:off x="2993266" y="1901066"/>
                <a:ext cx="947668" cy="9476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016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8" name="圆角矩形 67">
                <a:extLst>
                  <a:ext uri="{FF2B5EF4-FFF2-40B4-BE49-F238E27FC236}">
                    <a16:creationId xmlns:a16="http://schemas.microsoft.com/office/drawing/2014/main" id="{378EE784-A793-4F93-87B5-1B121A5F13AB}"/>
                  </a:ext>
                </a:extLst>
              </p:cNvPr>
              <p:cNvSpPr/>
              <p:nvPr/>
            </p:nvSpPr>
            <p:spPr>
              <a:xfrm rot="2700000">
                <a:off x="2918202" y="2295926"/>
                <a:ext cx="1827603" cy="90243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55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39" name="椭圆 68">
                <a:extLst>
                  <a:ext uri="{FF2B5EF4-FFF2-40B4-BE49-F238E27FC236}">
                    <a16:creationId xmlns:a16="http://schemas.microsoft.com/office/drawing/2014/main" id="{FD7CC1B9-5A65-4589-A984-AC462DDC050B}"/>
                  </a:ext>
                </a:extLst>
              </p:cNvPr>
              <p:cNvSpPr/>
              <p:nvPr/>
            </p:nvSpPr>
            <p:spPr>
              <a:xfrm>
                <a:off x="3086100" y="1993900"/>
                <a:ext cx="762000" cy="762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165100" dist="76200" dir="2700000" sx="97000" sy="97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35" name="文本框 100">
              <a:extLst>
                <a:ext uri="{FF2B5EF4-FFF2-40B4-BE49-F238E27FC236}">
                  <a16:creationId xmlns:a16="http://schemas.microsoft.com/office/drawing/2014/main" id="{0449A9DF-6622-41A4-B636-78E9554FE8F7}"/>
                </a:ext>
              </a:extLst>
            </p:cNvPr>
            <p:cNvSpPr txBox="1"/>
            <p:nvPr/>
          </p:nvSpPr>
          <p:spPr>
            <a:xfrm>
              <a:off x="8344684" y="4308797"/>
              <a:ext cx="685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rgbClr val="0070C0"/>
                  </a:solidFill>
                  <a:latin typeface="Impact" panose="020B0806030902050204" pitchFamily="34" charset="0"/>
                </a:rPr>
                <a:t>2-2</a:t>
              </a:r>
              <a:endParaRPr lang="zh-CN" altLang="en-US" sz="2800" dirty="0">
                <a:solidFill>
                  <a:srgbClr val="0070C0"/>
                </a:solidFill>
                <a:latin typeface="Impact" panose="020B0806030902050204" pitchFamily="34" charset="0"/>
              </a:endParaRPr>
            </a:p>
          </p:txBody>
        </p:sp>
      </p:grpSp>
      <p:sp>
        <p:nvSpPr>
          <p:cNvPr id="143" name="矩形 142">
            <a:extLst>
              <a:ext uri="{FF2B5EF4-FFF2-40B4-BE49-F238E27FC236}">
                <a16:creationId xmlns:a16="http://schemas.microsoft.com/office/drawing/2014/main" id="{DF20B971-115B-4731-BECB-DD2A253B9427}"/>
              </a:ext>
            </a:extLst>
          </p:cNvPr>
          <p:cNvSpPr/>
          <p:nvPr/>
        </p:nvSpPr>
        <p:spPr>
          <a:xfrm>
            <a:off x="11284117" y="2691900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不告白</a:t>
            </a:r>
          </a:p>
        </p:txBody>
      </p:sp>
      <p:pic>
        <p:nvPicPr>
          <p:cNvPr id="177" name="圖片 176">
            <a:extLst>
              <a:ext uri="{FF2B5EF4-FFF2-40B4-BE49-F238E27FC236}">
                <a16:creationId xmlns:a16="http://schemas.microsoft.com/office/drawing/2014/main" id="{E08E1852-7466-4A3D-B4CC-03CBF1BCCFC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306024" y="1415091"/>
            <a:ext cx="645328" cy="733635"/>
          </a:xfrm>
          <a:prstGeom prst="rect">
            <a:avLst/>
          </a:prstGeom>
        </p:spPr>
      </p:pic>
      <p:pic>
        <p:nvPicPr>
          <p:cNvPr id="178" name="圖片 177">
            <a:extLst>
              <a:ext uri="{FF2B5EF4-FFF2-40B4-BE49-F238E27FC236}">
                <a16:creationId xmlns:a16="http://schemas.microsoft.com/office/drawing/2014/main" id="{442B9ABC-5A2E-4F21-9E31-D7E9FA8A75E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9205" y="5789176"/>
            <a:ext cx="721836" cy="721836"/>
          </a:xfrm>
          <a:prstGeom prst="rect">
            <a:avLst/>
          </a:prstGeom>
        </p:spPr>
      </p:pic>
      <p:pic>
        <p:nvPicPr>
          <p:cNvPr id="180" name="圖片 179">
            <a:extLst>
              <a:ext uri="{FF2B5EF4-FFF2-40B4-BE49-F238E27FC236}">
                <a16:creationId xmlns:a16="http://schemas.microsoft.com/office/drawing/2014/main" id="{6F2430EE-6C43-431D-95DC-92E640DD692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075881" y="4721593"/>
            <a:ext cx="881254" cy="809683"/>
          </a:xfrm>
          <a:prstGeom prst="rect">
            <a:avLst/>
          </a:prstGeom>
        </p:spPr>
      </p:pic>
      <p:sp>
        <p:nvSpPr>
          <p:cNvPr id="193" name="矩形 192">
            <a:extLst>
              <a:ext uri="{FF2B5EF4-FFF2-40B4-BE49-F238E27FC236}">
                <a16:creationId xmlns:a16="http://schemas.microsoft.com/office/drawing/2014/main" id="{B447B5FD-75D4-44F2-8803-5BCB3E3E09CA}"/>
              </a:ext>
            </a:extLst>
          </p:cNvPr>
          <p:cNvSpPr/>
          <p:nvPr/>
        </p:nvSpPr>
        <p:spPr>
          <a:xfrm>
            <a:off x="798786" y="868718"/>
            <a:ext cx="1620957" cy="523220"/>
          </a:xfrm>
          <a:prstGeom prst="rect">
            <a:avLst/>
          </a:prstGeom>
          <a:noFill/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zh-TW" altLang="en-US" sz="2800" b="1" dirty="0">
                <a:ln/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儒夫理論</a:t>
            </a:r>
          </a:p>
        </p:txBody>
      </p:sp>
      <p:grpSp>
        <p:nvGrpSpPr>
          <p:cNvPr id="140" name="群組 139">
            <a:extLst>
              <a:ext uri="{FF2B5EF4-FFF2-40B4-BE49-F238E27FC236}">
                <a16:creationId xmlns:a16="http://schemas.microsoft.com/office/drawing/2014/main" id="{76C8CDE4-8BE0-4209-875A-9FE9E805B27B}"/>
              </a:ext>
            </a:extLst>
          </p:cNvPr>
          <p:cNvGrpSpPr/>
          <p:nvPr/>
        </p:nvGrpSpPr>
        <p:grpSpPr>
          <a:xfrm>
            <a:off x="9230099" y="1414011"/>
            <a:ext cx="2425627" cy="2507054"/>
            <a:chOff x="8811692" y="1526400"/>
            <a:chExt cx="2425627" cy="2507054"/>
          </a:xfrm>
        </p:grpSpPr>
        <p:sp>
          <p:nvSpPr>
            <p:cNvPr id="144" name="矩形 143">
              <a:extLst>
                <a:ext uri="{FF2B5EF4-FFF2-40B4-BE49-F238E27FC236}">
                  <a16:creationId xmlns:a16="http://schemas.microsoft.com/office/drawing/2014/main" id="{E954D78B-858C-486F-8433-B8D7A116C33F}"/>
                </a:ext>
              </a:extLst>
            </p:cNvPr>
            <p:cNvSpPr/>
            <p:nvPr/>
          </p:nvSpPr>
          <p:spPr>
            <a:xfrm>
              <a:off x="8822600" y="1626031"/>
              <a:ext cx="2167411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TW" sz="2000" dirty="0"/>
                <a:t>(</a:t>
              </a:r>
              <a:r>
                <a:rPr lang="en-US" altLang="zh-TW" sz="2000" dirty="0">
                  <a:solidFill>
                    <a:srgbClr val="0070C0"/>
                  </a:solidFill>
                </a:rPr>
                <a:t>3</a:t>
              </a:r>
              <a:r>
                <a:rPr lang="en-US" altLang="zh-TW" sz="2000" dirty="0"/>
                <a:t>)</a:t>
              </a:r>
              <a:r>
                <a:rPr lang="en-US" altLang="zh-TW" sz="2000" dirty="0" err="1"/>
                <a:t>x</a:t>
              </a:r>
              <a:r>
                <a:rPr lang="en-US" altLang="zh-TW" sz="2000" dirty="0" err="1">
                  <a:solidFill>
                    <a:srgbClr val="C00000"/>
                  </a:solidFill>
                  <a:latin typeface="Arial" panose="020B060402020202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q</a:t>
              </a:r>
              <a:r>
                <a:rPr lang="en-US" altLang="zh-TW" sz="2000" dirty="0"/>
                <a:t>+ (</a:t>
              </a:r>
              <a:r>
                <a:rPr lang="en-US" altLang="zh-TW" sz="2000" dirty="0">
                  <a:solidFill>
                    <a:srgbClr val="0070C0"/>
                  </a:solidFill>
                </a:rPr>
                <a:t>-4</a:t>
              </a:r>
              <a:r>
                <a:rPr lang="en-US" altLang="zh-TW" sz="2000" dirty="0"/>
                <a:t>)x</a:t>
              </a:r>
              <a:r>
                <a:rPr lang="en-US" altLang="zh-TW" sz="2000" dirty="0">
                  <a:solidFill>
                    <a:srgbClr val="C00000"/>
                  </a:solidFill>
                </a:rPr>
                <a:t>(1-</a:t>
              </a:r>
              <a:r>
                <a:rPr lang="en-US" altLang="zh-TW" sz="2000" dirty="0">
                  <a:solidFill>
                    <a:srgbClr val="C00000"/>
                  </a:solidFill>
                  <a:latin typeface="Arial" panose="020B060402020202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q</a:t>
              </a:r>
              <a:r>
                <a:rPr lang="en-US" altLang="zh-TW" sz="2000" dirty="0">
                  <a:solidFill>
                    <a:srgbClr val="C00000"/>
                  </a:solidFill>
                </a:rPr>
                <a:t>)</a:t>
              </a:r>
            </a:p>
          </p:txBody>
        </p:sp>
        <p:sp>
          <p:nvSpPr>
            <p:cNvPr id="145" name="矩形 144">
              <a:extLst>
                <a:ext uri="{FF2B5EF4-FFF2-40B4-BE49-F238E27FC236}">
                  <a16:creationId xmlns:a16="http://schemas.microsoft.com/office/drawing/2014/main" id="{AA026544-2B3D-493A-ADE0-8ED3B28ABBD9}"/>
                </a:ext>
              </a:extLst>
            </p:cNvPr>
            <p:cNvSpPr/>
            <p:nvPr/>
          </p:nvSpPr>
          <p:spPr>
            <a:xfrm>
              <a:off x="8822600" y="2919040"/>
              <a:ext cx="2414719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TW" sz="2000" dirty="0"/>
                <a:t>(</a:t>
              </a:r>
              <a:r>
                <a:rPr lang="en-US" altLang="zh-TW" sz="2000" dirty="0">
                  <a:solidFill>
                    <a:srgbClr val="0070C0"/>
                  </a:solidFill>
                </a:rPr>
                <a:t>10</a:t>
              </a:r>
              <a:r>
                <a:rPr lang="en-US" altLang="zh-TW" sz="2000" dirty="0"/>
                <a:t>)</a:t>
              </a:r>
              <a:r>
                <a:rPr lang="en-US" altLang="zh-TW" sz="2000" dirty="0" err="1"/>
                <a:t>x</a:t>
              </a:r>
              <a:r>
                <a:rPr lang="en-US" altLang="zh-TW" sz="2000" dirty="0" err="1">
                  <a:solidFill>
                    <a:srgbClr val="C00000"/>
                  </a:solidFill>
                  <a:latin typeface="Arial" panose="020B060402020202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q</a:t>
              </a:r>
              <a:r>
                <a:rPr lang="en-US" altLang="zh-TW" sz="2000" dirty="0"/>
                <a:t>+ (</a:t>
              </a:r>
              <a:r>
                <a:rPr lang="en-US" altLang="zh-TW" sz="2000" dirty="0">
                  <a:solidFill>
                    <a:srgbClr val="0070C0"/>
                  </a:solidFill>
                </a:rPr>
                <a:t>-10</a:t>
              </a:r>
              <a:r>
                <a:rPr lang="en-US" altLang="zh-TW" sz="2000" dirty="0"/>
                <a:t>)x</a:t>
              </a:r>
              <a:r>
                <a:rPr lang="en-US" altLang="zh-TW" sz="2000" dirty="0">
                  <a:solidFill>
                    <a:srgbClr val="C00000"/>
                  </a:solidFill>
                </a:rPr>
                <a:t>(1-</a:t>
              </a:r>
              <a:r>
                <a:rPr lang="en-US" altLang="zh-TW" sz="2000" dirty="0">
                  <a:solidFill>
                    <a:srgbClr val="C00000"/>
                  </a:solidFill>
                  <a:latin typeface="Arial" panose="020B060402020202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q</a:t>
              </a:r>
              <a:r>
                <a:rPr lang="en-US" altLang="zh-TW" sz="2000" dirty="0">
                  <a:solidFill>
                    <a:srgbClr val="C00000"/>
                  </a:solidFill>
                </a:rPr>
                <a:t>)</a:t>
              </a:r>
            </a:p>
          </p:txBody>
        </p:sp>
        <p:sp>
          <p:nvSpPr>
            <p:cNvPr id="146" name="矩形 145">
              <a:extLst>
                <a:ext uri="{FF2B5EF4-FFF2-40B4-BE49-F238E27FC236}">
                  <a16:creationId xmlns:a16="http://schemas.microsoft.com/office/drawing/2014/main" id="{36DA1F6E-1EC2-4109-9CE0-E31F0B836FD7}"/>
                </a:ext>
              </a:extLst>
            </p:cNvPr>
            <p:cNvSpPr/>
            <p:nvPr/>
          </p:nvSpPr>
          <p:spPr>
            <a:xfrm rot="5400000">
              <a:off x="9593648" y="2113389"/>
              <a:ext cx="524577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TW" sz="4000" dirty="0"/>
                <a:t>=</a:t>
              </a:r>
            </a:p>
          </p:txBody>
        </p:sp>
        <p:sp>
          <p:nvSpPr>
            <p:cNvPr id="147" name="矩形 146">
              <a:extLst>
                <a:ext uri="{FF2B5EF4-FFF2-40B4-BE49-F238E27FC236}">
                  <a16:creationId xmlns:a16="http://schemas.microsoft.com/office/drawing/2014/main" id="{22F4BFC8-24A5-4091-9A71-E9DA076D0B29}"/>
                </a:ext>
              </a:extLst>
            </p:cNvPr>
            <p:cNvSpPr/>
            <p:nvPr/>
          </p:nvSpPr>
          <p:spPr>
            <a:xfrm>
              <a:off x="8811692" y="1526400"/>
              <a:ext cx="2134248" cy="1859121"/>
            </a:xfrm>
            <a:prstGeom prst="rect">
              <a:avLst/>
            </a:prstGeom>
            <a:noFill/>
            <a:ln>
              <a:solidFill>
                <a:srgbClr val="CC33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8" name="矩形 147">
              <a:extLst>
                <a:ext uri="{FF2B5EF4-FFF2-40B4-BE49-F238E27FC236}">
                  <a16:creationId xmlns:a16="http://schemas.microsoft.com/office/drawing/2014/main" id="{667874D2-EC82-455E-88B2-2938B19B334D}"/>
                </a:ext>
              </a:extLst>
            </p:cNvPr>
            <p:cNvSpPr/>
            <p:nvPr/>
          </p:nvSpPr>
          <p:spPr>
            <a:xfrm>
              <a:off x="8822600" y="3443374"/>
              <a:ext cx="2134248" cy="590080"/>
            </a:xfrm>
            <a:prstGeom prst="rect">
              <a:avLst/>
            </a:prstGeom>
            <a:noFill/>
            <a:ln>
              <a:solidFill>
                <a:srgbClr val="CC33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9" name="矩形 148">
              <a:extLst>
                <a:ext uri="{FF2B5EF4-FFF2-40B4-BE49-F238E27FC236}">
                  <a16:creationId xmlns:a16="http://schemas.microsoft.com/office/drawing/2014/main" id="{607261C4-38DD-43AA-8B14-3787C8CBB92B}"/>
                </a:ext>
              </a:extLst>
            </p:cNvPr>
            <p:cNvSpPr/>
            <p:nvPr/>
          </p:nvSpPr>
          <p:spPr>
            <a:xfrm>
              <a:off x="9387439" y="3555682"/>
              <a:ext cx="1055116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TW" sz="2000" dirty="0">
                  <a:solidFill>
                    <a:srgbClr val="C00000"/>
                  </a:solidFill>
                  <a:latin typeface="Arial" panose="020B060402020202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q=6/13</a:t>
              </a:r>
              <a:endParaRPr lang="en-US" altLang="zh-TW" sz="2000" dirty="0"/>
            </a:p>
          </p:txBody>
        </p:sp>
      </p:grpSp>
      <p:grpSp>
        <p:nvGrpSpPr>
          <p:cNvPr id="150" name="群組 149">
            <a:extLst>
              <a:ext uri="{FF2B5EF4-FFF2-40B4-BE49-F238E27FC236}">
                <a16:creationId xmlns:a16="http://schemas.microsoft.com/office/drawing/2014/main" id="{AD455D0A-F0F3-478B-891D-9D682DB3F634}"/>
              </a:ext>
            </a:extLst>
          </p:cNvPr>
          <p:cNvGrpSpPr/>
          <p:nvPr/>
        </p:nvGrpSpPr>
        <p:grpSpPr>
          <a:xfrm>
            <a:off x="9241007" y="4330693"/>
            <a:ext cx="2211862" cy="2353718"/>
            <a:chOff x="8822600" y="4443082"/>
            <a:chExt cx="2211862" cy="2353718"/>
          </a:xfrm>
        </p:grpSpPr>
        <p:sp>
          <p:nvSpPr>
            <p:cNvPr id="151" name="矩形 150">
              <a:extLst>
                <a:ext uri="{FF2B5EF4-FFF2-40B4-BE49-F238E27FC236}">
                  <a16:creationId xmlns:a16="http://schemas.microsoft.com/office/drawing/2014/main" id="{17B35757-DC32-4CCF-BB2C-13ADF43E38EF}"/>
                </a:ext>
              </a:extLst>
            </p:cNvPr>
            <p:cNvSpPr/>
            <p:nvPr/>
          </p:nvSpPr>
          <p:spPr>
            <a:xfrm>
              <a:off x="8867051" y="4534775"/>
              <a:ext cx="2167411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TW" sz="2000" dirty="0">
                  <a:solidFill>
                    <a:srgbClr val="0070C0"/>
                  </a:solidFill>
                </a:rPr>
                <a:t>P</a:t>
              </a:r>
              <a:r>
                <a:rPr lang="en-US" altLang="zh-TW" sz="2000" dirty="0"/>
                <a:t>x(</a:t>
              </a:r>
              <a:r>
                <a:rPr lang="en-US" altLang="zh-TW" sz="2000" dirty="0">
                  <a:solidFill>
                    <a:srgbClr val="C00000"/>
                  </a:solidFill>
                  <a:latin typeface="Arial" panose="020B060402020202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3)</a:t>
              </a:r>
              <a:r>
                <a:rPr lang="en-US" altLang="zh-TW" sz="2000" dirty="0"/>
                <a:t>+ </a:t>
              </a:r>
              <a:r>
                <a:rPr lang="en-US" altLang="zh-TW" sz="2000" dirty="0">
                  <a:solidFill>
                    <a:srgbClr val="0070C0"/>
                  </a:solidFill>
                </a:rPr>
                <a:t>(1-p)</a:t>
              </a:r>
              <a:r>
                <a:rPr lang="en-US" altLang="zh-TW" sz="2000" dirty="0"/>
                <a:t>x(</a:t>
              </a:r>
              <a:r>
                <a:rPr lang="en-US" altLang="zh-TW" sz="2000" dirty="0">
                  <a:solidFill>
                    <a:srgbClr val="C00000"/>
                  </a:solidFill>
                </a:rPr>
                <a:t>-3</a:t>
              </a:r>
              <a:r>
                <a:rPr lang="en-US" altLang="zh-TW" sz="2000" dirty="0"/>
                <a:t>)</a:t>
              </a:r>
            </a:p>
          </p:txBody>
        </p:sp>
        <p:sp>
          <p:nvSpPr>
            <p:cNvPr id="153" name="矩形 152">
              <a:extLst>
                <a:ext uri="{FF2B5EF4-FFF2-40B4-BE49-F238E27FC236}">
                  <a16:creationId xmlns:a16="http://schemas.microsoft.com/office/drawing/2014/main" id="{36059A62-C62B-475A-AE13-E7D2DB690FFF}"/>
                </a:ext>
              </a:extLst>
            </p:cNvPr>
            <p:cNvSpPr/>
            <p:nvPr/>
          </p:nvSpPr>
          <p:spPr>
            <a:xfrm>
              <a:off x="8855064" y="5650345"/>
              <a:ext cx="2167411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TW" sz="2000" dirty="0">
                  <a:solidFill>
                    <a:srgbClr val="0070C0"/>
                  </a:solidFill>
                </a:rPr>
                <a:t>P</a:t>
              </a:r>
              <a:r>
                <a:rPr lang="en-US" altLang="zh-TW" sz="2000" dirty="0"/>
                <a:t>x(</a:t>
              </a:r>
              <a:r>
                <a:rPr lang="en-US" altLang="zh-TW" sz="2000" dirty="0">
                  <a:solidFill>
                    <a:srgbClr val="C00000"/>
                  </a:solidFill>
                </a:rPr>
                <a:t>10</a:t>
              </a:r>
              <a:r>
                <a:rPr lang="en-US" altLang="zh-TW" sz="2000" dirty="0">
                  <a:latin typeface="Arial" panose="020B060402020202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)</a:t>
              </a:r>
              <a:r>
                <a:rPr lang="en-US" altLang="zh-TW" sz="2000" dirty="0"/>
                <a:t>+ </a:t>
              </a:r>
              <a:r>
                <a:rPr lang="en-US" altLang="zh-TW" sz="2000" dirty="0">
                  <a:solidFill>
                    <a:srgbClr val="0070C0"/>
                  </a:solidFill>
                </a:rPr>
                <a:t>(1-p)</a:t>
              </a:r>
              <a:r>
                <a:rPr lang="en-US" altLang="zh-TW" sz="2000" dirty="0"/>
                <a:t>x(</a:t>
              </a:r>
              <a:r>
                <a:rPr lang="en-US" altLang="zh-TW" sz="2000" dirty="0">
                  <a:solidFill>
                    <a:srgbClr val="C00000"/>
                  </a:solidFill>
                </a:rPr>
                <a:t>-10</a:t>
              </a:r>
              <a:r>
                <a:rPr lang="en-US" altLang="zh-TW" sz="2000" dirty="0"/>
                <a:t>)</a:t>
              </a:r>
            </a:p>
          </p:txBody>
        </p:sp>
        <p:sp>
          <p:nvSpPr>
            <p:cNvPr id="154" name="矩形 153">
              <a:extLst>
                <a:ext uri="{FF2B5EF4-FFF2-40B4-BE49-F238E27FC236}">
                  <a16:creationId xmlns:a16="http://schemas.microsoft.com/office/drawing/2014/main" id="{2D842351-E738-4A13-9DD0-0504664847E2}"/>
                </a:ext>
              </a:extLst>
            </p:cNvPr>
            <p:cNvSpPr/>
            <p:nvPr/>
          </p:nvSpPr>
          <p:spPr>
            <a:xfrm rot="5400000">
              <a:off x="9652709" y="4999240"/>
              <a:ext cx="524577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TW" sz="4000" dirty="0"/>
                <a:t>=</a:t>
              </a:r>
            </a:p>
          </p:txBody>
        </p:sp>
        <p:sp>
          <p:nvSpPr>
            <p:cNvPr id="172" name="矩形 171">
              <a:extLst>
                <a:ext uri="{FF2B5EF4-FFF2-40B4-BE49-F238E27FC236}">
                  <a16:creationId xmlns:a16="http://schemas.microsoft.com/office/drawing/2014/main" id="{F2D67D32-E56D-429F-B85F-7E5FCC8C5B9C}"/>
                </a:ext>
              </a:extLst>
            </p:cNvPr>
            <p:cNvSpPr/>
            <p:nvPr/>
          </p:nvSpPr>
          <p:spPr>
            <a:xfrm>
              <a:off x="8836966" y="4443082"/>
              <a:ext cx="2134248" cy="1627084"/>
            </a:xfrm>
            <a:prstGeom prst="rect">
              <a:avLst/>
            </a:prstGeom>
            <a:noFill/>
            <a:ln>
              <a:solidFill>
                <a:srgbClr val="0070C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3" name="矩形 172">
              <a:extLst>
                <a:ext uri="{FF2B5EF4-FFF2-40B4-BE49-F238E27FC236}">
                  <a16:creationId xmlns:a16="http://schemas.microsoft.com/office/drawing/2014/main" id="{ACB5F0F1-C2B1-4C0C-AAC5-1BC50ADB0562}"/>
                </a:ext>
              </a:extLst>
            </p:cNvPr>
            <p:cNvSpPr/>
            <p:nvPr/>
          </p:nvSpPr>
          <p:spPr>
            <a:xfrm>
              <a:off x="8822600" y="6206720"/>
              <a:ext cx="2134248" cy="590080"/>
            </a:xfrm>
            <a:prstGeom prst="rect">
              <a:avLst/>
            </a:prstGeom>
            <a:noFill/>
            <a:ln>
              <a:solidFill>
                <a:srgbClr val="0070C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4" name="矩形 173">
              <a:extLst>
                <a:ext uri="{FF2B5EF4-FFF2-40B4-BE49-F238E27FC236}">
                  <a16:creationId xmlns:a16="http://schemas.microsoft.com/office/drawing/2014/main" id="{8154EC94-BA0A-49A1-B63D-5CF95DC64DBC}"/>
                </a:ext>
              </a:extLst>
            </p:cNvPr>
            <p:cNvSpPr/>
            <p:nvPr/>
          </p:nvSpPr>
          <p:spPr>
            <a:xfrm>
              <a:off x="9485435" y="6301705"/>
              <a:ext cx="1055116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TW" sz="2000" dirty="0">
                  <a:solidFill>
                    <a:srgbClr val="0070C0"/>
                  </a:solidFill>
                  <a:latin typeface="Arial" panose="020B060402020202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p=1/2</a:t>
              </a:r>
              <a:endParaRPr lang="en-US" altLang="zh-TW" sz="2000" dirty="0">
                <a:solidFill>
                  <a:srgbClr val="0070C0"/>
                </a:solidFill>
              </a:endParaRPr>
            </a:p>
          </p:txBody>
        </p:sp>
      </p:grpSp>
      <p:pic>
        <p:nvPicPr>
          <p:cNvPr id="182" name="圖片 181">
            <a:extLst>
              <a:ext uri="{FF2B5EF4-FFF2-40B4-BE49-F238E27FC236}">
                <a16:creationId xmlns:a16="http://schemas.microsoft.com/office/drawing/2014/main" id="{5C4DA1FF-90F5-4984-9255-19A9DC4CBC3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0899" y="1436961"/>
            <a:ext cx="675496" cy="904438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A0D8F146-2EC4-403C-8E69-1F03BC0727F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5562323" y="-2539499"/>
            <a:ext cx="5147845" cy="4139146"/>
          </a:xfrm>
          <a:prstGeom prst="rect">
            <a:avLst/>
          </a:prstGeom>
        </p:spPr>
      </p:pic>
      <p:grpSp>
        <p:nvGrpSpPr>
          <p:cNvPr id="183" name="群組 182">
            <a:extLst>
              <a:ext uri="{FF2B5EF4-FFF2-40B4-BE49-F238E27FC236}">
                <a16:creationId xmlns:a16="http://schemas.microsoft.com/office/drawing/2014/main" id="{FC8CEAD9-3B79-49E6-A1BC-E9B6E0274164}"/>
              </a:ext>
            </a:extLst>
          </p:cNvPr>
          <p:cNvGrpSpPr/>
          <p:nvPr/>
        </p:nvGrpSpPr>
        <p:grpSpPr>
          <a:xfrm>
            <a:off x="577187" y="2427534"/>
            <a:ext cx="3226777" cy="2501931"/>
            <a:chOff x="4751133" y="1562066"/>
            <a:chExt cx="4287838" cy="3449627"/>
          </a:xfrm>
        </p:grpSpPr>
        <p:sp>
          <p:nvSpPr>
            <p:cNvPr id="184" name="文本框 77">
              <a:extLst>
                <a:ext uri="{FF2B5EF4-FFF2-40B4-BE49-F238E27FC236}">
                  <a16:creationId xmlns:a16="http://schemas.microsoft.com/office/drawing/2014/main" id="{318B629A-1B69-459F-A13E-37434307E94A}"/>
                </a:ext>
              </a:extLst>
            </p:cNvPr>
            <p:cNvSpPr txBox="1"/>
            <p:nvPr/>
          </p:nvSpPr>
          <p:spPr>
            <a:xfrm>
              <a:off x="5181812" y="2309044"/>
              <a:ext cx="1324089" cy="424359"/>
            </a:xfrm>
            <a:prstGeom prst="rect">
              <a:avLst/>
            </a:prstGeom>
            <a:noFill/>
          </p:spPr>
          <p:txBody>
            <a:bodyPr vert="horz" wrap="square" rtlCol="0" anchor="ctr">
              <a:spAutoFit/>
            </a:bodyPr>
            <a:lstStyle/>
            <a:p>
              <a:pPr algn="ctr"/>
              <a:r>
                <a:rPr lang="zh-TW" altLang="en-US" sz="1400" dirty="0">
                  <a:solidFill>
                    <a:srgbClr val="C00000"/>
                  </a:solidFill>
                  <a:latin typeface="華康中特圓體(P)" panose="020F0800000000000000" pitchFamily="34" charset="-120"/>
                  <a:ea typeface="華康中特圓體(P)" panose="020F0800000000000000" pitchFamily="34" charset="-120"/>
                </a:rPr>
                <a:t>告白</a:t>
              </a:r>
              <a:endParaRPr lang="zh-CN" altLang="en-US" sz="1400" dirty="0">
                <a:solidFill>
                  <a:srgbClr val="C00000"/>
                </a:solidFill>
                <a:latin typeface="華康中特圓體(P)" panose="020F0800000000000000" pitchFamily="34" charset="-120"/>
                <a:ea typeface="華康中特圓體(P)" panose="020F0800000000000000" pitchFamily="34" charset="-120"/>
              </a:endParaRPr>
            </a:p>
          </p:txBody>
        </p:sp>
        <p:sp>
          <p:nvSpPr>
            <p:cNvPr id="185" name="文本框 77">
              <a:extLst>
                <a:ext uri="{FF2B5EF4-FFF2-40B4-BE49-F238E27FC236}">
                  <a16:creationId xmlns:a16="http://schemas.microsoft.com/office/drawing/2014/main" id="{F596CA50-0198-445D-9C3E-1220A3216D84}"/>
                </a:ext>
              </a:extLst>
            </p:cNvPr>
            <p:cNvSpPr txBox="1"/>
            <p:nvPr/>
          </p:nvSpPr>
          <p:spPr>
            <a:xfrm>
              <a:off x="7536210" y="2345848"/>
              <a:ext cx="1502761" cy="424359"/>
            </a:xfrm>
            <a:prstGeom prst="rect">
              <a:avLst/>
            </a:prstGeom>
            <a:noFill/>
          </p:spPr>
          <p:txBody>
            <a:bodyPr vert="horz" wrap="square" rtlCol="0" anchor="ctr">
              <a:spAutoFit/>
            </a:bodyPr>
            <a:lstStyle/>
            <a:p>
              <a:pPr algn="ctr"/>
              <a:r>
                <a:rPr lang="zh-TW" altLang="en-US" sz="1400" dirty="0">
                  <a:solidFill>
                    <a:srgbClr val="C00000"/>
                  </a:solidFill>
                  <a:latin typeface="華康中特圓體(P)" panose="020F0800000000000000" pitchFamily="34" charset="-120"/>
                  <a:ea typeface="華康中特圓體(P)" panose="020F0800000000000000" pitchFamily="34" charset="-120"/>
                </a:rPr>
                <a:t>不告白</a:t>
              </a:r>
              <a:endParaRPr lang="zh-CN" altLang="en-US" sz="1400" dirty="0">
                <a:solidFill>
                  <a:srgbClr val="C00000"/>
                </a:solidFill>
                <a:latin typeface="華康中特圓體(P)" panose="020F0800000000000000" pitchFamily="34" charset="-120"/>
                <a:ea typeface="華康中特圓體(P)" panose="020F0800000000000000" pitchFamily="34" charset="-120"/>
              </a:endParaRPr>
            </a:p>
          </p:txBody>
        </p:sp>
        <p:grpSp>
          <p:nvGrpSpPr>
            <p:cNvPr id="186" name="群組 185">
              <a:extLst>
                <a:ext uri="{FF2B5EF4-FFF2-40B4-BE49-F238E27FC236}">
                  <a16:creationId xmlns:a16="http://schemas.microsoft.com/office/drawing/2014/main" id="{4C449ADB-2B39-4BF5-9DBD-4BC6AF43B633}"/>
                </a:ext>
              </a:extLst>
            </p:cNvPr>
            <p:cNvGrpSpPr/>
            <p:nvPr/>
          </p:nvGrpSpPr>
          <p:grpSpPr>
            <a:xfrm>
              <a:off x="4788881" y="2652715"/>
              <a:ext cx="3956039" cy="2159394"/>
              <a:chOff x="4962751" y="1135578"/>
              <a:chExt cx="6161295" cy="2159394"/>
            </a:xfrm>
          </p:grpSpPr>
          <p:sp>
            <p:nvSpPr>
              <p:cNvPr id="200" name="文本框 77">
                <a:extLst>
                  <a:ext uri="{FF2B5EF4-FFF2-40B4-BE49-F238E27FC236}">
                    <a16:creationId xmlns:a16="http://schemas.microsoft.com/office/drawing/2014/main" id="{E0C1EC58-EB3C-436A-AB82-42CC07889527}"/>
                  </a:ext>
                </a:extLst>
              </p:cNvPr>
              <p:cNvSpPr txBox="1"/>
              <p:nvPr/>
            </p:nvSpPr>
            <p:spPr>
              <a:xfrm>
                <a:off x="4962751" y="1135578"/>
                <a:ext cx="891752" cy="1268607"/>
              </a:xfrm>
              <a:prstGeom prst="rect">
                <a:avLst/>
              </a:prstGeom>
              <a:noFill/>
            </p:spPr>
            <p:txBody>
              <a:bodyPr vert="eaVert" wrap="square" rtlCol="0" anchor="ctr">
                <a:spAutoFit/>
              </a:bodyPr>
              <a:lstStyle/>
              <a:p>
                <a:pPr algn="ctr"/>
                <a:r>
                  <a:rPr lang="zh-TW" altLang="en-US" sz="1600" dirty="0">
                    <a:solidFill>
                      <a:srgbClr val="0070C0"/>
                    </a:solidFill>
                    <a:latin typeface="華康中特圓體(P)" panose="020F0800000000000000" pitchFamily="34" charset="-120"/>
                    <a:ea typeface="華康中特圓體(P)" panose="020F0800000000000000" pitchFamily="34" charset="-120"/>
                    <a:cs typeface="Arial" panose="020B0604020202020204" pitchFamily="34" charset="0"/>
                  </a:rPr>
                  <a:t>告白</a:t>
                </a:r>
                <a:endParaRPr lang="zh-CN" altLang="en-US" sz="1600" dirty="0">
                  <a:solidFill>
                    <a:srgbClr val="0070C0"/>
                  </a:solidFill>
                  <a:latin typeface="華康中特圓體(P)" panose="020F0800000000000000" pitchFamily="34" charset="-120"/>
                  <a:ea typeface="華康中特圓體(P)" panose="020F0800000000000000" pitchFamily="34" charset="-120"/>
                  <a:cs typeface="Arial" panose="020B0604020202020204" pitchFamily="34" charset="0"/>
                </a:endParaRPr>
              </a:p>
            </p:txBody>
          </p:sp>
          <p:sp>
            <p:nvSpPr>
              <p:cNvPr id="201" name="文本框 77">
                <a:extLst>
                  <a:ext uri="{FF2B5EF4-FFF2-40B4-BE49-F238E27FC236}">
                    <a16:creationId xmlns:a16="http://schemas.microsoft.com/office/drawing/2014/main" id="{AF3B6DBF-EA91-4983-A21C-662B07F109C8}"/>
                  </a:ext>
                </a:extLst>
              </p:cNvPr>
              <p:cNvSpPr txBox="1"/>
              <p:nvPr/>
            </p:nvSpPr>
            <p:spPr>
              <a:xfrm>
                <a:off x="4971354" y="2026365"/>
                <a:ext cx="891752" cy="1268607"/>
              </a:xfrm>
              <a:prstGeom prst="rect">
                <a:avLst/>
              </a:prstGeom>
              <a:noFill/>
            </p:spPr>
            <p:txBody>
              <a:bodyPr vert="eaVert" wrap="square" rtlCol="0" anchor="ctr">
                <a:spAutoFit/>
              </a:bodyPr>
              <a:lstStyle/>
              <a:p>
                <a:pPr algn="ctr"/>
                <a:r>
                  <a:rPr lang="zh-TW" altLang="en-US" sz="1600" dirty="0">
                    <a:solidFill>
                      <a:srgbClr val="0070C0"/>
                    </a:solidFill>
                    <a:latin typeface="華康中特圓體(P)" panose="020F0800000000000000" pitchFamily="34" charset="-120"/>
                    <a:ea typeface="華康中特圓體(P)" panose="020F0800000000000000" pitchFamily="34" charset="-120"/>
                    <a:cs typeface="Arial" panose="020B0604020202020204" pitchFamily="34" charset="0"/>
                  </a:rPr>
                  <a:t>不告白</a:t>
                </a:r>
                <a:endParaRPr lang="zh-CN" altLang="en-US" sz="1600" dirty="0">
                  <a:solidFill>
                    <a:srgbClr val="0070C0"/>
                  </a:solidFill>
                  <a:latin typeface="華康中特圓體(P)" panose="020F0800000000000000" pitchFamily="34" charset="-120"/>
                  <a:ea typeface="華康中特圓體(P)" panose="020F0800000000000000" pitchFamily="34" charset="-120"/>
                  <a:cs typeface="Arial" panose="020B0604020202020204" pitchFamily="34" charset="0"/>
                </a:endParaRPr>
              </a:p>
            </p:txBody>
          </p:sp>
          <p:sp>
            <p:nvSpPr>
              <p:cNvPr id="202" name="矩形 201">
                <a:extLst>
                  <a:ext uri="{FF2B5EF4-FFF2-40B4-BE49-F238E27FC236}">
                    <a16:creationId xmlns:a16="http://schemas.microsoft.com/office/drawing/2014/main" id="{B2552B21-7C3C-48E1-B013-100EA1856E65}"/>
                  </a:ext>
                </a:extLst>
              </p:cNvPr>
              <p:cNvSpPr/>
              <p:nvPr/>
            </p:nvSpPr>
            <p:spPr>
              <a:xfrm>
                <a:off x="8766601" y="1312593"/>
                <a:ext cx="2357441" cy="788319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254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innerShdw blurRad="101600" dist="254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solidFill>
                    <a:prstClr val="white"/>
                  </a:solidFill>
                  <a:latin typeface="華康中特圓體(P)" panose="020F0800000000000000" pitchFamily="34" charset="-120"/>
                  <a:ea typeface="華康中特圓體(P)" panose="020F0800000000000000" pitchFamily="34" charset="-120"/>
                  <a:cs typeface="Arial" panose="020B0604020202020204" pitchFamily="34" charset="0"/>
                </a:endParaRPr>
              </a:p>
            </p:txBody>
          </p:sp>
          <p:sp>
            <p:nvSpPr>
              <p:cNvPr id="203" name="单圆角矩形 9">
                <a:extLst>
                  <a:ext uri="{FF2B5EF4-FFF2-40B4-BE49-F238E27FC236}">
                    <a16:creationId xmlns:a16="http://schemas.microsoft.com/office/drawing/2014/main" id="{D40306FD-C403-4AC8-82FD-ADCA95E68FE0}"/>
                  </a:ext>
                </a:extLst>
              </p:cNvPr>
              <p:cNvSpPr/>
              <p:nvPr/>
            </p:nvSpPr>
            <p:spPr>
              <a:xfrm flipH="1">
                <a:off x="5871670" y="1311904"/>
                <a:ext cx="2693534" cy="788319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25400">
                <a:gradFill>
                  <a:gsLst>
                    <a:gs pos="0">
                      <a:schemeClr val="bg1">
                        <a:lumMod val="65000"/>
                      </a:schemeClr>
                    </a:gs>
                    <a:gs pos="100000">
                      <a:schemeClr val="bg1"/>
                    </a:gs>
                  </a:gsLst>
                  <a:lin ang="8100000" scaled="0"/>
                </a:gradFill>
              </a:ln>
              <a:effectLst>
                <a:innerShdw blurRad="101600" dist="25400" dir="189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 dirty="0">
                  <a:solidFill>
                    <a:prstClr val="white"/>
                  </a:solidFill>
                  <a:latin typeface="華康中特圓體(P)" panose="020F0800000000000000" pitchFamily="34" charset="-120"/>
                  <a:ea typeface="華康中特圓體(P)" panose="020F0800000000000000" pitchFamily="34" charset="-120"/>
                  <a:cs typeface="Arial" panose="020B0604020202020204" pitchFamily="34" charset="0"/>
                </a:endParaRPr>
              </a:p>
            </p:txBody>
          </p:sp>
          <p:sp>
            <p:nvSpPr>
              <p:cNvPr id="204" name="单圆角矩形 10">
                <a:extLst>
                  <a:ext uri="{FF2B5EF4-FFF2-40B4-BE49-F238E27FC236}">
                    <a16:creationId xmlns:a16="http://schemas.microsoft.com/office/drawing/2014/main" id="{9D052BB1-6EC5-4084-9665-B7ECA39F4644}"/>
                  </a:ext>
                </a:extLst>
              </p:cNvPr>
              <p:cNvSpPr/>
              <p:nvPr/>
            </p:nvSpPr>
            <p:spPr>
              <a:xfrm flipV="1">
                <a:off x="8821980" y="2210879"/>
                <a:ext cx="2302066" cy="788319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25400">
                <a:gradFill>
                  <a:gsLst>
                    <a:gs pos="0">
                      <a:schemeClr val="bg1">
                        <a:lumMod val="65000"/>
                      </a:schemeClr>
                    </a:gs>
                    <a:gs pos="100000">
                      <a:schemeClr val="bg1"/>
                    </a:gs>
                  </a:gsLst>
                  <a:lin ang="18900000" scaled="0"/>
                </a:gradFill>
              </a:ln>
              <a:effectLst>
                <a:innerShdw blurRad="101600" dist="25400" dir="81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solidFill>
                    <a:prstClr val="white"/>
                  </a:solidFill>
                  <a:latin typeface="華康中特圓體(P)" panose="020F0800000000000000" pitchFamily="34" charset="-120"/>
                  <a:ea typeface="華康中特圓體(P)" panose="020F0800000000000000" pitchFamily="34" charset="-120"/>
                  <a:cs typeface="Arial" panose="020B0604020202020204" pitchFamily="34" charset="0"/>
                </a:endParaRPr>
              </a:p>
            </p:txBody>
          </p:sp>
          <p:sp>
            <p:nvSpPr>
              <p:cNvPr id="205" name="矩形 204">
                <a:extLst>
                  <a:ext uri="{FF2B5EF4-FFF2-40B4-BE49-F238E27FC236}">
                    <a16:creationId xmlns:a16="http://schemas.microsoft.com/office/drawing/2014/main" id="{E0B0E7F0-41B8-4525-B890-9A7101CF1452}"/>
                  </a:ext>
                </a:extLst>
              </p:cNvPr>
              <p:cNvSpPr/>
              <p:nvPr/>
            </p:nvSpPr>
            <p:spPr>
              <a:xfrm>
                <a:off x="5822150" y="2234976"/>
                <a:ext cx="2693536" cy="788319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254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innerShdw blurRad="101600" dist="254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solidFill>
                    <a:prstClr val="white"/>
                  </a:solidFill>
                  <a:latin typeface="華康中特圓體(P)" panose="020F0800000000000000" pitchFamily="34" charset="-120"/>
                  <a:ea typeface="華康中特圓體(P)" panose="020F0800000000000000" pitchFamily="34" charset="-120"/>
                  <a:cs typeface="Arial" panose="020B0604020202020204" pitchFamily="34" charset="0"/>
                </a:endParaRPr>
              </a:p>
            </p:txBody>
          </p:sp>
          <p:sp>
            <p:nvSpPr>
              <p:cNvPr id="206" name="文本框 77">
                <a:extLst>
                  <a:ext uri="{FF2B5EF4-FFF2-40B4-BE49-F238E27FC236}">
                    <a16:creationId xmlns:a16="http://schemas.microsoft.com/office/drawing/2014/main" id="{69AD9FC3-71F2-48C2-8D08-0E22BB3F926A}"/>
                  </a:ext>
                </a:extLst>
              </p:cNvPr>
              <p:cNvSpPr txBox="1"/>
              <p:nvPr/>
            </p:nvSpPr>
            <p:spPr>
              <a:xfrm>
                <a:off x="5902149" y="1448531"/>
                <a:ext cx="2541126" cy="509230"/>
              </a:xfrm>
              <a:prstGeom prst="rect">
                <a:avLst/>
              </a:prstGeom>
              <a:noFill/>
            </p:spPr>
            <p:txBody>
              <a:bodyPr vert="horz" wrap="square" rtlCol="0" anchor="ctr">
                <a:spAutoFit/>
              </a:bodyPr>
              <a:lstStyle/>
              <a:p>
                <a:pPr algn="ctr"/>
                <a:r>
                  <a:rPr lang="en-US" altLang="zh-TW" sz="1600" dirty="0">
                    <a:latin typeface="華康中特圓體(P)" panose="020F0800000000000000" pitchFamily="34" charset="-120"/>
                    <a:ea typeface="華康中特圓體(P)" panose="020F0800000000000000" pitchFamily="34" charset="-120"/>
                    <a:cs typeface="Arial" panose="020B0604020202020204" pitchFamily="34" charset="0"/>
                  </a:rPr>
                  <a:t>( </a:t>
                </a:r>
                <a:r>
                  <a:rPr lang="en-US" altLang="zh-TW" dirty="0">
                    <a:solidFill>
                      <a:srgbClr val="0070C0"/>
                    </a:solidFill>
                    <a:latin typeface="Arial" panose="020B0604020202020204" pitchFamily="34" charset="0"/>
                    <a:ea typeface="華康中特圓體(P)" panose="020F0800000000000000" pitchFamily="34" charset="-120"/>
                    <a:cs typeface="Arial" panose="020B0604020202020204" pitchFamily="34" charset="0"/>
                  </a:rPr>
                  <a:t>3</a:t>
                </a:r>
                <a:r>
                  <a:rPr lang="en-US" altLang="zh-TW" dirty="0">
                    <a:latin typeface="Arial" panose="020B0604020202020204" pitchFamily="34" charset="0"/>
                    <a:ea typeface="華康中特圓體(P)" panose="020F0800000000000000" pitchFamily="34" charset="-120"/>
                    <a:cs typeface="Arial" panose="020B0604020202020204" pitchFamily="34" charset="0"/>
                  </a:rPr>
                  <a:t> </a:t>
                </a:r>
                <a:r>
                  <a:rPr lang="zh-TW" altLang="en-US" dirty="0">
                    <a:latin typeface="Arial" panose="020B0604020202020204" pitchFamily="34" charset="0"/>
                    <a:ea typeface="華康中特圓體(P)" panose="020F0800000000000000" pitchFamily="34" charset="-120"/>
                    <a:cs typeface="Arial" panose="020B0604020202020204" pitchFamily="34" charset="0"/>
                  </a:rPr>
                  <a:t>，</a:t>
                </a:r>
                <a:r>
                  <a:rPr lang="en-US" altLang="zh-TW" dirty="0">
                    <a:solidFill>
                      <a:srgbClr val="C00000"/>
                    </a:solidFill>
                    <a:latin typeface="Arial" panose="020B0604020202020204" pitchFamily="34" charset="0"/>
                    <a:ea typeface="華康中特圓體(P)" panose="020F0800000000000000" pitchFamily="34" charset="-120"/>
                    <a:cs typeface="Arial" panose="020B0604020202020204" pitchFamily="34" charset="0"/>
                  </a:rPr>
                  <a:t>3</a:t>
                </a:r>
                <a:r>
                  <a:rPr lang="zh-TW" altLang="en-US" dirty="0">
                    <a:latin typeface="Arial" panose="020B0604020202020204" pitchFamily="34" charset="0"/>
                    <a:ea typeface="華康中特圓體(P)" panose="020F0800000000000000" pitchFamily="34" charset="-120"/>
                    <a:cs typeface="Arial" panose="020B0604020202020204" pitchFamily="34" charset="0"/>
                  </a:rPr>
                  <a:t> </a:t>
                </a:r>
                <a:r>
                  <a:rPr lang="en-US" altLang="zh-TW" sz="1600" dirty="0">
                    <a:latin typeface="華康中特圓體(P)" panose="020F0800000000000000" pitchFamily="34" charset="-120"/>
                    <a:ea typeface="華康中特圓體(P)" panose="020F0800000000000000" pitchFamily="34" charset="-120"/>
                    <a:cs typeface="Arial" panose="020B0604020202020204" pitchFamily="34" charset="0"/>
                  </a:rPr>
                  <a:t>)</a:t>
                </a:r>
                <a:endParaRPr lang="zh-CN" altLang="en-US" sz="1600" dirty="0">
                  <a:latin typeface="華康中特圓體(P)" panose="020F0800000000000000" pitchFamily="34" charset="-120"/>
                  <a:ea typeface="華康中特圓體(P)" panose="020F0800000000000000" pitchFamily="34" charset="-12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87" name="文本框 77">
              <a:extLst>
                <a:ext uri="{FF2B5EF4-FFF2-40B4-BE49-F238E27FC236}">
                  <a16:creationId xmlns:a16="http://schemas.microsoft.com/office/drawing/2014/main" id="{C7AC1226-CF42-4567-9321-5CB30FD338A3}"/>
                </a:ext>
              </a:extLst>
            </p:cNvPr>
            <p:cNvSpPr txBox="1"/>
            <p:nvPr/>
          </p:nvSpPr>
          <p:spPr>
            <a:xfrm>
              <a:off x="5302233" y="3849556"/>
              <a:ext cx="1729462" cy="509230"/>
            </a:xfrm>
            <a:prstGeom prst="rect">
              <a:avLst/>
            </a:prstGeom>
            <a:noFill/>
          </p:spPr>
          <p:txBody>
            <a:bodyPr vert="horz" wrap="square" rtlCol="0" anchor="ctr">
              <a:spAutoFit/>
            </a:bodyPr>
            <a:lstStyle/>
            <a:p>
              <a:pPr algn="ctr"/>
              <a:r>
                <a:rPr lang="en-US" altLang="zh-TW" dirty="0">
                  <a:latin typeface="Arial" panose="020B0604020202020204" pitchFamily="34" charset="0"/>
                  <a:ea typeface="華康中特圓體(P)" panose="020F0800000000000000" pitchFamily="34" charset="-120"/>
                  <a:cs typeface="Arial" panose="020B0604020202020204" pitchFamily="34" charset="0"/>
                </a:rPr>
                <a:t>( 10</a:t>
              </a:r>
              <a:r>
                <a:rPr lang="zh-TW" altLang="en-US" dirty="0">
                  <a:latin typeface="Arial" panose="020B0604020202020204" pitchFamily="34" charset="0"/>
                  <a:ea typeface="華康中特圓體(P)" panose="020F0800000000000000" pitchFamily="34" charset="-120"/>
                  <a:cs typeface="Arial" panose="020B0604020202020204" pitchFamily="34" charset="0"/>
                </a:rPr>
                <a:t>，</a:t>
              </a:r>
              <a:r>
                <a:rPr lang="en-US" altLang="zh-TW" dirty="0">
                  <a:solidFill>
                    <a:srgbClr val="C00000"/>
                  </a:solidFill>
                  <a:latin typeface="Arial" panose="020B0604020202020204" pitchFamily="34" charset="0"/>
                  <a:ea typeface="華康中特圓體(P)" panose="020F0800000000000000" pitchFamily="34" charset="-120"/>
                  <a:cs typeface="Arial" panose="020B0604020202020204" pitchFamily="34" charset="0"/>
                </a:rPr>
                <a:t>-3</a:t>
              </a:r>
              <a:r>
                <a:rPr lang="en-US" altLang="zh-TW" dirty="0">
                  <a:latin typeface="Arial" panose="020B0604020202020204" pitchFamily="34" charset="0"/>
                  <a:ea typeface="華康中特圓體(P)" panose="020F0800000000000000" pitchFamily="34" charset="-120"/>
                  <a:cs typeface="Arial" panose="020B0604020202020204" pitchFamily="34" charset="0"/>
                </a:rPr>
                <a:t>)</a:t>
              </a:r>
              <a:endParaRPr lang="zh-CN" altLang="en-US" dirty="0">
                <a:latin typeface="Arial" panose="020B0604020202020204" pitchFamily="34" charset="0"/>
                <a:ea typeface="華康中特圓體(P)" panose="020F0800000000000000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88" name="文本框 77">
              <a:extLst>
                <a:ext uri="{FF2B5EF4-FFF2-40B4-BE49-F238E27FC236}">
                  <a16:creationId xmlns:a16="http://schemas.microsoft.com/office/drawing/2014/main" id="{55CD6C72-6DB2-4621-B853-B78C347936BF}"/>
                </a:ext>
              </a:extLst>
            </p:cNvPr>
            <p:cNvSpPr txBox="1"/>
            <p:nvPr/>
          </p:nvSpPr>
          <p:spPr>
            <a:xfrm>
              <a:off x="7218326" y="2993371"/>
              <a:ext cx="1401633" cy="509230"/>
            </a:xfrm>
            <a:prstGeom prst="rect">
              <a:avLst/>
            </a:prstGeom>
            <a:noFill/>
          </p:spPr>
          <p:txBody>
            <a:bodyPr vert="horz" wrap="square" rtlCol="0" anchor="ctr">
              <a:spAutoFit/>
            </a:bodyPr>
            <a:lstStyle/>
            <a:p>
              <a:pPr algn="ctr"/>
              <a:r>
                <a:rPr lang="en-US" altLang="zh-TW" dirty="0">
                  <a:solidFill>
                    <a:srgbClr val="0070C0"/>
                  </a:solidFill>
                  <a:latin typeface="Arial" panose="020B0604020202020204" pitchFamily="34" charset="0"/>
                  <a:ea typeface="華康中特圓體(P)" panose="020F0800000000000000" pitchFamily="34" charset="-120"/>
                  <a:cs typeface="Arial" panose="020B0604020202020204" pitchFamily="34" charset="0"/>
                </a:rPr>
                <a:t>(-4</a:t>
              </a:r>
              <a:r>
                <a:rPr lang="zh-TW" altLang="en-US" dirty="0">
                  <a:latin typeface="Arial" panose="020B0604020202020204" pitchFamily="34" charset="0"/>
                  <a:ea typeface="華康中特圓體(P)" panose="020F0800000000000000" pitchFamily="34" charset="-120"/>
                  <a:cs typeface="Arial" panose="020B0604020202020204" pitchFamily="34" charset="0"/>
                </a:rPr>
                <a:t>，</a:t>
              </a:r>
              <a:r>
                <a:rPr lang="en-US" altLang="zh-TW" dirty="0">
                  <a:solidFill>
                    <a:srgbClr val="C00000"/>
                  </a:solidFill>
                  <a:latin typeface="Arial" panose="020B0604020202020204" pitchFamily="34" charset="0"/>
                  <a:ea typeface="華康中特圓體(P)" panose="020F0800000000000000" pitchFamily="34" charset="-120"/>
                  <a:cs typeface="Arial" panose="020B0604020202020204" pitchFamily="34" charset="0"/>
                </a:rPr>
                <a:t>10</a:t>
              </a:r>
              <a:r>
                <a:rPr lang="en-US" altLang="zh-TW" dirty="0">
                  <a:latin typeface="Arial" panose="020B0604020202020204" pitchFamily="34" charset="0"/>
                  <a:ea typeface="華康中特圓體(P)" panose="020F0800000000000000" pitchFamily="34" charset="-120"/>
                  <a:cs typeface="Arial" panose="020B0604020202020204" pitchFamily="34" charset="0"/>
                </a:rPr>
                <a:t>)</a:t>
              </a:r>
              <a:endParaRPr lang="zh-CN" altLang="en-US" dirty="0">
                <a:latin typeface="Arial" panose="020B0604020202020204" pitchFamily="34" charset="0"/>
                <a:ea typeface="華康中特圓體(P)" panose="020F0800000000000000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94" name="文本框 77">
              <a:extLst>
                <a:ext uri="{FF2B5EF4-FFF2-40B4-BE49-F238E27FC236}">
                  <a16:creationId xmlns:a16="http://schemas.microsoft.com/office/drawing/2014/main" id="{9CE10413-0235-47D3-94CC-F2A9B3BE1046}"/>
                </a:ext>
              </a:extLst>
            </p:cNvPr>
            <p:cNvSpPr txBox="1"/>
            <p:nvPr/>
          </p:nvSpPr>
          <p:spPr>
            <a:xfrm>
              <a:off x="7087744" y="3866530"/>
              <a:ext cx="1834844" cy="509230"/>
            </a:xfrm>
            <a:prstGeom prst="rect">
              <a:avLst/>
            </a:prstGeom>
            <a:noFill/>
          </p:spPr>
          <p:txBody>
            <a:bodyPr vert="horz" wrap="square" rtlCol="0" anchor="ctr">
              <a:spAutoFit/>
            </a:bodyPr>
            <a:lstStyle/>
            <a:p>
              <a:pPr algn="ctr"/>
              <a:r>
                <a:rPr lang="en-US" altLang="zh-TW" dirty="0">
                  <a:latin typeface="Arial" panose="020B0604020202020204" pitchFamily="34" charset="0"/>
                  <a:ea typeface="華康中特圓體(P)" panose="020F0800000000000000" pitchFamily="34" charset="-120"/>
                  <a:cs typeface="Arial" panose="020B0604020202020204" pitchFamily="34" charset="0"/>
                </a:rPr>
                <a:t>( </a:t>
              </a:r>
              <a:r>
                <a:rPr lang="en-US" altLang="zh-TW" dirty="0">
                  <a:solidFill>
                    <a:srgbClr val="0070C0"/>
                  </a:solidFill>
                  <a:latin typeface="Arial" panose="020B0604020202020204" pitchFamily="34" charset="0"/>
                  <a:ea typeface="華康中特圓體(P)" panose="020F0800000000000000" pitchFamily="34" charset="-120"/>
                  <a:cs typeface="Arial" panose="020B0604020202020204" pitchFamily="34" charset="0"/>
                </a:rPr>
                <a:t>-10 </a:t>
              </a:r>
              <a:r>
                <a:rPr lang="zh-TW" altLang="en-US" dirty="0">
                  <a:latin typeface="Arial" panose="020B0604020202020204" pitchFamily="34" charset="0"/>
                  <a:ea typeface="華康中特圓體(P)" panose="020F0800000000000000" pitchFamily="34" charset="-120"/>
                  <a:cs typeface="Arial" panose="020B0604020202020204" pitchFamily="34" charset="0"/>
                </a:rPr>
                <a:t>，</a:t>
              </a:r>
              <a:r>
                <a:rPr lang="en-US" altLang="zh-TW" dirty="0">
                  <a:solidFill>
                    <a:srgbClr val="C00000"/>
                  </a:solidFill>
                  <a:latin typeface="Arial" panose="020B0604020202020204" pitchFamily="34" charset="0"/>
                  <a:ea typeface="華康中特圓體(P)" panose="020F0800000000000000" pitchFamily="34" charset="-120"/>
                  <a:cs typeface="Arial" panose="020B0604020202020204" pitchFamily="34" charset="0"/>
                </a:rPr>
                <a:t>-10</a:t>
              </a:r>
              <a:r>
                <a:rPr lang="en-US" altLang="zh-TW" dirty="0">
                  <a:latin typeface="Arial" panose="020B0604020202020204" pitchFamily="34" charset="0"/>
                  <a:ea typeface="華康中特圓體(P)" panose="020F0800000000000000" pitchFamily="34" charset="-120"/>
                  <a:cs typeface="Arial" panose="020B0604020202020204" pitchFamily="34" charset="0"/>
                </a:rPr>
                <a:t> )</a:t>
              </a:r>
              <a:endParaRPr lang="zh-CN" altLang="en-US" dirty="0">
                <a:latin typeface="Arial" panose="020B0604020202020204" pitchFamily="34" charset="0"/>
                <a:ea typeface="華康中特圓體(P)" panose="020F0800000000000000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95" name="矩形 194">
              <a:extLst>
                <a:ext uri="{FF2B5EF4-FFF2-40B4-BE49-F238E27FC236}">
                  <a16:creationId xmlns:a16="http://schemas.microsoft.com/office/drawing/2014/main" id="{DFEA6E65-DFE2-4A1C-9912-D5699FF9DDDD}"/>
                </a:ext>
              </a:extLst>
            </p:cNvPr>
            <p:cNvSpPr/>
            <p:nvPr/>
          </p:nvSpPr>
          <p:spPr>
            <a:xfrm>
              <a:off x="4864188" y="2532337"/>
              <a:ext cx="850241" cy="466794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altLang="zh-TW" sz="1600" dirty="0">
                  <a:solidFill>
                    <a:srgbClr val="0070C0"/>
                  </a:solidFill>
                  <a:latin typeface="Arial" panose="020B0604020202020204" pitchFamily="34" charset="0"/>
                  <a:ea typeface="華康中特圓體(P)" panose="020F0800000000000000" pitchFamily="34" charset="-120"/>
                  <a:cs typeface="Arial" panose="020B0604020202020204" pitchFamily="34" charset="0"/>
                </a:rPr>
                <a:t>p</a:t>
              </a:r>
              <a:endParaRPr lang="zh-TW" altLang="en-US" sz="1600" dirty="0">
                <a:solidFill>
                  <a:srgbClr val="0070C0"/>
                </a:solidFill>
                <a:latin typeface="Arial" panose="020B0604020202020204" pitchFamily="34" charset="0"/>
                <a:ea typeface="華康中特圓體(P)" panose="020F0800000000000000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96" name="矩形 195">
              <a:extLst>
                <a:ext uri="{FF2B5EF4-FFF2-40B4-BE49-F238E27FC236}">
                  <a16:creationId xmlns:a16="http://schemas.microsoft.com/office/drawing/2014/main" id="{D66C32F6-29C7-4F04-9267-AAD92B174476}"/>
                </a:ext>
              </a:extLst>
            </p:cNvPr>
            <p:cNvSpPr/>
            <p:nvPr/>
          </p:nvSpPr>
          <p:spPr>
            <a:xfrm>
              <a:off x="4751133" y="4544900"/>
              <a:ext cx="850241" cy="466793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altLang="zh-TW" sz="1600" dirty="0">
                  <a:solidFill>
                    <a:srgbClr val="0070C0"/>
                  </a:solidFill>
                  <a:latin typeface="Arial" panose="020B0604020202020204" pitchFamily="34" charset="0"/>
                  <a:ea typeface="華康中特圓體(P)" panose="020F0800000000000000" pitchFamily="34" charset="-120"/>
                  <a:cs typeface="Arial" panose="020B0604020202020204" pitchFamily="34" charset="0"/>
                </a:rPr>
                <a:t>1-p</a:t>
              </a:r>
              <a:endParaRPr lang="zh-TW" altLang="en-US" sz="1600" dirty="0">
                <a:solidFill>
                  <a:srgbClr val="0070C0"/>
                </a:solidFill>
                <a:latin typeface="Arial" panose="020B0604020202020204" pitchFamily="34" charset="0"/>
                <a:ea typeface="華康中特圓體(P)" panose="020F0800000000000000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97" name="矩形 196">
              <a:extLst>
                <a:ext uri="{FF2B5EF4-FFF2-40B4-BE49-F238E27FC236}">
                  <a16:creationId xmlns:a16="http://schemas.microsoft.com/office/drawing/2014/main" id="{A1CA5CA4-705E-4B19-B22B-4E6A5285DB23}"/>
                </a:ext>
              </a:extLst>
            </p:cNvPr>
            <p:cNvSpPr/>
            <p:nvPr/>
          </p:nvSpPr>
          <p:spPr>
            <a:xfrm>
              <a:off x="5175065" y="2259614"/>
              <a:ext cx="850241" cy="466794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altLang="zh-TW" sz="1600" dirty="0">
                  <a:solidFill>
                    <a:srgbClr val="C00000"/>
                  </a:solidFill>
                  <a:latin typeface="Arial" panose="020B0604020202020204" pitchFamily="34" charset="0"/>
                  <a:ea typeface="華康中特圓體(P)" panose="020F0800000000000000" pitchFamily="34" charset="-120"/>
                  <a:cs typeface="Arial" panose="020B0604020202020204" pitchFamily="34" charset="0"/>
                </a:rPr>
                <a:t>q</a:t>
              </a:r>
              <a:endParaRPr lang="zh-TW" altLang="en-US" sz="1600" dirty="0">
                <a:solidFill>
                  <a:srgbClr val="C00000"/>
                </a:solidFill>
                <a:latin typeface="Arial" panose="020B0604020202020204" pitchFamily="34" charset="0"/>
                <a:ea typeface="華康中特圓體(P)" panose="020F0800000000000000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98" name="矩形 197">
              <a:extLst>
                <a:ext uri="{FF2B5EF4-FFF2-40B4-BE49-F238E27FC236}">
                  <a16:creationId xmlns:a16="http://schemas.microsoft.com/office/drawing/2014/main" id="{81FEB304-E72B-450A-A009-D3B8FAA60C8A}"/>
                </a:ext>
              </a:extLst>
            </p:cNvPr>
            <p:cNvSpPr/>
            <p:nvPr/>
          </p:nvSpPr>
          <p:spPr>
            <a:xfrm>
              <a:off x="7180530" y="2324179"/>
              <a:ext cx="850241" cy="466794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altLang="zh-TW" sz="1600" dirty="0">
                  <a:solidFill>
                    <a:srgbClr val="C00000"/>
                  </a:solidFill>
                  <a:latin typeface="Arial" panose="020B0604020202020204" pitchFamily="34" charset="0"/>
                  <a:ea typeface="華康中特圓體(P)" panose="020F0800000000000000" pitchFamily="34" charset="-120"/>
                  <a:cs typeface="Arial" panose="020B0604020202020204" pitchFamily="34" charset="0"/>
                </a:rPr>
                <a:t>1-q</a:t>
              </a:r>
              <a:endParaRPr lang="zh-TW" altLang="en-US" sz="1600" dirty="0">
                <a:solidFill>
                  <a:srgbClr val="C00000"/>
                </a:solidFill>
                <a:latin typeface="Arial" panose="020B0604020202020204" pitchFamily="34" charset="0"/>
                <a:ea typeface="華康中特圓體(P)" panose="020F0800000000000000" pitchFamily="34" charset="-120"/>
                <a:cs typeface="Arial" panose="020B0604020202020204" pitchFamily="34" charset="0"/>
              </a:endParaRPr>
            </a:p>
          </p:txBody>
        </p:sp>
        <p:pic>
          <p:nvPicPr>
            <p:cNvPr id="199" name="圖片 198">
              <a:extLst>
                <a:ext uri="{FF2B5EF4-FFF2-40B4-BE49-F238E27FC236}">
                  <a16:creationId xmlns:a16="http://schemas.microsoft.com/office/drawing/2014/main" id="{7493D76B-13EA-4499-84E4-AB753FF0693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010855" y="1562066"/>
              <a:ext cx="1268548" cy="1197720"/>
            </a:xfrm>
            <a:prstGeom prst="rect">
              <a:avLst/>
            </a:prstGeom>
            <a:noFill/>
          </p:spPr>
        </p:pic>
      </p:grpSp>
      <p:pic>
        <p:nvPicPr>
          <p:cNvPr id="207" name="圖片 206">
            <a:extLst>
              <a:ext uri="{FF2B5EF4-FFF2-40B4-BE49-F238E27FC236}">
                <a16:creationId xmlns:a16="http://schemas.microsoft.com/office/drawing/2014/main" id="{FB11B4C5-7E78-411E-BC08-AC75798E75C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33710" y="4353974"/>
            <a:ext cx="743987" cy="845795"/>
          </a:xfrm>
          <a:prstGeom prst="rect">
            <a:avLst/>
          </a:prstGeom>
        </p:spPr>
      </p:pic>
      <p:pic>
        <p:nvPicPr>
          <p:cNvPr id="208" name="圖片 207">
            <a:extLst>
              <a:ext uri="{FF2B5EF4-FFF2-40B4-BE49-F238E27FC236}">
                <a16:creationId xmlns:a16="http://schemas.microsoft.com/office/drawing/2014/main" id="{0D9673CA-C203-428D-94AB-8F644871687B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2990" y="2453032"/>
            <a:ext cx="694054" cy="694054"/>
          </a:xfrm>
          <a:prstGeom prst="rect">
            <a:avLst/>
          </a:prstGeom>
        </p:spPr>
      </p:pic>
      <p:pic>
        <p:nvPicPr>
          <p:cNvPr id="209" name="圖片 208">
            <a:extLst>
              <a:ext uri="{FF2B5EF4-FFF2-40B4-BE49-F238E27FC236}">
                <a16:creationId xmlns:a16="http://schemas.microsoft.com/office/drawing/2014/main" id="{51AE8AA4-10DD-47C6-A51E-2E551A778B87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596" y="3958281"/>
            <a:ext cx="644011" cy="644011"/>
          </a:xfrm>
          <a:prstGeom prst="rect">
            <a:avLst/>
          </a:prstGeom>
        </p:spPr>
      </p:pic>
      <p:pic>
        <p:nvPicPr>
          <p:cNvPr id="210" name="圖片 209">
            <a:extLst>
              <a:ext uri="{FF2B5EF4-FFF2-40B4-BE49-F238E27FC236}">
                <a16:creationId xmlns:a16="http://schemas.microsoft.com/office/drawing/2014/main" id="{A91DB481-DE5F-4163-8690-E1F057C15616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6848" y="3968418"/>
            <a:ext cx="644011" cy="644011"/>
          </a:xfrm>
          <a:prstGeom prst="rect">
            <a:avLst/>
          </a:prstGeom>
        </p:spPr>
      </p:pic>
      <p:pic>
        <p:nvPicPr>
          <p:cNvPr id="211" name="圖片 210">
            <a:extLst>
              <a:ext uri="{FF2B5EF4-FFF2-40B4-BE49-F238E27FC236}">
                <a16:creationId xmlns:a16="http://schemas.microsoft.com/office/drawing/2014/main" id="{6D04D955-637A-4B88-B095-2AAE8742BB11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5950" y="3294057"/>
            <a:ext cx="730846" cy="730846"/>
          </a:xfrm>
          <a:prstGeom prst="rect">
            <a:avLst/>
          </a:prstGeom>
        </p:spPr>
      </p:pic>
      <p:pic>
        <p:nvPicPr>
          <p:cNvPr id="212" name="圖片 211">
            <a:extLst>
              <a:ext uri="{FF2B5EF4-FFF2-40B4-BE49-F238E27FC236}">
                <a16:creationId xmlns:a16="http://schemas.microsoft.com/office/drawing/2014/main" id="{0EA7307B-99EB-406E-B125-CA57EC1B0756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9461" y="3232039"/>
            <a:ext cx="769712" cy="769712"/>
          </a:xfrm>
          <a:prstGeom prst="rect">
            <a:avLst/>
          </a:prstGeom>
        </p:spPr>
      </p:pic>
      <p:pic>
        <p:nvPicPr>
          <p:cNvPr id="213" name="圖片 212">
            <a:extLst>
              <a:ext uri="{FF2B5EF4-FFF2-40B4-BE49-F238E27FC236}">
                <a16:creationId xmlns:a16="http://schemas.microsoft.com/office/drawing/2014/main" id="{25164697-102D-4441-B663-C0DBFCF7DCE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6" y="3572684"/>
            <a:ext cx="675496" cy="904438"/>
          </a:xfrm>
          <a:prstGeom prst="rect">
            <a:avLst/>
          </a:prstGeom>
        </p:spPr>
      </p:pic>
      <p:pic>
        <p:nvPicPr>
          <p:cNvPr id="215" name="圖片 214">
            <a:extLst>
              <a:ext uri="{FF2B5EF4-FFF2-40B4-BE49-F238E27FC236}">
                <a16:creationId xmlns:a16="http://schemas.microsoft.com/office/drawing/2014/main" id="{87CBD82E-577B-41E3-977E-20638341634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-3845255" y="2637289"/>
            <a:ext cx="340995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798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6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" presetClass="entr" presetSubtype="2" accel="4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0" dur="1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1" dur="1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50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5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2" accel="4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4" dur="1500" fill="hold"/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5" dur="1500" fill="hold"/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6" fill="hold">
                          <p:stCondLst>
                            <p:cond delay="indefinite"/>
                          </p:stCondLst>
                          <p:childTnLst>
                            <p:par>
                              <p:cTn id="2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8" presetID="53" presetClass="entr" presetSubtype="1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0" dur="500" fill="hold"/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" dur="500" fill="hold"/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2" dur="500"/>
                                            <p:tgtEl>
                                              <p:spTgt spid="8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3" fill="hold">
                          <p:stCondLst>
                            <p:cond delay="indefinite"/>
                          </p:stCondLst>
                          <p:childTnLst>
                            <p:par>
                              <p:cTn id="3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5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7" dur="500"/>
                                            <p:tgtEl>
                                              <p:spTgt spid="1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2" presetClass="entr" presetSubtype="2" accel="4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40" dur="15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41" dur="15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2" fill="hold">
                          <p:stCondLst>
                            <p:cond delay="indefinite"/>
                          </p:stCondLst>
                          <p:childTnLst>
                            <p:par>
                              <p:cTn id="4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4" presetID="53" presetClass="entr" presetSubtype="1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6" dur="50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7" dur="50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8" dur="500"/>
                                            <p:tgtEl>
                                              <p:spTgt spid="7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1" dur="500"/>
                                            <p:tgtEl>
                                              <p:spTgt spid="1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2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4" dur="500"/>
                                            <p:tgtEl>
                                              <p:spTgt spid="1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5" fill="hold">
                          <p:stCondLst>
                            <p:cond delay="indefinite"/>
                          </p:stCondLst>
                          <p:childTnLst>
                            <p:par>
                              <p:cTn id="5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7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9" dur="500"/>
                                            <p:tgtEl>
                                              <p:spTgt spid="1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0" presetID="2" presetClass="entr" presetSubtype="2" accel="4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62" dur="15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63" dur="15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4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6" dur="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7" dur="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8" dur="5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9" fill="hold">
                          <p:stCondLst>
                            <p:cond delay="indefinite"/>
                          </p:stCondLst>
                          <p:childTnLst>
                            <p:par>
                              <p:cTn id="7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1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3" dur="500"/>
                                            <p:tgtEl>
                                              <p:spTgt spid="9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4" presetID="2" presetClass="entr" presetSubtype="2" accel="4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6" dur="1500" fill="hold"/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77" dur="1500" fill="hold"/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8" fill="hold">
                          <p:stCondLst>
                            <p:cond delay="indefinite"/>
                          </p:stCondLst>
                          <p:childTnLst>
                            <p:par>
                              <p:cTn id="7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0" presetID="53" presetClass="entr" presetSubtype="1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2" dur="500" fill="hold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3" dur="500" fill="hold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4" dur="500"/>
                                            <p:tgtEl>
                                              <p:spTgt spid="9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5" fill="hold">
                          <p:stCondLst>
                            <p:cond delay="indefinite"/>
                          </p:stCondLst>
                          <p:childTnLst>
                            <p:par>
                              <p:cTn id="8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7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9" dur="500"/>
                                            <p:tgtEl>
                                              <p:spTgt spid="1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0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2" dur="500"/>
                                            <p:tgtEl>
                                              <p:spTgt spid="1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3" fill="hold">
                          <p:stCondLst>
                            <p:cond delay="indefinite"/>
                          </p:stCondLst>
                          <p:childTnLst>
                            <p:par>
                              <p:cTn id="9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5" presetID="53" presetClass="entr" presetSubtype="1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7" dur="5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8" dur="5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9" dur="500"/>
                                            <p:tgtEl>
                                              <p:spTgt spid="9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00" fill="hold">
                          <p:stCondLst>
                            <p:cond delay="indefinite"/>
                          </p:stCondLst>
                          <p:childTnLst>
                            <p:par>
                              <p:cTn id="10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2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4" dur="500"/>
                                            <p:tgtEl>
                                              <p:spTgt spid="1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7" dur="500"/>
                                            <p:tgtEl>
                                              <p:spTgt spid="1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8" presetID="2" presetClass="entr" presetSubtype="2" accel="4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10" dur="1500" fill="hold"/>
                                            <p:tgtEl>
                                              <p:spTgt spid="1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11" dur="1500" fill="hold"/>
                                            <p:tgtEl>
                                              <p:spTgt spid="1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12" fill="hold">
                          <p:stCondLst>
                            <p:cond delay="indefinite"/>
                          </p:stCondLst>
                          <p:childTnLst>
                            <p:par>
                              <p:cTn id="11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4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6" dur="500"/>
                                            <p:tgtEl>
                                              <p:spTgt spid="1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17" fill="hold">
                          <p:stCondLst>
                            <p:cond delay="indefinite"/>
                          </p:stCondLst>
                          <p:childTnLst>
                            <p:par>
                              <p:cTn id="1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9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1" dur="500"/>
                                            <p:tgtEl>
                                              <p:spTgt spid="1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1" grpId="0" animBg="1"/>
          <p:bldP spid="46" grpId="0" animBg="1"/>
          <p:bldP spid="91" grpId="0" animBg="1"/>
          <p:bldP spid="117" grpId="0" animBg="1"/>
          <p:bldP spid="118" grpId="0" animBg="1"/>
          <p:bldP spid="119" grpId="0" animBg="1"/>
          <p:bldP spid="120" grpId="0" animBg="1"/>
          <p:bldP spid="122" grpId="0"/>
          <p:bldP spid="124" grpId="0"/>
          <p:bldP spid="126" grpId="0"/>
          <p:bldP spid="143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6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" presetClass="entr" presetSubtype="2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" dur="1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" dur="1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50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5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2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" dur="1500" fill="hold"/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5" dur="1500" fill="hold"/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6" fill="hold">
                          <p:stCondLst>
                            <p:cond delay="indefinite"/>
                          </p:stCondLst>
                          <p:childTnLst>
                            <p:par>
                              <p:cTn id="2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8" presetID="53" presetClass="entr" presetSubtype="1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0" dur="500" fill="hold"/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" dur="500" fill="hold"/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2" dur="500"/>
                                            <p:tgtEl>
                                              <p:spTgt spid="8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3" fill="hold">
                          <p:stCondLst>
                            <p:cond delay="indefinite"/>
                          </p:stCondLst>
                          <p:childTnLst>
                            <p:par>
                              <p:cTn id="3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5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7" dur="500"/>
                                            <p:tgtEl>
                                              <p:spTgt spid="1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2" presetClass="entr" presetSubtype="2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0" dur="15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1" dur="15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2" fill="hold">
                          <p:stCondLst>
                            <p:cond delay="indefinite"/>
                          </p:stCondLst>
                          <p:childTnLst>
                            <p:par>
                              <p:cTn id="4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4" presetID="53" presetClass="entr" presetSubtype="1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6" dur="50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7" dur="50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8" dur="500"/>
                                            <p:tgtEl>
                                              <p:spTgt spid="7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1" dur="500"/>
                                            <p:tgtEl>
                                              <p:spTgt spid="1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2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4" dur="500"/>
                                            <p:tgtEl>
                                              <p:spTgt spid="1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5" fill="hold">
                          <p:stCondLst>
                            <p:cond delay="indefinite"/>
                          </p:stCondLst>
                          <p:childTnLst>
                            <p:par>
                              <p:cTn id="5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7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9" dur="500"/>
                                            <p:tgtEl>
                                              <p:spTgt spid="1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0" presetID="2" presetClass="entr" presetSubtype="2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2" dur="15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3" dur="15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4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6" dur="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7" dur="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8" dur="5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9" fill="hold">
                          <p:stCondLst>
                            <p:cond delay="indefinite"/>
                          </p:stCondLst>
                          <p:childTnLst>
                            <p:par>
                              <p:cTn id="7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1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3" dur="500"/>
                                            <p:tgtEl>
                                              <p:spTgt spid="9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4" presetID="2" presetClass="entr" presetSubtype="2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6" dur="1500" fill="hold"/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7" dur="1500" fill="hold"/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8" fill="hold">
                          <p:stCondLst>
                            <p:cond delay="indefinite"/>
                          </p:stCondLst>
                          <p:childTnLst>
                            <p:par>
                              <p:cTn id="7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0" presetID="53" presetClass="entr" presetSubtype="1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2" dur="500" fill="hold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3" dur="500" fill="hold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4" dur="500"/>
                                            <p:tgtEl>
                                              <p:spTgt spid="9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5" fill="hold">
                          <p:stCondLst>
                            <p:cond delay="indefinite"/>
                          </p:stCondLst>
                          <p:childTnLst>
                            <p:par>
                              <p:cTn id="8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7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9" dur="500"/>
                                            <p:tgtEl>
                                              <p:spTgt spid="1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0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2" dur="500"/>
                                            <p:tgtEl>
                                              <p:spTgt spid="1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3" fill="hold">
                          <p:stCondLst>
                            <p:cond delay="indefinite"/>
                          </p:stCondLst>
                          <p:childTnLst>
                            <p:par>
                              <p:cTn id="9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5" presetID="53" presetClass="entr" presetSubtype="1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7" dur="5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8" dur="5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9" dur="500"/>
                                            <p:tgtEl>
                                              <p:spTgt spid="9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00" fill="hold">
                          <p:stCondLst>
                            <p:cond delay="indefinite"/>
                          </p:stCondLst>
                          <p:childTnLst>
                            <p:par>
                              <p:cTn id="10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2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4" dur="500"/>
                                            <p:tgtEl>
                                              <p:spTgt spid="1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7" dur="500"/>
                                            <p:tgtEl>
                                              <p:spTgt spid="1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8" presetID="2" presetClass="entr" presetSubtype="2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0" dur="1500" fill="hold"/>
                                            <p:tgtEl>
                                              <p:spTgt spid="1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1" dur="1500" fill="hold"/>
                                            <p:tgtEl>
                                              <p:spTgt spid="1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12" fill="hold">
                          <p:stCondLst>
                            <p:cond delay="indefinite"/>
                          </p:stCondLst>
                          <p:childTnLst>
                            <p:par>
                              <p:cTn id="11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4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6" dur="500"/>
                                            <p:tgtEl>
                                              <p:spTgt spid="1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17" fill="hold">
                          <p:stCondLst>
                            <p:cond delay="indefinite"/>
                          </p:stCondLst>
                          <p:childTnLst>
                            <p:par>
                              <p:cTn id="1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9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1" dur="500"/>
                                            <p:tgtEl>
                                              <p:spTgt spid="1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1" grpId="0" animBg="1"/>
          <p:bldP spid="46" grpId="0" animBg="1"/>
          <p:bldP spid="91" grpId="0" animBg="1"/>
          <p:bldP spid="117" grpId="0" animBg="1"/>
          <p:bldP spid="118" grpId="0" animBg="1"/>
          <p:bldP spid="119" grpId="0" animBg="1"/>
          <p:bldP spid="120" grpId="0" animBg="1"/>
          <p:bldP spid="122" grpId="0"/>
          <p:bldP spid="124" grpId="0"/>
          <p:bldP spid="126" grpId="0"/>
          <p:bldP spid="143" grpId="0"/>
        </p:bldLst>
      </p:timing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椭圆 145">
            <a:extLst>
              <a:ext uri="{FF2B5EF4-FFF2-40B4-BE49-F238E27FC236}">
                <a16:creationId xmlns:a16="http://schemas.microsoft.com/office/drawing/2014/main" id="{9809BC5C-705E-42D0-B6D8-5FC8C2431127}"/>
              </a:ext>
            </a:extLst>
          </p:cNvPr>
          <p:cNvSpPr/>
          <p:nvPr/>
        </p:nvSpPr>
        <p:spPr>
          <a:xfrm>
            <a:off x="11389985" y="6070166"/>
            <a:ext cx="756000" cy="756000"/>
          </a:xfrm>
          <a:prstGeom prst="ellipse">
            <a:avLst/>
          </a:prstGeom>
          <a:gradFill flip="none" rotWithShape="1">
            <a:gsLst>
              <a:gs pos="100000">
                <a:schemeClr val="bg1">
                  <a:lumMod val="100000"/>
                </a:schemeClr>
              </a:gs>
              <a:gs pos="0">
                <a:schemeClr val="bg1">
                  <a:lumMod val="72000"/>
                </a:schemeClr>
              </a:gs>
            </a:gsLst>
            <a:lin ang="2700000" scaled="1"/>
            <a:tileRect/>
          </a:gra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sp>
        <p:nvSpPr>
          <p:cNvPr id="179" name="矩形 178">
            <a:extLst>
              <a:ext uri="{FF2B5EF4-FFF2-40B4-BE49-F238E27FC236}">
                <a16:creationId xmlns:a16="http://schemas.microsoft.com/office/drawing/2014/main" id="{76F7EFAB-9EB0-4A45-AB39-7019AC9BBF0A}"/>
              </a:ext>
            </a:extLst>
          </p:cNvPr>
          <p:cNvSpPr/>
          <p:nvPr/>
        </p:nvSpPr>
        <p:spPr>
          <a:xfrm>
            <a:off x="11527060" y="6261561"/>
            <a:ext cx="45304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A60C4597-589D-4A11-9817-77DC32EA032F}" type="slidenum">
              <a:rPr lang="en-US" altLang="zh-CN" sz="2000" b="1">
                <a:latin typeface="Segoe UI Light" pitchFamily="34" charset="0"/>
                <a:ea typeface="专业字体设计服务/WWW.ZTSGC.COM/" pitchFamily="2" charset="-122"/>
              </a:rPr>
              <a:pPr algn="ctr"/>
              <a:t>2</a:t>
            </a:fld>
            <a:endParaRPr lang="zh-CN" altLang="en-US" sz="2000" b="1" dirty="0">
              <a:latin typeface="Segoe UI Light" pitchFamily="34" charset="0"/>
              <a:ea typeface="专业字体设计服务/WWW.ZTSGC.COM/" pitchFamily="2" charset="-122"/>
            </a:endParaRPr>
          </a:p>
        </p:txBody>
      </p:sp>
      <p:sp>
        <p:nvSpPr>
          <p:cNvPr id="151" name="標題 20">
            <a:extLst>
              <a:ext uri="{FF2B5EF4-FFF2-40B4-BE49-F238E27FC236}">
                <a16:creationId xmlns:a16="http://schemas.microsoft.com/office/drawing/2014/main" id="{1056102C-B8CD-458C-BC7E-30EBE46CEF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312" y="206333"/>
            <a:ext cx="3050788" cy="546975"/>
          </a:xfrm>
        </p:spPr>
        <p:txBody>
          <a:bodyPr>
            <a:noAutofit/>
          </a:bodyPr>
          <a:lstStyle/>
          <a:p>
            <a:r>
              <a:rPr lang="zh-TW" altLang="en-US" sz="3600" dirty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  <a:cs typeface="+mn-cs"/>
              </a:rPr>
              <a:t>大綱</a:t>
            </a:r>
          </a:p>
        </p:txBody>
      </p:sp>
      <p:sp>
        <p:nvSpPr>
          <p:cNvPr id="160" name="矩形 159">
            <a:extLst>
              <a:ext uri="{FF2B5EF4-FFF2-40B4-BE49-F238E27FC236}">
                <a16:creationId xmlns:a16="http://schemas.microsoft.com/office/drawing/2014/main" id="{5900E433-225F-4E18-AF62-B98853C7E53B}"/>
              </a:ext>
            </a:extLst>
          </p:cNvPr>
          <p:cNvSpPr/>
          <p:nvPr/>
        </p:nvSpPr>
        <p:spPr>
          <a:xfrm>
            <a:off x="4561184" y="1123143"/>
            <a:ext cx="4966749" cy="768619"/>
          </a:xfrm>
          <a:prstGeom prst="rect">
            <a:avLst/>
          </a:prstGeom>
          <a:solidFill>
            <a:srgbClr val="FFB8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sp>
        <p:nvSpPr>
          <p:cNvPr id="162" name="矩形 161">
            <a:extLst>
              <a:ext uri="{FF2B5EF4-FFF2-40B4-BE49-F238E27FC236}">
                <a16:creationId xmlns:a16="http://schemas.microsoft.com/office/drawing/2014/main" id="{8E6761EB-8D8C-411D-A83F-E0FF97FBEFBF}"/>
              </a:ext>
            </a:extLst>
          </p:cNvPr>
          <p:cNvSpPr/>
          <p:nvPr/>
        </p:nvSpPr>
        <p:spPr>
          <a:xfrm>
            <a:off x="3995127" y="1891762"/>
            <a:ext cx="5532806" cy="768619"/>
          </a:xfrm>
          <a:prstGeom prst="rect">
            <a:avLst/>
          </a:prstGeom>
          <a:solidFill>
            <a:srgbClr val="01ACBE"/>
          </a:solidFill>
          <a:ln>
            <a:noFill/>
          </a:ln>
          <a:effectLst>
            <a:innerShdw blurRad="50800" dist="254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sp>
        <p:nvSpPr>
          <p:cNvPr id="164" name="矩形 163">
            <a:extLst>
              <a:ext uri="{FF2B5EF4-FFF2-40B4-BE49-F238E27FC236}">
                <a16:creationId xmlns:a16="http://schemas.microsoft.com/office/drawing/2014/main" id="{0F4AD420-D76D-4C81-9098-99EE509F4726}"/>
              </a:ext>
            </a:extLst>
          </p:cNvPr>
          <p:cNvSpPr/>
          <p:nvPr/>
        </p:nvSpPr>
        <p:spPr>
          <a:xfrm>
            <a:off x="3312956" y="2660380"/>
            <a:ext cx="6214977" cy="768619"/>
          </a:xfrm>
          <a:prstGeom prst="rect">
            <a:avLst/>
          </a:prstGeom>
          <a:solidFill>
            <a:srgbClr val="E87071"/>
          </a:solidFill>
          <a:ln>
            <a:noFill/>
          </a:ln>
          <a:effectLst>
            <a:innerShdw blurRad="50800" dist="254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sp>
        <p:nvSpPr>
          <p:cNvPr id="165" name="矩形 164">
            <a:extLst>
              <a:ext uri="{FF2B5EF4-FFF2-40B4-BE49-F238E27FC236}">
                <a16:creationId xmlns:a16="http://schemas.microsoft.com/office/drawing/2014/main" id="{9089447C-56B8-4083-91A2-BB553F3F54DB}"/>
              </a:ext>
            </a:extLst>
          </p:cNvPr>
          <p:cNvSpPr/>
          <p:nvPr/>
        </p:nvSpPr>
        <p:spPr>
          <a:xfrm>
            <a:off x="4959503" y="3428999"/>
            <a:ext cx="4564420" cy="768619"/>
          </a:xfrm>
          <a:prstGeom prst="rect">
            <a:avLst/>
          </a:prstGeom>
          <a:solidFill>
            <a:srgbClr val="00AF92"/>
          </a:solidFill>
          <a:ln>
            <a:noFill/>
          </a:ln>
          <a:effectLst>
            <a:innerShdw blurRad="50800" dist="254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sp>
        <p:nvSpPr>
          <p:cNvPr id="166" name="矩形 165">
            <a:extLst>
              <a:ext uri="{FF2B5EF4-FFF2-40B4-BE49-F238E27FC236}">
                <a16:creationId xmlns:a16="http://schemas.microsoft.com/office/drawing/2014/main" id="{9AD85EA8-0BF5-4515-BCC0-DE29A3D76A7D}"/>
              </a:ext>
            </a:extLst>
          </p:cNvPr>
          <p:cNvSpPr/>
          <p:nvPr/>
        </p:nvSpPr>
        <p:spPr>
          <a:xfrm>
            <a:off x="2979128" y="4197618"/>
            <a:ext cx="6548806" cy="768619"/>
          </a:xfrm>
          <a:prstGeom prst="rect">
            <a:avLst/>
          </a:prstGeom>
          <a:solidFill>
            <a:srgbClr val="C65885"/>
          </a:solidFill>
          <a:ln>
            <a:noFill/>
          </a:ln>
          <a:effectLst>
            <a:innerShdw blurRad="50800" dist="254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sp>
        <p:nvSpPr>
          <p:cNvPr id="168" name="矩形 167">
            <a:extLst>
              <a:ext uri="{FF2B5EF4-FFF2-40B4-BE49-F238E27FC236}">
                <a16:creationId xmlns:a16="http://schemas.microsoft.com/office/drawing/2014/main" id="{B19907A7-1290-498E-A2E9-9BE425650A06}"/>
              </a:ext>
            </a:extLst>
          </p:cNvPr>
          <p:cNvSpPr/>
          <p:nvPr/>
        </p:nvSpPr>
        <p:spPr>
          <a:xfrm>
            <a:off x="3879013" y="4966236"/>
            <a:ext cx="5648920" cy="768619"/>
          </a:xfrm>
          <a:prstGeom prst="rect">
            <a:avLst/>
          </a:prstGeom>
          <a:solidFill>
            <a:srgbClr val="844B9B"/>
          </a:solidFill>
          <a:ln>
            <a:noFill/>
          </a:ln>
          <a:effectLst>
            <a:innerShdw blurRad="50800" dist="254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grpSp>
        <p:nvGrpSpPr>
          <p:cNvPr id="172" name="组合 11">
            <a:extLst>
              <a:ext uri="{FF2B5EF4-FFF2-40B4-BE49-F238E27FC236}">
                <a16:creationId xmlns:a16="http://schemas.microsoft.com/office/drawing/2014/main" id="{E5DEBD04-5A9E-42DE-B392-118807988FF3}"/>
              </a:ext>
            </a:extLst>
          </p:cNvPr>
          <p:cNvGrpSpPr/>
          <p:nvPr/>
        </p:nvGrpSpPr>
        <p:grpSpPr>
          <a:xfrm>
            <a:off x="4234467" y="1058993"/>
            <a:ext cx="1045550" cy="1323798"/>
            <a:chOff x="4390176" y="890801"/>
            <a:chExt cx="1081244" cy="1368991"/>
          </a:xfrm>
        </p:grpSpPr>
        <p:grpSp>
          <p:nvGrpSpPr>
            <p:cNvPr id="175" name="组合 12">
              <a:extLst>
                <a:ext uri="{FF2B5EF4-FFF2-40B4-BE49-F238E27FC236}">
                  <a16:creationId xmlns:a16="http://schemas.microsoft.com/office/drawing/2014/main" id="{53AD33C0-7799-4B23-899A-AA3D1BCB1F38}"/>
                </a:ext>
              </a:extLst>
            </p:cNvPr>
            <p:cNvGrpSpPr/>
            <p:nvPr/>
          </p:nvGrpSpPr>
          <p:grpSpPr>
            <a:xfrm>
              <a:off x="4390176" y="890801"/>
              <a:ext cx="1081244" cy="1368991"/>
              <a:chOff x="4627786" y="1796539"/>
              <a:chExt cx="2675679" cy="3387753"/>
            </a:xfrm>
          </p:grpSpPr>
          <p:sp>
            <p:nvSpPr>
              <p:cNvPr id="182" name="圆角矩形 16">
                <a:extLst>
                  <a:ext uri="{FF2B5EF4-FFF2-40B4-BE49-F238E27FC236}">
                    <a16:creationId xmlns:a16="http://schemas.microsoft.com/office/drawing/2014/main" id="{7C70E2E6-C590-4638-837A-64A3BC51742C}"/>
                  </a:ext>
                </a:extLst>
              </p:cNvPr>
              <p:cNvSpPr/>
              <p:nvPr/>
            </p:nvSpPr>
            <p:spPr>
              <a:xfrm rot="2760000">
                <a:off x="4423176" y="2304004"/>
                <a:ext cx="3387753" cy="237282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47000">
                    <a:schemeClr val="tx1">
                      <a:alpha val="19000"/>
                    </a:schemeClr>
                  </a:gs>
                  <a:gs pos="76000">
                    <a:srgbClr val="6C6C6C">
                      <a:alpha val="10000"/>
                    </a:srgbClr>
                  </a:gs>
                  <a:gs pos="0">
                    <a:schemeClr val="tx1">
                      <a:alpha val="61000"/>
                    </a:schemeClr>
                  </a:gs>
                  <a:gs pos="100000">
                    <a:srgbClr val="D8D8D8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889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183" name="椭圆 17">
                <a:extLst>
                  <a:ext uri="{FF2B5EF4-FFF2-40B4-BE49-F238E27FC236}">
                    <a16:creationId xmlns:a16="http://schemas.microsoft.com/office/drawing/2014/main" id="{15349254-75A6-4926-B5EC-0699828B5FE1}"/>
                  </a:ext>
                </a:extLst>
              </p:cNvPr>
              <p:cNvSpPr/>
              <p:nvPr/>
            </p:nvSpPr>
            <p:spPr>
              <a:xfrm>
                <a:off x="4627786" y="1946965"/>
                <a:ext cx="1963514" cy="1963514"/>
              </a:xfrm>
              <a:prstGeom prst="ellipse">
                <a:avLst/>
              </a:prstGeom>
              <a:gradFill>
                <a:gsLst>
                  <a:gs pos="0">
                    <a:srgbClr val="D3D3D3"/>
                  </a:gs>
                  <a:gs pos="100000">
                    <a:srgbClr val="F7F7F7"/>
                  </a:gs>
                </a:gsLst>
                <a:lin ang="2700000" scaled="1"/>
              </a:gradFill>
              <a:ln w="1905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304800" dist="127000" dir="2700000" algn="tl" rotWithShape="0">
                  <a:prstClr val="black">
                    <a:alpha val="2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76" name="组合 13">
              <a:extLst>
                <a:ext uri="{FF2B5EF4-FFF2-40B4-BE49-F238E27FC236}">
                  <a16:creationId xmlns:a16="http://schemas.microsoft.com/office/drawing/2014/main" id="{36CC84B9-6B3B-4323-BDB4-3E04C5CE6EE5}"/>
                </a:ext>
              </a:extLst>
            </p:cNvPr>
            <p:cNvGrpSpPr/>
            <p:nvPr/>
          </p:nvGrpSpPr>
          <p:grpSpPr>
            <a:xfrm>
              <a:off x="4489652" y="976692"/>
              <a:ext cx="873070" cy="1203161"/>
              <a:chOff x="4627786" y="1715908"/>
              <a:chExt cx="2875230" cy="3962302"/>
            </a:xfrm>
          </p:grpSpPr>
          <p:sp>
            <p:nvSpPr>
              <p:cNvPr id="180" name="圆角矩形 14">
                <a:extLst>
                  <a:ext uri="{FF2B5EF4-FFF2-40B4-BE49-F238E27FC236}">
                    <a16:creationId xmlns:a16="http://schemas.microsoft.com/office/drawing/2014/main" id="{ADF4CF47-34A0-4F7E-BB53-A50C267779BE}"/>
                  </a:ext>
                </a:extLst>
              </p:cNvPr>
              <p:cNvSpPr/>
              <p:nvPr/>
            </p:nvSpPr>
            <p:spPr>
              <a:xfrm rot="2760000">
                <a:off x="4335454" y="2510647"/>
                <a:ext cx="3962302" cy="2372823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32000">
                    <a:schemeClr val="tx1">
                      <a:alpha val="13000"/>
                    </a:schemeClr>
                  </a:gs>
                  <a:gs pos="68000">
                    <a:srgbClr val="6C6C6C">
                      <a:alpha val="10000"/>
                    </a:srgbClr>
                  </a:gs>
                  <a:gs pos="0">
                    <a:schemeClr val="tx1">
                      <a:alpha val="61000"/>
                    </a:schemeClr>
                  </a:gs>
                  <a:gs pos="100000">
                    <a:srgbClr val="D8D8D8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181" name="椭圆 15">
                <a:extLst>
                  <a:ext uri="{FF2B5EF4-FFF2-40B4-BE49-F238E27FC236}">
                    <a16:creationId xmlns:a16="http://schemas.microsoft.com/office/drawing/2014/main" id="{764BF9D0-D69D-4AE6-924B-56F13F3E1214}"/>
                  </a:ext>
                </a:extLst>
              </p:cNvPr>
              <p:cNvSpPr/>
              <p:nvPr/>
            </p:nvSpPr>
            <p:spPr>
              <a:xfrm>
                <a:off x="4627786" y="1946965"/>
                <a:ext cx="1963514" cy="1963514"/>
              </a:xfrm>
              <a:prstGeom prst="ellipse">
                <a:avLst/>
              </a:prstGeom>
              <a:gradFill>
                <a:gsLst>
                  <a:gs pos="0">
                    <a:srgbClr val="D3D3D3"/>
                  </a:gs>
                  <a:gs pos="100000">
                    <a:srgbClr val="F7F7F7"/>
                  </a:gs>
                </a:gsLst>
                <a:lin ang="2700000" scaled="1"/>
              </a:gradFill>
              <a:ln w="1905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14300" dir="2700000" algn="tl" rotWithShape="0">
                  <a:prstClr val="black">
                    <a:alpha val="2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84" name="组合 19">
            <a:extLst>
              <a:ext uri="{FF2B5EF4-FFF2-40B4-BE49-F238E27FC236}">
                <a16:creationId xmlns:a16="http://schemas.microsoft.com/office/drawing/2014/main" id="{8C9D810A-48EF-4D1A-A8EE-CECD2EB8EF84}"/>
              </a:ext>
            </a:extLst>
          </p:cNvPr>
          <p:cNvGrpSpPr/>
          <p:nvPr/>
        </p:nvGrpSpPr>
        <p:grpSpPr>
          <a:xfrm>
            <a:off x="2940051" y="2597583"/>
            <a:ext cx="1045550" cy="1323798"/>
            <a:chOff x="4390176" y="890801"/>
            <a:chExt cx="1081244" cy="1368991"/>
          </a:xfrm>
        </p:grpSpPr>
        <p:grpSp>
          <p:nvGrpSpPr>
            <p:cNvPr id="185" name="组合 20">
              <a:extLst>
                <a:ext uri="{FF2B5EF4-FFF2-40B4-BE49-F238E27FC236}">
                  <a16:creationId xmlns:a16="http://schemas.microsoft.com/office/drawing/2014/main" id="{4B820DAB-DB5F-473B-A2D9-45A3364ACE02}"/>
                </a:ext>
              </a:extLst>
            </p:cNvPr>
            <p:cNvGrpSpPr/>
            <p:nvPr/>
          </p:nvGrpSpPr>
          <p:grpSpPr>
            <a:xfrm>
              <a:off x="4390176" y="890801"/>
              <a:ext cx="1081244" cy="1368991"/>
              <a:chOff x="4627786" y="1796539"/>
              <a:chExt cx="2675679" cy="3387753"/>
            </a:xfrm>
          </p:grpSpPr>
          <p:sp>
            <p:nvSpPr>
              <p:cNvPr id="189" name="圆角矩形 24">
                <a:extLst>
                  <a:ext uri="{FF2B5EF4-FFF2-40B4-BE49-F238E27FC236}">
                    <a16:creationId xmlns:a16="http://schemas.microsoft.com/office/drawing/2014/main" id="{560EEB5C-9D2F-4DC4-82D0-1643EB422D30}"/>
                  </a:ext>
                </a:extLst>
              </p:cNvPr>
              <p:cNvSpPr/>
              <p:nvPr/>
            </p:nvSpPr>
            <p:spPr>
              <a:xfrm rot="2760000">
                <a:off x="4423176" y="2304004"/>
                <a:ext cx="3387753" cy="237282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47000">
                    <a:schemeClr val="tx1">
                      <a:alpha val="19000"/>
                    </a:schemeClr>
                  </a:gs>
                  <a:gs pos="76000">
                    <a:srgbClr val="6C6C6C">
                      <a:alpha val="10000"/>
                    </a:srgbClr>
                  </a:gs>
                  <a:gs pos="0">
                    <a:schemeClr val="tx1">
                      <a:alpha val="61000"/>
                    </a:schemeClr>
                  </a:gs>
                  <a:gs pos="100000">
                    <a:srgbClr val="D8D8D8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889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190" name="椭圆 25">
                <a:extLst>
                  <a:ext uri="{FF2B5EF4-FFF2-40B4-BE49-F238E27FC236}">
                    <a16:creationId xmlns:a16="http://schemas.microsoft.com/office/drawing/2014/main" id="{FA7DA9BB-E427-44C9-930D-6E3836F693C6}"/>
                  </a:ext>
                </a:extLst>
              </p:cNvPr>
              <p:cNvSpPr/>
              <p:nvPr/>
            </p:nvSpPr>
            <p:spPr>
              <a:xfrm>
                <a:off x="4627786" y="1946965"/>
                <a:ext cx="1963514" cy="1963514"/>
              </a:xfrm>
              <a:prstGeom prst="ellipse">
                <a:avLst/>
              </a:prstGeom>
              <a:gradFill>
                <a:gsLst>
                  <a:gs pos="0">
                    <a:srgbClr val="D3D3D3"/>
                  </a:gs>
                  <a:gs pos="100000">
                    <a:srgbClr val="F7F7F7"/>
                  </a:gs>
                </a:gsLst>
                <a:lin ang="2700000" scaled="1"/>
              </a:gradFill>
              <a:ln w="1905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304800" dist="127000" dir="2700000" algn="tl" rotWithShape="0">
                  <a:prstClr val="black">
                    <a:alpha val="2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86" name="组合 21">
              <a:extLst>
                <a:ext uri="{FF2B5EF4-FFF2-40B4-BE49-F238E27FC236}">
                  <a16:creationId xmlns:a16="http://schemas.microsoft.com/office/drawing/2014/main" id="{2D82D66A-CAF1-41E2-B856-BD7F446909DB}"/>
                </a:ext>
              </a:extLst>
            </p:cNvPr>
            <p:cNvGrpSpPr/>
            <p:nvPr/>
          </p:nvGrpSpPr>
          <p:grpSpPr>
            <a:xfrm>
              <a:off x="4489652" y="976692"/>
              <a:ext cx="873070" cy="1203161"/>
              <a:chOff x="4627786" y="1715908"/>
              <a:chExt cx="2875230" cy="3962302"/>
            </a:xfrm>
          </p:grpSpPr>
          <p:sp>
            <p:nvSpPr>
              <p:cNvPr id="187" name="圆角矩形 22">
                <a:extLst>
                  <a:ext uri="{FF2B5EF4-FFF2-40B4-BE49-F238E27FC236}">
                    <a16:creationId xmlns:a16="http://schemas.microsoft.com/office/drawing/2014/main" id="{84DD35D6-5E73-41CE-A803-12F4102E88AF}"/>
                  </a:ext>
                </a:extLst>
              </p:cNvPr>
              <p:cNvSpPr/>
              <p:nvPr/>
            </p:nvSpPr>
            <p:spPr>
              <a:xfrm rot="2760000">
                <a:off x="4335454" y="2510647"/>
                <a:ext cx="3962302" cy="2372823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32000">
                    <a:schemeClr val="tx1">
                      <a:alpha val="13000"/>
                    </a:schemeClr>
                  </a:gs>
                  <a:gs pos="68000">
                    <a:srgbClr val="6C6C6C">
                      <a:alpha val="10000"/>
                    </a:srgbClr>
                  </a:gs>
                  <a:gs pos="0">
                    <a:schemeClr val="tx1">
                      <a:alpha val="61000"/>
                    </a:schemeClr>
                  </a:gs>
                  <a:gs pos="100000">
                    <a:srgbClr val="D8D8D8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188" name="椭圆 23">
                <a:extLst>
                  <a:ext uri="{FF2B5EF4-FFF2-40B4-BE49-F238E27FC236}">
                    <a16:creationId xmlns:a16="http://schemas.microsoft.com/office/drawing/2014/main" id="{36A60CD0-62FB-4E23-8907-1B2247CD7559}"/>
                  </a:ext>
                </a:extLst>
              </p:cNvPr>
              <p:cNvSpPr/>
              <p:nvPr/>
            </p:nvSpPr>
            <p:spPr>
              <a:xfrm>
                <a:off x="4627786" y="1946965"/>
                <a:ext cx="1963514" cy="1963514"/>
              </a:xfrm>
              <a:prstGeom prst="ellipse">
                <a:avLst/>
              </a:prstGeom>
              <a:gradFill>
                <a:gsLst>
                  <a:gs pos="0">
                    <a:srgbClr val="D3D3D3"/>
                  </a:gs>
                  <a:gs pos="100000">
                    <a:srgbClr val="F7F7F7"/>
                  </a:gs>
                </a:gsLst>
                <a:lin ang="2700000" scaled="1"/>
              </a:gradFill>
              <a:ln w="1905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14300" dir="2700000" algn="tl" rotWithShape="0">
                  <a:prstClr val="black">
                    <a:alpha val="2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91" name="组合 26">
            <a:extLst>
              <a:ext uri="{FF2B5EF4-FFF2-40B4-BE49-F238E27FC236}">
                <a16:creationId xmlns:a16="http://schemas.microsoft.com/office/drawing/2014/main" id="{491C93F3-933D-4BD3-973E-72C8F211F09A}"/>
              </a:ext>
            </a:extLst>
          </p:cNvPr>
          <p:cNvGrpSpPr/>
          <p:nvPr/>
        </p:nvGrpSpPr>
        <p:grpSpPr>
          <a:xfrm>
            <a:off x="3625943" y="1822797"/>
            <a:ext cx="1045550" cy="1323798"/>
            <a:chOff x="4390176" y="890801"/>
            <a:chExt cx="1081244" cy="1368991"/>
          </a:xfrm>
        </p:grpSpPr>
        <p:grpSp>
          <p:nvGrpSpPr>
            <p:cNvPr id="192" name="组合 27">
              <a:extLst>
                <a:ext uri="{FF2B5EF4-FFF2-40B4-BE49-F238E27FC236}">
                  <a16:creationId xmlns:a16="http://schemas.microsoft.com/office/drawing/2014/main" id="{EAF870D0-781C-4C88-A72F-527E62B4C3EF}"/>
                </a:ext>
              </a:extLst>
            </p:cNvPr>
            <p:cNvGrpSpPr/>
            <p:nvPr/>
          </p:nvGrpSpPr>
          <p:grpSpPr>
            <a:xfrm>
              <a:off x="4390176" y="890801"/>
              <a:ext cx="1081244" cy="1368991"/>
              <a:chOff x="4627786" y="1796539"/>
              <a:chExt cx="2675679" cy="3387753"/>
            </a:xfrm>
          </p:grpSpPr>
          <p:sp>
            <p:nvSpPr>
              <p:cNvPr id="196" name="圆角矩形 31">
                <a:extLst>
                  <a:ext uri="{FF2B5EF4-FFF2-40B4-BE49-F238E27FC236}">
                    <a16:creationId xmlns:a16="http://schemas.microsoft.com/office/drawing/2014/main" id="{7E17B8E0-F170-483B-8ADD-027079C0FC39}"/>
                  </a:ext>
                </a:extLst>
              </p:cNvPr>
              <p:cNvSpPr/>
              <p:nvPr/>
            </p:nvSpPr>
            <p:spPr>
              <a:xfrm rot="2760000">
                <a:off x="4423176" y="2304004"/>
                <a:ext cx="3387753" cy="237282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47000">
                    <a:schemeClr val="tx1">
                      <a:alpha val="19000"/>
                    </a:schemeClr>
                  </a:gs>
                  <a:gs pos="76000">
                    <a:srgbClr val="6C6C6C">
                      <a:alpha val="10000"/>
                    </a:srgbClr>
                  </a:gs>
                  <a:gs pos="0">
                    <a:schemeClr val="tx1">
                      <a:alpha val="61000"/>
                    </a:schemeClr>
                  </a:gs>
                  <a:gs pos="100000">
                    <a:srgbClr val="D8D8D8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889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197" name="椭圆 32">
                <a:extLst>
                  <a:ext uri="{FF2B5EF4-FFF2-40B4-BE49-F238E27FC236}">
                    <a16:creationId xmlns:a16="http://schemas.microsoft.com/office/drawing/2014/main" id="{ECB00F0C-434D-439E-95A7-00BA79756851}"/>
                  </a:ext>
                </a:extLst>
              </p:cNvPr>
              <p:cNvSpPr/>
              <p:nvPr/>
            </p:nvSpPr>
            <p:spPr>
              <a:xfrm>
                <a:off x="4627786" y="1946965"/>
                <a:ext cx="1963514" cy="1963514"/>
              </a:xfrm>
              <a:prstGeom prst="ellipse">
                <a:avLst/>
              </a:prstGeom>
              <a:gradFill>
                <a:gsLst>
                  <a:gs pos="0">
                    <a:srgbClr val="D3D3D3"/>
                  </a:gs>
                  <a:gs pos="100000">
                    <a:srgbClr val="F7F7F7"/>
                  </a:gs>
                </a:gsLst>
                <a:lin ang="2700000" scaled="1"/>
              </a:gradFill>
              <a:ln w="1905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304800" dist="127000" dir="2700000" algn="tl" rotWithShape="0">
                  <a:prstClr val="black">
                    <a:alpha val="2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93" name="组合 28">
              <a:extLst>
                <a:ext uri="{FF2B5EF4-FFF2-40B4-BE49-F238E27FC236}">
                  <a16:creationId xmlns:a16="http://schemas.microsoft.com/office/drawing/2014/main" id="{D01E7A1C-FFAC-4000-A544-C056663A5644}"/>
                </a:ext>
              </a:extLst>
            </p:cNvPr>
            <p:cNvGrpSpPr/>
            <p:nvPr/>
          </p:nvGrpSpPr>
          <p:grpSpPr>
            <a:xfrm>
              <a:off x="4489652" y="976692"/>
              <a:ext cx="873070" cy="1203161"/>
              <a:chOff x="4627786" y="1715908"/>
              <a:chExt cx="2875230" cy="3962302"/>
            </a:xfrm>
          </p:grpSpPr>
          <p:sp>
            <p:nvSpPr>
              <p:cNvPr id="194" name="圆角矩形 29">
                <a:extLst>
                  <a:ext uri="{FF2B5EF4-FFF2-40B4-BE49-F238E27FC236}">
                    <a16:creationId xmlns:a16="http://schemas.microsoft.com/office/drawing/2014/main" id="{CEFE10AB-3676-4568-BEB4-141A1348205F}"/>
                  </a:ext>
                </a:extLst>
              </p:cNvPr>
              <p:cNvSpPr/>
              <p:nvPr/>
            </p:nvSpPr>
            <p:spPr>
              <a:xfrm rot="2760000">
                <a:off x="4335454" y="2510647"/>
                <a:ext cx="3962302" cy="2372823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32000">
                    <a:schemeClr val="tx1">
                      <a:alpha val="13000"/>
                    </a:schemeClr>
                  </a:gs>
                  <a:gs pos="68000">
                    <a:srgbClr val="6C6C6C">
                      <a:alpha val="10000"/>
                    </a:srgbClr>
                  </a:gs>
                  <a:gs pos="0">
                    <a:schemeClr val="tx1">
                      <a:alpha val="61000"/>
                    </a:schemeClr>
                  </a:gs>
                  <a:gs pos="100000">
                    <a:srgbClr val="D8D8D8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195" name="椭圆 30">
                <a:extLst>
                  <a:ext uri="{FF2B5EF4-FFF2-40B4-BE49-F238E27FC236}">
                    <a16:creationId xmlns:a16="http://schemas.microsoft.com/office/drawing/2014/main" id="{BD268409-2411-41F8-B1A5-5E1957072921}"/>
                  </a:ext>
                </a:extLst>
              </p:cNvPr>
              <p:cNvSpPr/>
              <p:nvPr/>
            </p:nvSpPr>
            <p:spPr>
              <a:xfrm>
                <a:off x="4627786" y="1946965"/>
                <a:ext cx="1963514" cy="1963514"/>
              </a:xfrm>
              <a:prstGeom prst="ellipse">
                <a:avLst/>
              </a:prstGeom>
              <a:gradFill>
                <a:gsLst>
                  <a:gs pos="0">
                    <a:srgbClr val="D3D3D3"/>
                  </a:gs>
                  <a:gs pos="100000">
                    <a:srgbClr val="F7F7F7"/>
                  </a:gs>
                </a:gsLst>
                <a:lin ang="2700000" scaled="1"/>
              </a:gradFill>
              <a:ln w="1905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14300" dir="2700000" algn="tl" rotWithShape="0">
                  <a:prstClr val="black">
                    <a:alpha val="2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98" name="组合 33">
            <a:extLst>
              <a:ext uri="{FF2B5EF4-FFF2-40B4-BE49-F238E27FC236}">
                <a16:creationId xmlns:a16="http://schemas.microsoft.com/office/drawing/2014/main" id="{9710BA72-CDD4-471A-A516-370F2764C303}"/>
              </a:ext>
            </a:extLst>
          </p:cNvPr>
          <p:cNvGrpSpPr/>
          <p:nvPr/>
        </p:nvGrpSpPr>
        <p:grpSpPr>
          <a:xfrm>
            <a:off x="3502118" y="4912484"/>
            <a:ext cx="1045550" cy="1323798"/>
            <a:chOff x="4390176" y="890801"/>
            <a:chExt cx="1081244" cy="1368991"/>
          </a:xfrm>
        </p:grpSpPr>
        <p:grpSp>
          <p:nvGrpSpPr>
            <p:cNvPr id="199" name="组合 34">
              <a:extLst>
                <a:ext uri="{FF2B5EF4-FFF2-40B4-BE49-F238E27FC236}">
                  <a16:creationId xmlns:a16="http://schemas.microsoft.com/office/drawing/2014/main" id="{40F78218-86D4-4D96-AF3F-B10B0686FD4E}"/>
                </a:ext>
              </a:extLst>
            </p:cNvPr>
            <p:cNvGrpSpPr/>
            <p:nvPr/>
          </p:nvGrpSpPr>
          <p:grpSpPr>
            <a:xfrm>
              <a:off x="4390176" y="890801"/>
              <a:ext cx="1081244" cy="1368991"/>
              <a:chOff x="4627786" y="1796539"/>
              <a:chExt cx="2675679" cy="3387753"/>
            </a:xfrm>
          </p:grpSpPr>
          <p:sp>
            <p:nvSpPr>
              <p:cNvPr id="203" name="圆角矩形 38">
                <a:extLst>
                  <a:ext uri="{FF2B5EF4-FFF2-40B4-BE49-F238E27FC236}">
                    <a16:creationId xmlns:a16="http://schemas.microsoft.com/office/drawing/2014/main" id="{2405C187-A5E9-4741-B736-C3E615E7265D}"/>
                  </a:ext>
                </a:extLst>
              </p:cNvPr>
              <p:cNvSpPr/>
              <p:nvPr/>
            </p:nvSpPr>
            <p:spPr>
              <a:xfrm rot="2760000">
                <a:off x="4423176" y="2304004"/>
                <a:ext cx="3387753" cy="237282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47000">
                    <a:schemeClr val="tx1">
                      <a:alpha val="19000"/>
                    </a:schemeClr>
                  </a:gs>
                  <a:gs pos="76000">
                    <a:srgbClr val="6C6C6C">
                      <a:alpha val="10000"/>
                    </a:srgbClr>
                  </a:gs>
                  <a:gs pos="0">
                    <a:schemeClr val="tx1">
                      <a:alpha val="61000"/>
                    </a:schemeClr>
                  </a:gs>
                  <a:gs pos="100000">
                    <a:srgbClr val="D8D8D8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889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204" name="椭圆 39">
                <a:extLst>
                  <a:ext uri="{FF2B5EF4-FFF2-40B4-BE49-F238E27FC236}">
                    <a16:creationId xmlns:a16="http://schemas.microsoft.com/office/drawing/2014/main" id="{7912C94E-ACA5-4ECD-9CAB-E985BE20E53D}"/>
                  </a:ext>
                </a:extLst>
              </p:cNvPr>
              <p:cNvSpPr/>
              <p:nvPr/>
            </p:nvSpPr>
            <p:spPr>
              <a:xfrm>
                <a:off x="4627786" y="1946965"/>
                <a:ext cx="1963514" cy="1963514"/>
              </a:xfrm>
              <a:prstGeom prst="ellipse">
                <a:avLst/>
              </a:prstGeom>
              <a:gradFill>
                <a:gsLst>
                  <a:gs pos="0">
                    <a:srgbClr val="D3D3D3"/>
                  </a:gs>
                  <a:gs pos="100000">
                    <a:srgbClr val="F7F7F7"/>
                  </a:gs>
                </a:gsLst>
                <a:lin ang="2700000" scaled="1"/>
              </a:gradFill>
              <a:ln w="1905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304800" dist="127000" dir="2700000" algn="tl" rotWithShape="0">
                  <a:prstClr val="black">
                    <a:alpha val="2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200" name="组合 35">
              <a:extLst>
                <a:ext uri="{FF2B5EF4-FFF2-40B4-BE49-F238E27FC236}">
                  <a16:creationId xmlns:a16="http://schemas.microsoft.com/office/drawing/2014/main" id="{43F4A4CE-0D79-421A-B098-928FCF83380A}"/>
                </a:ext>
              </a:extLst>
            </p:cNvPr>
            <p:cNvGrpSpPr/>
            <p:nvPr/>
          </p:nvGrpSpPr>
          <p:grpSpPr>
            <a:xfrm>
              <a:off x="4489652" y="976692"/>
              <a:ext cx="873070" cy="1203161"/>
              <a:chOff x="4627786" y="1715908"/>
              <a:chExt cx="2875230" cy="3962302"/>
            </a:xfrm>
          </p:grpSpPr>
          <p:sp>
            <p:nvSpPr>
              <p:cNvPr id="201" name="圆角矩形 36">
                <a:extLst>
                  <a:ext uri="{FF2B5EF4-FFF2-40B4-BE49-F238E27FC236}">
                    <a16:creationId xmlns:a16="http://schemas.microsoft.com/office/drawing/2014/main" id="{68B82963-E6F1-4491-8D84-8C96266C6606}"/>
                  </a:ext>
                </a:extLst>
              </p:cNvPr>
              <p:cNvSpPr/>
              <p:nvPr/>
            </p:nvSpPr>
            <p:spPr>
              <a:xfrm rot="2760000">
                <a:off x="4335454" y="2510647"/>
                <a:ext cx="3962302" cy="2372823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32000">
                    <a:schemeClr val="tx1">
                      <a:alpha val="13000"/>
                    </a:schemeClr>
                  </a:gs>
                  <a:gs pos="68000">
                    <a:srgbClr val="6C6C6C">
                      <a:alpha val="10000"/>
                    </a:srgbClr>
                  </a:gs>
                  <a:gs pos="0">
                    <a:schemeClr val="tx1">
                      <a:alpha val="61000"/>
                    </a:schemeClr>
                  </a:gs>
                  <a:gs pos="100000">
                    <a:srgbClr val="D8D8D8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202" name="椭圆 37">
                <a:extLst>
                  <a:ext uri="{FF2B5EF4-FFF2-40B4-BE49-F238E27FC236}">
                    <a16:creationId xmlns:a16="http://schemas.microsoft.com/office/drawing/2014/main" id="{69991D90-2D3F-41EA-B50D-B51EF2223184}"/>
                  </a:ext>
                </a:extLst>
              </p:cNvPr>
              <p:cNvSpPr/>
              <p:nvPr/>
            </p:nvSpPr>
            <p:spPr>
              <a:xfrm>
                <a:off x="4627786" y="1946965"/>
                <a:ext cx="1963514" cy="1963514"/>
              </a:xfrm>
              <a:prstGeom prst="ellipse">
                <a:avLst/>
              </a:prstGeom>
              <a:gradFill>
                <a:gsLst>
                  <a:gs pos="0">
                    <a:srgbClr val="D3D3D3"/>
                  </a:gs>
                  <a:gs pos="100000">
                    <a:srgbClr val="F7F7F7"/>
                  </a:gs>
                </a:gsLst>
                <a:lin ang="2700000" scaled="1"/>
              </a:gradFill>
              <a:ln w="1905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14300" dir="2700000" algn="tl" rotWithShape="0">
                  <a:prstClr val="black">
                    <a:alpha val="2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205" name="组合 40">
            <a:extLst>
              <a:ext uri="{FF2B5EF4-FFF2-40B4-BE49-F238E27FC236}">
                <a16:creationId xmlns:a16="http://schemas.microsoft.com/office/drawing/2014/main" id="{A1E8497F-FEBE-430C-87FB-E781B3911877}"/>
              </a:ext>
            </a:extLst>
          </p:cNvPr>
          <p:cNvGrpSpPr/>
          <p:nvPr/>
        </p:nvGrpSpPr>
        <p:grpSpPr>
          <a:xfrm>
            <a:off x="2587866" y="4134210"/>
            <a:ext cx="1045550" cy="1323798"/>
            <a:chOff x="4390176" y="890801"/>
            <a:chExt cx="1081244" cy="1368991"/>
          </a:xfrm>
        </p:grpSpPr>
        <p:grpSp>
          <p:nvGrpSpPr>
            <p:cNvPr id="206" name="组合 41">
              <a:extLst>
                <a:ext uri="{FF2B5EF4-FFF2-40B4-BE49-F238E27FC236}">
                  <a16:creationId xmlns:a16="http://schemas.microsoft.com/office/drawing/2014/main" id="{1CEA9DA9-C034-44DA-9373-CDC1FD588A9E}"/>
                </a:ext>
              </a:extLst>
            </p:cNvPr>
            <p:cNvGrpSpPr/>
            <p:nvPr/>
          </p:nvGrpSpPr>
          <p:grpSpPr>
            <a:xfrm>
              <a:off x="4390176" y="890801"/>
              <a:ext cx="1081244" cy="1368991"/>
              <a:chOff x="4627786" y="1796539"/>
              <a:chExt cx="2675679" cy="3387753"/>
            </a:xfrm>
          </p:grpSpPr>
          <p:sp>
            <p:nvSpPr>
              <p:cNvPr id="210" name="圆角矩形 45">
                <a:extLst>
                  <a:ext uri="{FF2B5EF4-FFF2-40B4-BE49-F238E27FC236}">
                    <a16:creationId xmlns:a16="http://schemas.microsoft.com/office/drawing/2014/main" id="{392712F9-245C-4775-89BE-7813C7AEFADE}"/>
                  </a:ext>
                </a:extLst>
              </p:cNvPr>
              <p:cNvSpPr/>
              <p:nvPr/>
            </p:nvSpPr>
            <p:spPr>
              <a:xfrm rot="2760000">
                <a:off x="4423176" y="2304004"/>
                <a:ext cx="3387753" cy="237282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47000">
                    <a:schemeClr val="tx1">
                      <a:alpha val="19000"/>
                    </a:schemeClr>
                  </a:gs>
                  <a:gs pos="76000">
                    <a:srgbClr val="6C6C6C">
                      <a:alpha val="10000"/>
                    </a:srgbClr>
                  </a:gs>
                  <a:gs pos="0">
                    <a:schemeClr val="tx1">
                      <a:alpha val="61000"/>
                    </a:schemeClr>
                  </a:gs>
                  <a:gs pos="100000">
                    <a:srgbClr val="D8D8D8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889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211" name="椭圆 46">
                <a:extLst>
                  <a:ext uri="{FF2B5EF4-FFF2-40B4-BE49-F238E27FC236}">
                    <a16:creationId xmlns:a16="http://schemas.microsoft.com/office/drawing/2014/main" id="{9B7F5314-9190-442A-B628-E65B7A75A85B}"/>
                  </a:ext>
                </a:extLst>
              </p:cNvPr>
              <p:cNvSpPr/>
              <p:nvPr/>
            </p:nvSpPr>
            <p:spPr>
              <a:xfrm>
                <a:off x="4627786" y="1946965"/>
                <a:ext cx="1963514" cy="1963514"/>
              </a:xfrm>
              <a:prstGeom prst="ellipse">
                <a:avLst/>
              </a:prstGeom>
              <a:gradFill>
                <a:gsLst>
                  <a:gs pos="0">
                    <a:srgbClr val="D3D3D3"/>
                  </a:gs>
                  <a:gs pos="100000">
                    <a:srgbClr val="F7F7F7"/>
                  </a:gs>
                </a:gsLst>
                <a:lin ang="2700000" scaled="1"/>
              </a:gradFill>
              <a:ln w="1905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304800" dist="127000" dir="2700000" algn="tl" rotWithShape="0">
                  <a:prstClr val="black">
                    <a:alpha val="2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207" name="组合 42">
              <a:extLst>
                <a:ext uri="{FF2B5EF4-FFF2-40B4-BE49-F238E27FC236}">
                  <a16:creationId xmlns:a16="http://schemas.microsoft.com/office/drawing/2014/main" id="{1CDFB48B-5528-40F1-9AAD-7114E6523982}"/>
                </a:ext>
              </a:extLst>
            </p:cNvPr>
            <p:cNvGrpSpPr/>
            <p:nvPr/>
          </p:nvGrpSpPr>
          <p:grpSpPr>
            <a:xfrm>
              <a:off x="4489652" y="976692"/>
              <a:ext cx="873070" cy="1203161"/>
              <a:chOff x="4627786" y="1715908"/>
              <a:chExt cx="2875230" cy="3962302"/>
            </a:xfrm>
          </p:grpSpPr>
          <p:sp>
            <p:nvSpPr>
              <p:cNvPr id="208" name="圆角矩形 43">
                <a:extLst>
                  <a:ext uri="{FF2B5EF4-FFF2-40B4-BE49-F238E27FC236}">
                    <a16:creationId xmlns:a16="http://schemas.microsoft.com/office/drawing/2014/main" id="{3F981EAA-F767-4A7F-8BF3-736B6A7B0BD6}"/>
                  </a:ext>
                </a:extLst>
              </p:cNvPr>
              <p:cNvSpPr/>
              <p:nvPr/>
            </p:nvSpPr>
            <p:spPr>
              <a:xfrm rot="2760000">
                <a:off x="4335454" y="2510647"/>
                <a:ext cx="3962302" cy="2372823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32000">
                    <a:schemeClr val="tx1">
                      <a:alpha val="13000"/>
                    </a:schemeClr>
                  </a:gs>
                  <a:gs pos="68000">
                    <a:srgbClr val="6C6C6C">
                      <a:alpha val="10000"/>
                    </a:srgbClr>
                  </a:gs>
                  <a:gs pos="0">
                    <a:schemeClr val="tx1">
                      <a:alpha val="61000"/>
                    </a:schemeClr>
                  </a:gs>
                  <a:gs pos="100000">
                    <a:srgbClr val="D8D8D8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209" name="椭圆 44">
                <a:extLst>
                  <a:ext uri="{FF2B5EF4-FFF2-40B4-BE49-F238E27FC236}">
                    <a16:creationId xmlns:a16="http://schemas.microsoft.com/office/drawing/2014/main" id="{4031B64B-F453-4FFF-8A05-CDAA51D04ED9}"/>
                  </a:ext>
                </a:extLst>
              </p:cNvPr>
              <p:cNvSpPr/>
              <p:nvPr/>
            </p:nvSpPr>
            <p:spPr>
              <a:xfrm>
                <a:off x="4627786" y="1946965"/>
                <a:ext cx="1963514" cy="1963514"/>
              </a:xfrm>
              <a:prstGeom prst="ellipse">
                <a:avLst/>
              </a:prstGeom>
              <a:gradFill>
                <a:gsLst>
                  <a:gs pos="0">
                    <a:srgbClr val="D3D3D3"/>
                  </a:gs>
                  <a:gs pos="100000">
                    <a:srgbClr val="F7F7F7"/>
                  </a:gs>
                </a:gsLst>
                <a:lin ang="2700000" scaled="1"/>
              </a:gradFill>
              <a:ln w="1905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14300" dir="2700000" algn="tl" rotWithShape="0">
                  <a:prstClr val="black">
                    <a:alpha val="2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212" name="组合 47">
            <a:extLst>
              <a:ext uri="{FF2B5EF4-FFF2-40B4-BE49-F238E27FC236}">
                <a16:creationId xmlns:a16="http://schemas.microsoft.com/office/drawing/2014/main" id="{AC5F8796-4B57-47B4-A42C-65597D5914E9}"/>
              </a:ext>
            </a:extLst>
          </p:cNvPr>
          <p:cNvGrpSpPr/>
          <p:nvPr/>
        </p:nvGrpSpPr>
        <p:grpSpPr>
          <a:xfrm>
            <a:off x="4558088" y="3365682"/>
            <a:ext cx="1045550" cy="1323798"/>
            <a:chOff x="4390176" y="890801"/>
            <a:chExt cx="1081244" cy="1368991"/>
          </a:xfrm>
        </p:grpSpPr>
        <p:grpSp>
          <p:nvGrpSpPr>
            <p:cNvPr id="213" name="组合 48">
              <a:extLst>
                <a:ext uri="{FF2B5EF4-FFF2-40B4-BE49-F238E27FC236}">
                  <a16:creationId xmlns:a16="http://schemas.microsoft.com/office/drawing/2014/main" id="{1B3A294C-669A-44C3-BE78-005F783A1FBB}"/>
                </a:ext>
              </a:extLst>
            </p:cNvPr>
            <p:cNvGrpSpPr/>
            <p:nvPr/>
          </p:nvGrpSpPr>
          <p:grpSpPr>
            <a:xfrm>
              <a:off x="4390176" y="890801"/>
              <a:ext cx="1081244" cy="1368991"/>
              <a:chOff x="4627786" y="1796539"/>
              <a:chExt cx="2675679" cy="3387753"/>
            </a:xfrm>
          </p:grpSpPr>
          <p:sp>
            <p:nvSpPr>
              <p:cNvPr id="217" name="圆角矩形 52">
                <a:extLst>
                  <a:ext uri="{FF2B5EF4-FFF2-40B4-BE49-F238E27FC236}">
                    <a16:creationId xmlns:a16="http://schemas.microsoft.com/office/drawing/2014/main" id="{B4F4C16D-91EA-48B4-9266-1C0126D359FB}"/>
                  </a:ext>
                </a:extLst>
              </p:cNvPr>
              <p:cNvSpPr/>
              <p:nvPr/>
            </p:nvSpPr>
            <p:spPr>
              <a:xfrm rot="2760000">
                <a:off x="4423176" y="2304004"/>
                <a:ext cx="3387753" cy="237282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47000">
                    <a:schemeClr val="tx1">
                      <a:alpha val="19000"/>
                    </a:schemeClr>
                  </a:gs>
                  <a:gs pos="76000">
                    <a:srgbClr val="6C6C6C">
                      <a:alpha val="10000"/>
                    </a:srgbClr>
                  </a:gs>
                  <a:gs pos="0">
                    <a:schemeClr val="tx1">
                      <a:alpha val="61000"/>
                    </a:schemeClr>
                  </a:gs>
                  <a:gs pos="100000">
                    <a:srgbClr val="D8D8D8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889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218" name="椭圆 53">
                <a:extLst>
                  <a:ext uri="{FF2B5EF4-FFF2-40B4-BE49-F238E27FC236}">
                    <a16:creationId xmlns:a16="http://schemas.microsoft.com/office/drawing/2014/main" id="{504E88C2-E028-45F1-8969-0ECEB4F042F6}"/>
                  </a:ext>
                </a:extLst>
              </p:cNvPr>
              <p:cNvSpPr/>
              <p:nvPr/>
            </p:nvSpPr>
            <p:spPr>
              <a:xfrm>
                <a:off x="4627786" y="1946965"/>
                <a:ext cx="1963514" cy="1963514"/>
              </a:xfrm>
              <a:prstGeom prst="ellipse">
                <a:avLst/>
              </a:prstGeom>
              <a:gradFill>
                <a:gsLst>
                  <a:gs pos="0">
                    <a:srgbClr val="D3D3D3"/>
                  </a:gs>
                  <a:gs pos="100000">
                    <a:srgbClr val="F7F7F7"/>
                  </a:gs>
                </a:gsLst>
                <a:lin ang="2700000" scaled="1"/>
              </a:gradFill>
              <a:ln w="1905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304800" dist="127000" dir="2700000" algn="tl" rotWithShape="0">
                  <a:prstClr val="black">
                    <a:alpha val="2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214" name="组合 49">
              <a:extLst>
                <a:ext uri="{FF2B5EF4-FFF2-40B4-BE49-F238E27FC236}">
                  <a16:creationId xmlns:a16="http://schemas.microsoft.com/office/drawing/2014/main" id="{0BAC98CA-045E-465D-A427-4250EE048F06}"/>
                </a:ext>
              </a:extLst>
            </p:cNvPr>
            <p:cNvGrpSpPr/>
            <p:nvPr/>
          </p:nvGrpSpPr>
          <p:grpSpPr>
            <a:xfrm>
              <a:off x="4489652" y="976692"/>
              <a:ext cx="873070" cy="1203161"/>
              <a:chOff x="4627786" y="1715908"/>
              <a:chExt cx="2875230" cy="3962302"/>
            </a:xfrm>
          </p:grpSpPr>
          <p:sp>
            <p:nvSpPr>
              <p:cNvPr id="215" name="圆角矩形 50">
                <a:extLst>
                  <a:ext uri="{FF2B5EF4-FFF2-40B4-BE49-F238E27FC236}">
                    <a16:creationId xmlns:a16="http://schemas.microsoft.com/office/drawing/2014/main" id="{61322D7F-ABF0-4B2A-A346-BF98583918F3}"/>
                  </a:ext>
                </a:extLst>
              </p:cNvPr>
              <p:cNvSpPr/>
              <p:nvPr/>
            </p:nvSpPr>
            <p:spPr>
              <a:xfrm rot="2760000">
                <a:off x="4335454" y="2510647"/>
                <a:ext cx="3962302" cy="2372823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32000">
                    <a:schemeClr val="tx1">
                      <a:alpha val="13000"/>
                    </a:schemeClr>
                  </a:gs>
                  <a:gs pos="68000">
                    <a:srgbClr val="6C6C6C">
                      <a:alpha val="10000"/>
                    </a:srgbClr>
                  </a:gs>
                  <a:gs pos="0">
                    <a:schemeClr val="tx1">
                      <a:alpha val="61000"/>
                    </a:schemeClr>
                  </a:gs>
                  <a:gs pos="100000">
                    <a:srgbClr val="D8D8D8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216" name="椭圆 51">
                <a:extLst>
                  <a:ext uri="{FF2B5EF4-FFF2-40B4-BE49-F238E27FC236}">
                    <a16:creationId xmlns:a16="http://schemas.microsoft.com/office/drawing/2014/main" id="{9335720E-C6F4-4C36-81AE-B09A91077445}"/>
                  </a:ext>
                </a:extLst>
              </p:cNvPr>
              <p:cNvSpPr/>
              <p:nvPr/>
            </p:nvSpPr>
            <p:spPr>
              <a:xfrm>
                <a:off x="4627786" y="1946965"/>
                <a:ext cx="1963514" cy="1963514"/>
              </a:xfrm>
              <a:prstGeom prst="ellipse">
                <a:avLst/>
              </a:prstGeom>
              <a:gradFill>
                <a:gsLst>
                  <a:gs pos="0">
                    <a:srgbClr val="D3D3D3"/>
                  </a:gs>
                  <a:gs pos="100000">
                    <a:srgbClr val="F7F7F7"/>
                  </a:gs>
                </a:gsLst>
                <a:lin ang="2700000" scaled="1"/>
              </a:gradFill>
              <a:ln w="1905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14300" dir="2700000" algn="tl" rotWithShape="0">
                  <a:prstClr val="black">
                    <a:alpha val="2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219" name="组合 56">
            <a:extLst>
              <a:ext uri="{FF2B5EF4-FFF2-40B4-BE49-F238E27FC236}">
                <a16:creationId xmlns:a16="http://schemas.microsoft.com/office/drawing/2014/main" id="{8866DC45-66FB-4E29-AD55-4FDFCADCFAA8}"/>
              </a:ext>
            </a:extLst>
          </p:cNvPr>
          <p:cNvGrpSpPr/>
          <p:nvPr/>
        </p:nvGrpSpPr>
        <p:grpSpPr>
          <a:xfrm>
            <a:off x="5889926" y="1209894"/>
            <a:ext cx="2551173" cy="587108"/>
            <a:chOff x="5101200" y="1187034"/>
            <a:chExt cx="1861834" cy="587108"/>
          </a:xfrm>
        </p:grpSpPr>
        <p:pic>
          <p:nvPicPr>
            <p:cNvPr id="220" name="图片 54">
              <a:extLst>
                <a:ext uri="{FF2B5EF4-FFF2-40B4-BE49-F238E27FC236}">
                  <a16:creationId xmlns:a16="http://schemas.microsoft.com/office/drawing/2014/main" id="{EBB9D1EE-7B56-4C45-BF33-4CD6ECF052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grayscl/>
              <a:extLst/>
            </a:blip>
            <a:srcRect b="72279"/>
            <a:stretch/>
          </p:blipFill>
          <p:spPr>
            <a:xfrm flipH="1">
              <a:off x="5101200" y="1187034"/>
              <a:ext cx="1861834" cy="45719"/>
            </a:xfrm>
            <a:prstGeom prst="rect">
              <a:avLst/>
            </a:prstGeom>
          </p:spPr>
        </p:pic>
        <p:pic>
          <p:nvPicPr>
            <p:cNvPr id="221" name="图片 55">
              <a:extLst>
                <a:ext uri="{FF2B5EF4-FFF2-40B4-BE49-F238E27FC236}">
                  <a16:creationId xmlns:a16="http://schemas.microsoft.com/office/drawing/2014/main" id="{8E78BE10-50FA-4A86-BFD2-AA9FDEFF66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grayscl/>
              <a:extLst/>
            </a:blip>
            <a:srcRect b="72279"/>
            <a:stretch/>
          </p:blipFill>
          <p:spPr>
            <a:xfrm flipH="1" flipV="1">
              <a:off x="5101200" y="1728423"/>
              <a:ext cx="1861834" cy="45719"/>
            </a:xfrm>
            <a:prstGeom prst="rect">
              <a:avLst/>
            </a:prstGeom>
          </p:spPr>
        </p:pic>
      </p:grpSp>
      <p:grpSp>
        <p:nvGrpSpPr>
          <p:cNvPr id="222" name="组合 60">
            <a:extLst>
              <a:ext uri="{FF2B5EF4-FFF2-40B4-BE49-F238E27FC236}">
                <a16:creationId xmlns:a16="http://schemas.microsoft.com/office/drawing/2014/main" id="{F8CD9D00-9955-4B56-9A61-7F2236AAB5C8}"/>
              </a:ext>
            </a:extLst>
          </p:cNvPr>
          <p:cNvGrpSpPr/>
          <p:nvPr/>
        </p:nvGrpSpPr>
        <p:grpSpPr>
          <a:xfrm>
            <a:off x="5889926" y="1985688"/>
            <a:ext cx="2551173" cy="587108"/>
            <a:chOff x="5101200" y="1187034"/>
            <a:chExt cx="1861834" cy="587108"/>
          </a:xfrm>
        </p:grpSpPr>
        <p:pic>
          <p:nvPicPr>
            <p:cNvPr id="223" name="图片 61">
              <a:extLst>
                <a:ext uri="{FF2B5EF4-FFF2-40B4-BE49-F238E27FC236}">
                  <a16:creationId xmlns:a16="http://schemas.microsoft.com/office/drawing/2014/main" id="{B503F239-024C-411A-A076-9BD38DF4F2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grayscl/>
              <a:extLst/>
            </a:blip>
            <a:srcRect b="72279"/>
            <a:stretch/>
          </p:blipFill>
          <p:spPr>
            <a:xfrm flipH="1">
              <a:off x="5101200" y="1187034"/>
              <a:ext cx="1861834" cy="45719"/>
            </a:xfrm>
            <a:prstGeom prst="rect">
              <a:avLst/>
            </a:prstGeom>
          </p:spPr>
        </p:pic>
        <p:pic>
          <p:nvPicPr>
            <p:cNvPr id="224" name="图片 62">
              <a:extLst>
                <a:ext uri="{FF2B5EF4-FFF2-40B4-BE49-F238E27FC236}">
                  <a16:creationId xmlns:a16="http://schemas.microsoft.com/office/drawing/2014/main" id="{49535553-5150-4450-A822-EB66947252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grayscl/>
              <a:extLst/>
            </a:blip>
            <a:srcRect b="72279"/>
            <a:stretch/>
          </p:blipFill>
          <p:spPr>
            <a:xfrm flipH="1" flipV="1">
              <a:off x="5101200" y="1728423"/>
              <a:ext cx="1861834" cy="45719"/>
            </a:xfrm>
            <a:prstGeom prst="rect">
              <a:avLst/>
            </a:prstGeom>
          </p:spPr>
        </p:pic>
      </p:grpSp>
      <p:grpSp>
        <p:nvGrpSpPr>
          <p:cNvPr id="225" name="组合 63">
            <a:extLst>
              <a:ext uri="{FF2B5EF4-FFF2-40B4-BE49-F238E27FC236}">
                <a16:creationId xmlns:a16="http://schemas.microsoft.com/office/drawing/2014/main" id="{931A439D-9114-4575-BB6B-964658957D17}"/>
              </a:ext>
            </a:extLst>
          </p:cNvPr>
          <p:cNvGrpSpPr/>
          <p:nvPr/>
        </p:nvGrpSpPr>
        <p:grpSpPr>
          <a:xfrm>
            <a:off x="5889926" y="2747742"/>
            <a:ext cx="2551173" cy="587108"/>
            <a:chOff x="5101200" y="1187034"/>
            <a:chExt cx="1861834" cy="587108"/>
          </a:xfrm>
        </p:grpSpPr>
        <p:pic>
          <p:nvPicPr>
            <p:cNvPr id="226" name="图片 64">
              <a:extLst>
                <a:ext uri="{FF2B5EF4-FFF2-40B4-BE49-F238E27FC236}">
                  <a16:creationId xmlns:a16="http://schemas.microsoft.com/office/drawing/2014/main" id="{99886CBB-45C8-4BC5-B7B4-8F9DD461FC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grayscl/>
              <a:extLst/>
            </a:blip>
            <a:srcRect b="72279"/>
            <a:stretch/>
          </p:blipFill>
          <p:spPr>
            <a:xfrm flipH="1">
              <a:off x="5101200" y="1187034"/>
              <a:ext cx="1861834" cy="45719"/>
            </a:xfrm>
            <a:prstGeom prst="rect">
              <a:avLst/>
            </a:prstGeom>
          </p:spPr>
        </p:pic>
        <p:pic>
          <p:nvPicPr>
            <p:cNvPr id="227" name="图片 65">
              <a:extLst>
                <a:ext uri="{FF2B5EF4-FFF2-40B4-BE49-F238E27FC236}">
                  <a16:creationId xmlns:a16="http://schemas.microsoft.com/office/drawing/2014/main" id="{048D6788-A3F2-4110-BEA8-E0CCCF8B44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grayscl/>
              <a:extLst/>
            </a:blip>
            <a:srcRect b="72279"/>
            <a:stretch/>
          </p:blipFill>
          <p:spPr>
            <a:xfrm flipH="1" flipV="1">
              <a:off x="5101200" y="1728423"/>
              <a:ext cx="1861834" cy="45719"/>
            </a:xfrm>
            <a:prstGeom prst="rect">
              <a:avLst/>
            </a:prstGeom>
          </p:spPr>
        </p:pic>
      </p:grpSp>
      <p:grpSp>
        <p:nvGrpSpPr>
          <p:cNvPr id="228" name="组合 70">
            <a:extLst>
              <a:ext uri="{FF2B5EF4-FFF2-40B4-BE49-F238E27FC236}">
                <a16:creationId xmlns:a16="http://schemas.microsoft.com/office/drawing/2014/main" id="{88AF8152-B4B0-44F4-AAC6-F7E59D26CC13}"/>
              </a:ext>
            </a:extLst>
          </p:cNvPr>
          <p:cNvGrpSpPr/>
          <p:nvPr/>
        </p:nvGrpSpPr>
        <p:grpSpPr>
          <a:xfrm>
            <a:off x="5889926" y="3545293"/>
            <a:ext cx="2551173" cy="587108"/>
            <a:chOff x="5101200" y="1187034"/>
            <a:chExt cx="1861834" cy="587108"/>
          </a:xfrm>
        </p:grpSpPr>
        <p:pic>
          <p:nvPicPr>
            <p:cNvPr id="229" name="图片 71">
              <a:extLst>
                <a:ext uri="{FF2B5EF4-FFF2-40B4-BE49-F238E27FC236}">
                  <a16:creationId xmlns:a16="http://schemas.microsoft.com/office/drawing/2014/main" id="{E8483E01-DD23-4CD4-8E99-050A923510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grayscl/>
              <a:extLst/>
            </a:blip>
            <a:srcRect b="72279"/>
            <a:stretch/>
          </p:blipFill>
          <p:spPr>
            <a:xfrm flipH="1">
              <a:off x="5101200" y="1187034"/>
              <a:ext cx="1861834" cy="45719"/>
            </a:xfrm>
            <a:prstGeom prst="rect">
              <a:avLst/>
            </a:prstGeom>
          </p:spPr>
        </p:pic>
        <p:pic>
          <p:nvPicPr>
            <p:cNvPr id="230" name="图片 72">
              <a:extLst>
                <a:ext uri="{FF2B5EF4-FFF2-40B4-BE49-F238E27FC236}">
                  <a16:creationId xmlns:a16="http://schemas.microsoft.com/office/drawing/2014/main" id="{A871B001-D949-4A64-8036-EE10ECD4A7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grayscl/>
              <a:extLst/>
            </a:blip>
            <a:srcRect b="72279"/>
            <a:stretch/>
          </p:blipFill>
          <p:spPr>
            <a:xfrm flipH="1" flipV="1">
              <a:off x="5101200" y="1728423"/>
              <a:ext cx="1861834" cy="45719"/>
            </a:xfrm>
            <a:prstGeom prst="rect">
              <a:avLst/>
            </a:prstGeom>
          </p:spPr>
        </p:pic>
      </p:grpSp>
      <p:grpSp>
        <p:nvGrpSpPr>
          <p:cNvPr id="231" name="组合 77">
            <a:extLst>
              <a:ext uri="{FF2B5EF4-FFF2-40B4-BE49-F238E27FC236}">
                <a16:creationId xmlns:a16="http://schemas.microsoft.com/office/drawing/2014/main" id="{84C3CED3-1FA7-444F-8C0C-248032F237B2}"/>
              </a:ext>
            </a:extLst>
          </p:cNvPr>
          <p:cNvGrpSpPr/>
          <p:nvPr/>
        </p:nvGrpSpPr>
        <p:grpSpPr>
          <a:xfrm>
            <a:off x="5889926" y="4323286"/>
            <a:ext cx="2551173" cy="587108"/>
            <a:chOff x="5101200" y="1187034"/>
            <a:chExt cx="1861834" cy="587108"/>
          </a:xfrm>
        </p:grpSpPr>
        <p:pic>
          <p:nvPicPr>
            <p:cNvPr id="232" name="图片 78">
              <a:extLst>
                <a:ext uri="{FF2B5EF4-FFF2-40B4-BE49-F238E27FC236}">
                  <a16:creationId xmlns:a16="http://schemas.microsoft.com/office/drawing/2014/main" id="{45DFA364-ADB0-4CD8-BFBA-E6CA257427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grayscl/>
              <a:extLst/>
            </a:blip>
            <a:srcRect b="72279"/>
            <a:stretch/>
          </p:blipFill>
          <p:spPr>
            <a:xfrm flipH="1">
              <a:off x="5101200" y="1187034"/>
              <a:ext cx="1861834" cy="45719"/>
            </a:xfrm>
            <a:prstGeom prst="rect">
              <a:avLst/>
            </a:prstGeom>
          </p:spPr>
        </p:pic>
        <p:pic>
          <p:nvPicPr>
            <p:cNvPr id="233" name="图片 79">
              <a:extLst>
                <a:ext uri="{FF2B5EF4-FFF2-40B4-BE49-F238E27FC236}">
                  <a16:creationId xmlns:a16="http://schemas.microsoft.com/office/drawing/2014/main" id="{EDEE26FE-BEC8-4406-8538-8353B2643E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grayscl/>
              <a:extLst/>
            </a:blip>
            <a:srcRect b="72279"/>
            <a:stretch/>
          </p:blipFill>
          <p:spPr>
            <a:xfrm flipH="1" flipV="1">
              <a:off x="5101200" y="1728423"/>
              <a:ext cx="1861834" cy="45719"/>
            </a:xfrm>
            <a:prstGeom prst="rect">
              <a:avLst/>
            </a:prstGeom>
          </p:spPr>
        </p:pic>
      </p:grpSp>
      <p:grpSp>
        <p:nvGrpSpPr>
          <p:cNvPr id="234" name="组合 80">
            <a:extLst>
              <a:ext uri="{FF2B5EF4-FFF2-40B4-BE49-F238E27FC236}">
                <a16:creationId xmlns:a16="http://schemas.microsoft.com/office/drawing/2014/main" id="{28BB4B18-10A8-4E6A-B5F7-4C65C13D221B}"/>
              </a:ext>
            </a:extLst>
          </p:cNvPr>
          <p:cNvGrpSpPr/>
          <p:nvPr/>
        </p:nvGrpSpPr>
        <p:grpSpPr>
          <a:xfrm>
            <a:off x="5889926" y="5063385"/>
            <a:ext cx="2551173" cy="587108"/>
            <a:chOff x="5101200" y="1187034"/>
            <a:chExt cx="1861834" cy="587108"/>
          </a:xfrm>
        </p:grpSpPr>
        <p:pic>
          <p:nvPicPr>
            <p:cNvPr id="235" name="图片 81">
              <a:extLst>
                <a:ext uri="{FF2B5EF4-FFF2-40B4-BE49-F238E27FC236}">
                  <a16:creationId xmlns:a16="http://schemas.microsoft.com/office/drawing/2014/main" id="{50C098C7-8BB4-4CAE-8CC2-15DD20489FB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grayscl/>
              <a:extLst/>
            </a:blip>
            <a:srcRect b="72279"/>
            <a:stretch/>
          </p:blipFill>
          <p:spPr>
            <a:xfrm flipH="1">
              <a:off x="5101200" y="1187034"/>
              <a:ext cx="1861834" cy="45719"/>
            </a:xfrm>
            <a:prstGeom prst="rect">
              <a:avLst/>
            </a:prstGeom>
          </p:spPr>
        </p:pic>
        <p:pic>
          <p:nvPicPr>
            <p:cNvPr id="236" name="图片 82">
              <a:extLst>
                <a:ext uri="{FF2B5EF4-FFF2-40B4-BE49-F238E27FC236}">
                  <a16:creationId xmlns:a16="http://schemas.microsoft.com/office/drawing/2014/main" id="{2D472BFD-8887-43EE-BD2C-5713399A17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grayscl/>
              <a:extLst/>
            </a:blip>
            <a:srcRect b="72279"/>
            <a:stretch/>
          </p:blipFill>
          <p:spPr>
            <a:xfrm flipH="1" flipV="1">
              <a:off x="5101200" y="1728423"/>
              <a:ext cx="1861834" cy="45719"/>
            </a:xfrm>
            <a:prstGeom prst="rect">
              <a:avLst/>
            </a:prstGeom>
          </p:spPr>
        </p:pic>
      </p:grpSp>
      <p:sp>
        <p:nvSpPr>
          <p:cNvPr id="237" name="文本框 83">
            <a:extLst>
              <a:ext uri="{FF2B5EF4-FFF2-40B4-BE49-F238E27FC236}">
                <a16:creationId xmlns:a16="http://schemas.microsoft.com/office/drawing/2014/main" id="{4A0F0416-7012-488A-8169-E68F3AA6AE58}"/>
              </a:ext>
            </a:extLst>
          </p:cNvPr>
          <p:cNvSpPr txBox="1"/>
          <p:nvPr/>
        </p:nvSpPr>
        <p:spPr>
          <a:xfrm>
            <a:off x="5056107" y="1173271"/>
            <a:ext cx="41370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600" dirty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</a:rPr>
              <a:t>背景介紹</a:t>
            </a:r>
            <a:endParaRPr lang="zh-CN" altLang="en-US" sz="3600" dirty="0">
              <a:solidFill>
                <a:prstClr val="white"/>
              </a:solidFill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  <a:latin typeface="華康華綜體W5" panose="020B0509000000000000" pitchFamily="49" charset="-120"/>
              <a:ea typeface="華康華綜體W5" panose="020B0509000000000000" pitchFamily="49" charset="-120"/>
            </a:endParaRPr>
          </a:p>
        </p:txBody>
      </p:sp>
      <p:sp>
        <p:nvSpPr>
          <p:cNvPr id="238" name="文本框 84">
            <a:extLst>
              <a:ext uri="{FF2B5EF4-FFF2-40B4-BE49-F238E27FC236}">
                <a16:creationId xmlns:a16="http://schemas.microsoft.com/office/drawing/2014/main" id="{2408842F-A9C8-4B3F-A680-434B26F9D6D7}"/>
              </a:ext>
            </a:extLst>
          </p:cNvPr>
          <p:cNvSpPr txBox="1"/>
          <p:nvPr/>
        </p:nvSpPr>
        <p:spPr>
          <a:xfrm>
            <a:off x="5056107" y="1937174"/>
            <a:ext cx="41370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600" dirty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</a:rPr>
              <a:t>告白 </a:t>
            </a:r>
            <a:r>
              <a:rPr lang="en-US" altLang="zh-TW" sz="3600" dirty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</a:rPr>
              <a:t>vs </a:t>
            </a:r>
            <a:r>
              <a:rPr lang="zh-TW" altLang="en-US" sz="3600" dirty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</a:rPr>
              <a:t>不告白</a:t>
            </a:r>
            <a:endParaRPr lang="zh-CN" altLang="en-US" sz="3600" dirty="0">
              <a:solidFill>
                <a:prstClr val="white"/>
              </a:solidFill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  <a:latin typeface="華康華綜體W5" panose="020B0509000000000000" pitchFamily="49" charset="-120"/>
              <a:ea typeface="華康華綜體W5" panose="020B0509000000000000" pitchFamily="49" charset="-120"/>
            </a:endParaRPr>
          </a:p>
        </p:txBody>
      </p:sp>
      <p:sp>
        <p:nvSpPr>
          <p:cNvPr id="239" name="文本框 85">
            <a:extLst>
              <a:ext uri="{FF2B5EF4-FFF2-40B4-BE49-F238E27FC236}">
                <a16:creationId xmlns:a16="http://schemas.microsoft.com/office/drawing/2014/main" id="{9E47633C-D661-4351-AB41-4D0BE52CAF2A}"/>
              </a:ext>
            </a:extLst>
          </p:cNvPr>
          <p:cNvSpPr txBox="1"/>
          <p:nvPr/>
        </p:nvSpPr>
        <p:spPr>
          <a:xfrm>
            <a:off x="4948110" y="2685115"/>
            <a:ext cx="41370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600" dirty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</a:rPr>
              <a:t>型男 </a:t>
            </a:r>
            <a:r>
              <a:rPr lang="en-US" altLang="zh-TW" sz="3600" dirty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</a:rPr>
              <a:t>vs </a:t>
            </a:r>
            <a:r>
              <a:rPr lang="zh-TW" altLang="en-US" sz="3600" dirty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</a:rPr>
              <a:t>女神</a:t>
            </a:r>
            <a:endParaRPr lang="zh-CN" altLang="en-US" sz="3600" dirty="0">
              <a:solidFill>
                <a:prstClr val="white"/>
              </a:solidFill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  <a:latin typeface="華康華綜體W5" panose="020B0509000000000000" pitchFamily="49" charset="-120"/>
              <a:ea typeface="華康華綜體W5" panose="020B0509000000000000" pitchFamily="49" charset="-120"/>
            </a:endParaRPr>
          </a:p>
        </p:txBody>
      </p:sp>
      <p:sp>
        <p:nvSpPr>
          <p:cNvPr id="240" name="文本框 87">
            <a:extLst>
              <a:ext uri="{FF2B5EF4-FFF2-40B4-BE49-F238E27FC236}">
                <a16:creationId xmlns:a16="http://schemas.microsoft.com/office/drawing/2014/main" id="{D620380B-8DCE-4196-8C5C-E65A8199F7DD}"/>
              </a:ext>
            </a:extLst>
          </p:cNvPr>
          <p:cNvSpPr txBox="1"/>
          <p:nvPr/>
        </p:nvSpPr>
        <p:spPr>
          <a:xfrm>
            <a:off x="5056107" y="3503950"/>
            <a:ext cx="41370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600" dirty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</a:rPr>
              <a:t>宅男 </a:t>
            </a:r>
            <a:r>
              <a:rPr lang="en-US" altLang="zh-TW" sz="3600" dirty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</a:rPr>
              <a:t>vs </a:t>
            </a:r>
            <a:r>
              <a:rPr lang="zh-TW" altLang="en-US" sz="3600" dirty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</a:rPr>
              <a:t>女神</a:t>
            </a:r>
            <a:endParaRPr lang="zh-CN" altLang="en-US" sz="3600" dirty="0">
              <a:solidFill>
                <a:prstClr val="white"/>
              </a:solidFill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  <a:latin typeface="華康華綜體W5" panose="020B0509000000000000" pitchFamily="49" charset="-120"/>
              <a:ea typeface="華康華綜體W5" panose="020B0509000000000000" pitchFamily="49" charset="-120"/>
            </a:endParaRPr>
          </a:p>
        </p:txBody>
      </p:sp>
      <p:sp>
        <p:nvSpPr>
          <p:cNvPr id="241" name="文本框 88">
            <a:extLst>
              <a:ext uri="{FF2B5EF4-FFF2-40B4-BE49-F238E27FC236}">
                <a16:creationId xmlns:a16="http://schemas.microsoft.com/office/drawing/2014/main" id="{C0C477D7-9EF3-477A-AD4D-DB04EC8A3A43}"/>
              </a:ext>
            </a:extLst>
          </p:cNvPr>
          <p:cNvSpPr txBox="1"/>
          <p:nvPr/>
        </p:nvSpPr>
        <p:spPr>
          <a:xfrm>
            <a:off x="5061596" y="4278831"/>
            <a:ext cx="41370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600" dirty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</a:rPr>
              <a:t>囚徒困境</a:t>
            </a:r>
            <a:r>
              <a:rPr lang="en-US" altLang="zh-TW" sz="3600" dirty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</a:rPr>
              <a:t>/</a:t>
            </a:r>
            <a:r>
              <a:rPr lang="zh-TW" altLang="en-US" sz="3600" dirty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</a:rPr>
              <a:t>情侶約會</a:t>
            </a:r>
            <a:endParaRPr lang="zh-CN" altLang="en-US" sz="3600" dirty="0">
              <a:solidFill>
                <a:prstClr val="white"/>
              </a:solidFill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  <a:latin typeface="華康華綜體W5" panose="020B0509000000000000" pitchFamily="49" charset="-120"/>
              <a:ea typeface="華康華綜體W5" panose="020B0509000000000000" pitchFamily="49" charset="-120"/>
            </a:endParaRPr>
          </a:p>
        </p:txBody>
      </p:sp>
      <p:sp>
        <p:nvSpPr>
          <p:cNvPr id="242" name="文本框 89">
            <a:extLst>
              <a:ext uri="{FF2B5EF4-FFF2-40B4-BE49-F238E27FC236}">
                <a16:creationId xmlns:a16="http://schemas.microsoft.com/office/drawing/2014/main" id="{0BBCA4F5-22C7-4C65-B302-87D7EEA0477D}"/>
              </a:ext>
            </a:extLst>
          </p:cNvPr>
          <p:cNvSpPr txBox="1"/>
          <p:nvPr/>
        </p:nvSpPr>
        <p:spPr>
          <a:xfrm>
            <a:off x="5042146" y="5016786"/>
            <a:ext cx="41370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</a:rPr>
              <a:t>Q&amp;A</a:t>
            </a:r>
            <a:endParaRPr lang="zh-CN" altLang="en-US" sz="3600" dirty="0">
              <a:solidFill>
                <a:prstClr val="white"/>
              </a:solidFill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  <a:latin typeface="華康華綜體W5" panose="020B0509000000000000" pitchFamily="49" charset="-120"/>
              <a:ea typeface="華康華綜體W5" panose="020B0509000000000000" pitchFamily="49" charset="-120"/>
            </a:endParaRPr>
          </a:p>
        </p:txBody>
      </p:sp>
      <p:sp>
        <p:nvSpPr>
          <p:cNvPr id="243" name="文本框 90">
            <a:extLst>
              <a:ext uri="{FF2B5EF4-FFF2-40B4-BE49-F238E27FC236}">
                <a16:creationId xmlns:a16="http://schemas.microsoft.com/office/drawing/2014/main" id="{BBBD8C2D-E2A9-4C50-8347-3A0A216103BD}"/>
              </a:ext>
            </a:extLst>
          </p:cNvPr>
          <p:cNvSpPr txBox="1"/>
          <p:nvPr/>
        </p:nvSpPr>
        <p:spPr>
          <a:xfrm>
            <a:off x="4241465" y="1253272"/>
            <a:ext cx="7143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rgbClr val="FFB850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1</a:t>
            </a:r>
            <a:endParaRPr lang="zh-CN" altLang="en-US" sz="2800" dirty="0">
              <a:solidFill>
                <a:srgbClr val="FFB850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44" name="文本框 91">
            <a:extLst>
              <a:ext uri="{FF2B5EF4-FFF2-40B4-BE49-F238E27FC236}">
                <a16:creationId xmlns:a16="http://schemas.microsoft.com/office/drawing/2014/main" id="{73A57940-F53F-4CE6-BE90-8190B590430C}"/>
              </a:ext>
            </a:extLst>
          </p:cNvPr>
          <p:cNvSpPr txBox="1"/>
          <p:nvPr/>
        </p:nvSpPr>
        <p:spPr>
          <a:xfrm>
            <a:off x="3605898" y="2013818"/>
            <a:ext cx="7143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rgbClr val="01ACBE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2</a:t>
            </a:r>
            <a:endParaRPr lang="zh-CN" altLang="en-US" sz="2800" dirty="0">
              <a:solidFill>
                <a:srgbClr val="01ACBE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45" name="文本框 92">
            <a:extLst>
              <a:ext uri="{FF2B5EF4-FFF2-40B4-BE49-F238E27FC236}">
                <a16:creationId xmlns:a16="http://schemas.microsoft.com/office/drawing/2014/main" id="{DA78F1FF-F536-496F-8663-D1A31CE15D06}"/>
              </a:ext>
            </a:extLst>
          </p:cNvPr>
          <p:cNvSpPr txBox="1"/>
          <p:nvPr/>
        </p:nvSpPr>
        <p:spPr>
          <a:xfrm>
            <a:off x="2927299" y="2767231"/>
            <a:ext cx="7143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rgbClr val="E87071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3</a:t>
            </a:r>
            <a:endParaRPr lang="zh-CN" altLang="en-US" sz="2800" dirty="0">
              <a:solidFill>
                <a:srgbClr val="E87071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46" name="文本框 93">
            <a:extLst>
              <a:ext uri="{FF2B5EF4-FFF2-40B4-BE49-F238E27FC236}">
                <a16:creationId xmlns:a16="http://schemas.microsoft.com/office/drawing/2014/main" id="{6B53D96B-C96E-4E55-AE28-B844BB26D5BA}"/>
              </a:ext>
            </a:extLst>
          </p:cNvPr>
          <p:cNvSpPr txBox="1"/>
          <p:nvPr/>
        </p:nvSpPr>
        <p:spPr>
          <a:xfrm>
            <a:off x="4549739" y="3537277"/>
            <a:ext cx="7143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rgbClr val="00AF92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4</a:t>
            </a:r>
            <a:endParaRPr lang="zh-CN" altLang="en-US" sz="2800" dirty="0">
              <a:solidFill>
                <a:srgbClr val="00AF92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47" name="文本框 94">
            <a:extLst>
              <a:ext uri="{FF2B5EF4-FFF2-40B4-BE49-F238E27FC236}">
                <a16:creationId xmlns:a16="http://schemas.microsoft.com/office/drawing/2014/main" id="{78B9DE96-221C-4384-81FA-56C0A1C02E89}"/>
              </a:ext>
            </a:extLst>
          </p:cNvPr>
          <p:cNvSpPr txBox="1"/>
          <p:nvPr/>
        </p:nvSpPr>
        <p:spPr>
          <a:xfrm>
            <a:off x="2570111" y="4327986"/>
            <a:ext cx="7143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rgbClr val="C65885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5</a:t>
            </a:r>
            <a:endParaRPr lang="zh-CN" altLang="en-US" sz="2800" dirty="0">
              <a:solidFill>
                <a:srgbClr val="C65885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48" name="文本框 95">
            <a:extLst>
              <a:ext uri="{FF2B5EF4-FFF2-40B4-BE49-F238E27FC236}">
                <a16:creationId xmlns:a16="http://schemas.microsoft.com/office/drawing/2014/main" id="{BA1E3780-33BC-468B-BAD2-78EB7E296139}"/>
              </a:ext>
            </a:extLst>
          </p:cNvPr>
          <p:cNvSpPr txBox="1"/>
          <p:nvPr/>
        </p:nvSpPr>
        <p:spPr>
          <a:xfrm>
            <a:off x="3489307" y="5100774"/>
            <a:ext cx="7143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rgbClr val="844B9B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6</a:t>
            </a:r>
            <a:endParaRPr lang="zh-CN" altLang="en-US" sz="2800" dirty="0">
              <a:solidFill>
                <a:srgbClr val="844B9B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83" name="文本框 83">
            <a:extLst>
              <a:ext uri="{FF2B5EF4-FFF2-40B4-BE49-F238E27FC236}">
                <a16:creationId xmlns:a16="http://schemas.microsoft.com/office/drawing/2014/main" id="{30614BE1-4CC8-4057-8D6B-3B5123F3F902}"/>
              </a:ext>
            </a:extLst>
          </p:cNvPr>
          <p:cNvSpPr txBox="1"/>
          <p:nvPr/>
        </p:nvSpPr>
        <p:spPr>
          <a:xfrm>
            <a:off x="9473358" y="1198356"/>
            <a:ext cx="1215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600" dirty="0">
                <a:solidFill>
                  <a:srgbClr val="0070C0"/>
                </a:solidFill>
                <a:latin typeface="華康華綜體W5" panose="020B0509000000000000" pitchFamily="49" charset="-120"/>
                <a:ea typeface="華康華綜體W5" panose="020B0509000000000000" pitchFamily="49" charset="-120"/>
              </a:rPr>
              <a:t>欣慧</a:t>
            </a:r>
            <a:endParaRPr lang="zh-CN" altLang="en-US" sz="3600" dirty="0">
              <a:solidFill>
                <a:srgbClr val="0070C0"/>
              </a:solidFill>
              <a:latin typeface="華康華綜體W5" panose="020B0509000000000000" pitchFamily="49" charset="-120"/>
              <a:ea typeface="華康華綜體W5" panose="020B0509000000000000" pitchFamily="49" charset="-120"/>
            </a:endParaRPr>
          </a:p>
        </p:txBody>
      </p:sp>
      <p:sp>
        <p:nvSpPr>
          <p:cNvPr id="284" name="文本框 83">
            <a:extLst>
              <a:ext uri="{FF2B5EF4-FFF2-40B4-BE49-F238E27FC236}">
                <a16:creationId xmlns:a16="http://schemas.microsoft.com/office/drawing/2014/main" id="{B15417E1-C58D-4A1B-8141-225EDFD14B06}"/>
              </a:ext>
            </a:extLst>
          </p:cNvPr>
          <p:cNvSpPr txBox="1"/>
          <p:nvPr/>
        </p:nvSpPr>
        <p:spPr>
          <a:xfrm>
            <a:off x="9457378" y="2031045"/>
            <a:ext cx="1215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600" dirty="0">
                <a:solidFill>
                  <a:srgbClr val="0070C0"/>
                </a:solidFill>
                <a:latin typeface="華康華綜體W5" panose="020B0509000000000000" pitchFamily="49" charset="-120"/>
                <a:ea typeface="華康華綜體W5" panose="020B0509000000000000" pitchFamily="49" charset="-120"/>
              </a:rPr>
              <a:t>欣慧</a:t>
            </a:r>
            <a:endParaRPr lang="zh-CN" altLang="en-US" sz="3600" dirty="0">
              <a:solidFill>
                <a:srgbClr val="0070C0"/>
              </a:solidFill>
              <a:latin typeface="華康華綜體W5" panose="020B0509000000000000" pitchFamily="49" charset="-120"/>
              <a:ea typeface="華康華綜體W5" panose="020B0509000000000000" pitchFamily="49" charset="-120"/>
            </a:endParaRPr>
          </a:p>
        </p:txBody>
      </p:sp>
      <p:sp>
        <p:nvSpPr>
          <p:cNvPr id="285" name="文本框 83">
            <a:extLst>
              <a:ext uri="{FF2B5EF4-FFF2-40B4-BE49-F238E27FC236}">
                <a16:creationId xmlns:a16="http://schemas.microsoft.com/office/drawing/2014/main" id="{C73FD5DA-C4BD-4894-91AB-F4CEA2B622FE}"/>
              </a:ext>
            </a:extLst>
          </p:cNvPr>
          <p:cNvSpPr txBox="1"/>
          <p:nvPr/>
        </p:nvSpPr>
        <p:spPr>
          <a:xfrm>
            <a:off x="9457378" y="2747742"/>
            <a:ext cx="1215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600" dirty="0">
                <a:solidFill>
                  <a:srgbClr val="0070C0"/>
                </a:solidFill>
                <a:latin typeface="華康華綜體W5" panose="020B0509000000000000" pitchFamily="49" charset="-120"/>
                <a:ea typeface="華康華綜體W5" panose="020B0509000000000000" pitchFamily="49" charset="-120"/>
              </a:rPr>
              <a:t>玉瑛</a:t>
            </a:r>
            <a:endParaRPr lang="zh-CN" altLang="en-US" sz="3600" dirty="0">
              <a:solidFill>
                <a:srgbClr val="0070C0"/>
              </a:solidFill>
              <a:latin typeface="華康華綜體W5" panose="020B0509000000000000" pitchFamily="49" charset="-120"/>
              <a:ea typeface="華康華綜體W5" panose="020B0509000000000000" pitchFamily="49" charset="-120"/>
            </a:endParaRPr>
          </a:p>
        </p:txBody>
      </p:sp>
      <p:sp>
        <p:nvSpPr>
          <p:cNvPr id="286" name="文本框 83">
            <a:extLst>
              <a:ext uri="{FF2B5EF4-FFF2-40B4-BE49-F238E27FC236}">
                <a16:creationId xmlns:a16="http://schemas.microsoft.com/office/drawing/2014/main" id="{0466CA51-4FE1-4D5C-AC0E-2CBE887DB1B1}"/>
              </a:ext>
            </a:extLst>
          </p:cNvPr>
          <p:cNvSpPr txBox="1"/>
          <p:nvPr/>
        </p:nvSpPr>
        <p:spPr>
          <a:xfrm>
            <a:off x="9478186" y="3496893"/>
            <a:ext cx="1215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600" dirty="0">
                <a:solidFill>
                  <a:srgbClr val="0070C0"/>
                </a:solidFill>
                <a:latin typeface="華康華綜體W5" panose="020B0509000000000000" pitchFamily="49" charset="-120"/>
                <a:ea typeface="華康華綜體W5" panose="020B0509000000000000" pitchFamily="49" charset="-120"/>
              </a:rPr>
              <a:t>煒群</a:t>
            </a:r>
            <a:endParaRPr lang="zh-CN" altLang="en-US" sz="3600" dirty="0">
              <a:solidFill>
                <a:srgbClr val="0070C0"/>
              </a:solidFill>
              <a:latin typeface="華康華綜體W5" panose="020B0509000000000000" pitchFamily="49" charset="-120"/>
              <a:ea typeface="華康華綜體W5" panose="020B0509000000000000" pitchFamily="49" charset="-120"/>
            </a:endParaRPr>
          </a:p>
        </p:txBody>
      </p:sp>
      <p:sp>
        <p:nvSpPr>
          <p:cNvPr id="287" name="文本框 83">
            <a:extLst>
              <a:ext uri="{FF2B5EF4-FFF2-40B4-BE49-F238E27FC236}">
                <a16:creationId xmlns:a16="http://schemas.microsoft.com/office/drawing/2014/main" id="{4D562C3A-EF21-4FBE-A5ED-78D44207DD14}"/>
              </a:ext>
            </a:extLst>
          </p:cNvPr>
          <p:cNvSpPr txBox="1"/>
          <p:nvPr/>
        </p:nvSpPr>
        <p:spPr>
          <a:xfrm>
            <a:off x="9486330" y="4285958"/>
            <a:ext cx="1215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600" dirty="0">
                <a:solidFill>
                  <a:srgbClr val="0070C0"/>
                </a:solidFill>
                <a:latin typeface="華康華綜體W5" panose="020B0509000000000000" pitchFamily="49" charset="-120"/>
                <a:ea typeface="華康華綜體W5" panose="020B0509000000000000" pitchFamily="49" charset="-120"/>
              </a:rPr>
              <a:t>莊寧</a:t>
            </a:r>
            <a:endParaRPr lang="zh-CN" altLang="en-US" sz="3600" dirty="0">
              <a:solidFill>
                <a:srgbClr val="0070C0"/>
              </a:solidFill>
              <a:latin typeface="華康華綜體W5" panose="020B0509000000000000" pitchFamily="49" charset="-120"/>
              <a:ea typeface="華康華綜體W5" panose="020B0509000000000000" pitchFamily="49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289728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3000">
        <p14:doors dir="vert"/>
      </p:transition>
    </mc:Choice>
    <mc:Fallback xmlns="">
      <p:transition spd="slow" advTm="3000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圆角矩形 2">
            <a:extLst>
              <a:ext uri="{FF2B5EF4-FFF2-40B4-BE49-F238E27FC236}">
                <a16:creationId xmlns:a16="http://schemas.microsoft.com/office/drawing/2014/main" id="{331A2A3E-83E3-46D2-914A-B81D6F007C47}"/>
              </a:ext>
            </a:extLst>
          </p:cNvPr>
          <p:cNvSpPr/>
          <p:nvPr/>
        </p:nvSpPr>
        <p:spPr>
          <a:xfrm>
            <a:off x="6444924" y="753308"/>
            <a:ext cx="5449051" cy="5800139"/>
          </a:xfrm>
          <a:prstGeom prst="roundRect">
            <a:avLst>
              <a:gd name="adj" fmla="val 5470"/>
            </a:avLst>
          </a:prstGeom>
          <a:solidFill>
            <a:schemeClr val="bg1">
              <a:lumMod val="95000"/>
            </a:schemeClr>
          </a:solidFill>
          <a:ln w="254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2700000" scaled="1"/>
              <a:tileRect/>
            </a:gradFill>
          </a:ln>
          <a:effectLst>
            <a:reflection blurRad="6350" stA="50000" endA="300" endPos="90000" dist="889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416312" y="206333"/>
            <a:ext cx="2542041" cy="546975"/>
          </a:xfrm>
        </p:spPr>
        <p:txBody>
          <a:bodyPr>
            <a:normAutofit/>
          </a:bodyPr>
          <a:lstStyle/>
          <a:p>
            <a:pPr algn="ctr"/>
            <a:r>
              <a:rPr lang="zh-TW" altLang="en-US" sz="2800" dirty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</a:rPr>
              <a:t>宅男 </a:t>
            </a:r>
            <a:r>
              <a:rPr lang="en-US" altLang="zh-TW" sz="2800" dirty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</a:rPr>
              <a:t>vs </a:t>
            </a:r>
            <a:r>
              <a:rPr lang="zh-TW" altLang="en-US" sz="2800" dirty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</a:rPr>
              <a:t>女神</a:t>
            </a:r>
            <a:endParaRPr lang="zh-CN" altLang="en-US" sz="2800" dirty="0">
              <a:solidFill>
                <a:prstClr val="white"/>
              </a:solidFill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  <a:latin typeface="華康華綜體W5" panose="020B0509000000000000" pitchFamily="49" charset="-120"/>
              <a:ea typeface="華康華綜體W5" panose="020B0509000000000000" pitchFamily="49" charset="-120"/>
            </a:endParaRPr>
          </a:p>
        </p:txBody>
      </p:sp>
      <p:sp>
        <p:nvSpPr>
          <p:cNvPr id="65" name="椭圆 145">
            <a:extLst>
              <a:ext uri="{FF2B5EF4-FFF2-40B4-BE49-F238E27FC236}">
                <a16:creationId xmlns:a16="http://schemas.microsoft.com/office/drawing/2014/main" id="{BF60A6F2-3177-4BB8-AA8F-C06DA75C63A9}"/>
              </a:ext>
            </a:extLst>
          </p:cNvPr>
          <p:cNvSpPr/>
          <p:nvPr/>
        </p:nvSpPr>
        <p:spPr>
          <a:xfrm>
            <a:off x="11389985" y="6070166"/>
            <a:ext cx="756000" cy="756000"/>
          </a:xfrm>
          <a:prstGeom prst="ellipse">
            <a:avLst/>
          </a:prstGeom>
          <a:gradFill flip="none" rotWithShape="1">
            <a:gsLst>
              <a:gs pos="100000">
                <a:schemeClr val="bg1">
                  <a:lumMod val="100000"/>
                </a:schemeClr>
              </a:gs>
              <a:gs pos="0">
                <a:schemeClr val="bg1">
                  <a:lumMod val="72000"/>
                </a:schemeClr>
              </a:gs>
            </a:gsLst>
            <a:lin ang="2700000" scaled="1"/>
            <a:tileRect/>
          </a:gra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A7287CC5-1A55-4B7C-B702-5AC6B58758CE}"/>
              </a:ext>
            </a:extLst>
          </p:cNvPr>
          <p:cNvSpPr/>
          <p:nvPr/>
        </p:nvSpPr>
        <p:spPr>
          <a:xfrm>
            <a:off x="11527060" y="6261561"/>
            <a:ext cx="45304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A60C4597-589D-4A11-9817-77DC32EA032F}" type="slidenum">
              <a:rPr lang="en-US" altLang="zh-CN" sz="2000" b="1">
                <a:latin typeface="Segoe UI Light" pitchFamily="34" charset="0"/>
                <a:ea typeface="专业字体设计服务/WWW.ZTSGC.COM/" pitchFamily="2" charset="-122"/>
              </a:rPr>
              <a:pPr algn="ctr"/>
              <a:t>20</a:t>
            </a:fld>
            <a:endParaRPr lang="zh-CN" altLang="en-US" sz="2000" b="1" dirty="0">
              <a:latin typeface="Segoe UI Light" pitchFamily="34" charset="0"/>
              <a:ea typeface="专业字体设计服务/WWW.ZTSGC.COM/" pitchFamily="2" charset="-122"/>
            </a:endParaRPr>
          </a:p>
        </p:txBody>
      </p:sp>
      <p:sp>
        <p:nvSpPr>
          <p:cNvPr id="53" name="圆角矩形 2">
            <a:extLst>
              <a:ext uri="{FF2B5EF4-FFF2-40B4-BE49-F238E27FC236}">
                <a16:creationId xmlns:a16="http://schemas.microsoft.com/office/drawing/2014/main" id="{B59DB48C-C6D9-4744-ABBE-00912E3EF575}"/>
              </a:ext>
            </a:extLst>
          </p:cNvPr>
          <p:cNvSpPr/>
          <p:nvPr/>
        </p:nvSpPr>
        <p:spPr>
          <a:xfrm>
            <a:off x="70985" y="848558"/>
            <a:ext cx="6261604" cy="5704889"/>
          </a:xfrm>
          <a:prstGeom prst="roundRect">
            <a:avLst>
              <a:gd name="adj" fmla="val 5470"/>
            </a:avLst>
          </a:prstGeom>
          <a:solidFill>
            <a:schemeClr val="bg1">
              <a:lumMod val="95000"/>
            </a:schemeClr>
          </a:solidFill>
          <a:ln w="254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2700000" scaled="1"/>
              <a:tileRect/>
            </a:gradFill>
          </a:ln>
          <a:effectLst>
            <a:reflection blurRad="6350" stA="50000" endA="300" endPos="90000" dist="889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90786B6A-92DA-42EC-BBD7-1CE8F7F4A589}"/>
              </a:ext>
            </a:extLst>
          </p:cNvPr>
          <p:cNvSpPr/>
          <p:nvPr/>
        </p:nvSpPr>
        <p:spPr>
          <a:xfrm>
            <a:off x="189194" y="1013184"/>
            <a:ext cx="2698176" cy="523220"/>
          </a:xfrm>
          <a:prstGeom prst="rect">
            <a:avLst/>
          </a:prstGeom>
          <a:noFill/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zh-TW" altLang="en-US" sz="2800" b="1" dirty="0">
                <a:ln/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愛情超合作賽局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B1BB639F-D625-4CF2-B845-9CCE1A696D94}"/>
              </a:ext>
            </a:extLst>
          </p:cNvPr>
          <p:cNvSpPr/>
          <p:nvPr/>
        </p:nvSpPr>
        <p:spPr>
          <a:xfrm>
            <a:off x="3265381" y="1075179"/>
            <a:ext cx="12955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solidFill>
                  <a:srgbClr val="C00000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q=6/13</a:t>
            </a:r>
            <a:endParaRPr lang="en-US" altLang="zh-TW" sz="28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FBA082E-437B-49B0-83A0-96731603CCDD}"/>
              </a:ext>
            </a:extLst>
          </p:cNvPr>
          <p:cNvSpPr/>
          <p:nvPr/>
        </p:nvSpPr>
        <p:spPr>
          <a:xfrm>
            <a:off x="6628233" y="808549"/>
            <a:ext cx="5123800" cy="55757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TW" altLang="en-US" sz="2000" b="1" dirty="0">
                <a:solidFill>
                  <a:srgbClr val="E8707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女生告白 </a:t>
            </a:r>
            <a:r>
              <a:rPr lang="zh-TW" altLang="en-US" sz="2000" b="1" dirty="0">
                <a:ln/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男生選擇不告白 </a:t>
            </a:r>
            <a:endParaRPr lang="en-US" altLang="zh-TW" sz="2000" b="1" dirty="0">
              <a:ln/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indent="363538">
              <a:lnSpc>
                <a:spcPct val="150000"/>
              </a:lnSpc>
              <a:spcAft>
                <a:spcPts val="0"/>
              </a:spcAft>
            </a:pPr>
            <a:r>
              <a:rPr lang="en-US" altLang="zh-TW" sz="2000" b="1" dirty="0">
                <a:ln/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</a:t>
            </a:r>
            <a:r>
              <a:rPr lang="zh-TW" altLang="en-US" sz="2000" b="1" dirty="0">
                <a:ln/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愛面子</a:t>
            </a:r>
            <a:r>
              <a:rPr lang="en-US" altLang="zh-TW" sz="2000" b="1" dirty="0">
                <a:ln/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000" b="1" dirty="0">
                <a:ln/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暫時</a:t>
            </a:r>
            <a:r>
              <a:rPr lang="en-US" altLang="zh-TW" sz="2000" b="1" dirty="0">
                <a:ln/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pPr marL="342900" indent="-342900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TW" altLang="en-US" sz="2000" b="1" dirty="0">
                <a:ln/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男生告白 </a:t>
            </a:r>
            <a:r>
              <a:rPr lang="zh-TW" altLang="en-US" sz="2000" b="1" dirty="0">
                <a:solidFill>
                  <a:srgbClr val="E8707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女生選擇不告白 </a:t>
            </a:r>
            <a:endParaRPr lang="en-US" altLang="zh-TW" sz="2000" b="1" dirty="0">
              <a:solidFill>
                <a:srgbClr val="E8707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indent="363538">
              <a:lnSpc>
                <a:spcPct val="150000"/>
              </a:lnSpc>
              <a:spcAft>
                <a:spcPts val="0"/>
              </a:spcAft>
            </a:pPr>
            <a:r>
              <a:rPr lang="en-US" altLang="zh-TW" sz="2000" b="1" dirty="0">
                <a:ln/>
                <a:solidFill>
                  <a:srgbClr val="E8707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</a:t>
            </a:r>
            <a:r>
              <a:rPr lang="zh-TW" altLang="en-US" sz="2000" b="1" dirty="0">
                <a:solidFill>
                  <a:srgbClr val="E8707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愛面子</a:t>
            </a:r>
            <a:r>
              <a:rPr lang="en-US" altLang="zh-TW" sz="2000" b="1" dirty="0">
                <a:solidFill>
                  <a:srgbClr val="E8707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000" b="1" dirty="0">
                <a:solidFill>
                  <a:srgbClr val="E8707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暫時</a:t>
            </a:r>
            <a:r>
              <a:rPr lang="en-US" altLang="zh-TW" sz="2000" b="1" dirty="0">
                <a:solidFill>
                  <a:srgbClr val="E8707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pPr marL="342900" indent="-342900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TW" altLang="en-US" sz="2000" b="1" dirty="0">
                <a:ln/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男生不告白 </a:t>
            </a:r>
            <a:r>
              <a:rPr lang="zh-TW" altLang="en-US" sz="2000" b="1" dirty="0">
                <a:solidFill>
                  <a:srgbClr val="E8707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女生選擇告白</a:t>
            </a:r>
            <a:endParaRPr lang="en-US" altLang="zh-TW" sz="2000" b="1" dirty="0">
              <a:solidFill>
                <a:srgbClr val="E8707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63538">
              <a:lnSpc>
                <a:spcPct val="150000"/>
              </a:lnSpc>
              <a:spcAft>
                <a:spcPts val="0"/>
              </a:spcAft>
            </a:pPr>
            <a:r>
              <a:rPr lang="en-US" altLang="zh-TW" sz="2000" b="1" dirty="0">
                <a:solidFill>
                  <a:srgbClr val="E8707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</a:t>
            </a:r>
            <a:r>
              <a:rPr lang="zh-TW" altLang="en-US" sz="2000" b="1" dirty="0">
                <a:ln/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因為 對方不告白 我再不告白 就沒機會在一起</a:t>
            </a:r>
          </a:p>
          <a:p>
            <a:pPr marL="342900" indent="-342900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TW" altLang="en-US" sz="2000" b="1" dirty="0">
                <a:solidFill>
                  <a:srgbClr val="E8707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女生不告白 </a:t>
            </a:r>
            <a:r>
              <a:rPr lang="zh-TW" altLang="en-US" sz="2000" b="1" dirty="0">
                <a:ln/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男生選擇告白</a:t>
            </a:r>
            <a:endParaRPr lang="en-US" altLang="zh-TW" sz="2000" b="1" dirty="0">
              <a:ln/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63538">
              <a:lnSpc>
                <a:spcPct val="150000"/>
              </a:lnSpc>
              <a:spcAft>
                <a:spcPts val="0"/>
              </a:spcAft>
            </a:pPr>
            <a:r>
              <a:rPr lang="en-US" altLang="zh-TW" sz="2000" b="1" dirty="0">
                <a:ln/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</a:t>
            </a:r>
            <a:r>
              <a:rPr lang="zh-TW" altLang="en-US" sz="2000" b="1" dirty="0">
                <a:ln/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因為 對方不告白 我再不告白 就沒機會在一起</a:t>
            </a:r>
          </a:p>
          <a:p>
            <a:pPr marL="342900" indent="-342900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TW" altLang="en-US" sz="2000" b="1" dirty="0">
                <a:ln/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若雙方互相好感增加，不顧面子，兩人都想在一起，最後兩邊都告白</a:t>
            </a:r>
            <a:r>
              <a:rPr lang="en-US" altLang="zh-TW" sz="2000" b="1" dirty="0">
                <a:ln/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000" b="1" dirty="0">
                <a:ln/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最終</a:t>
            </a:r>
            <a:r>
              <a:rPr lang="en-US" altLang="zh-TW" sz="2000" b="1" dirty="0">
                <a:ln/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082FB97D-FC93-4894-8C9E-FE14DE1D3112}"/>
              </a:ext>
            </a:extLst>
          </p:cNvPr>
          <p:cNvSpPr/>
          <p:nvPr/>
        </p:nvSpPr>
        <p:spPr>
          <a:xfrm>
            <a:off x="2480732" y="4706173"/>
            <a:ext cx="2954655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華康儷金黑" panose="020B0809000000000000" pitchFamily="49" charset="-120"/>
                <a:ea typeface="華康儷金黑" panose="020B0809000000000000" pitchFamily="49" charset="-120"/>
              </a:rPr>
              <a:t>當</a:t>
            </a:r>
            <a:r>
              <a:rPr lang="zh-TW" altLang="en-US" sz="3600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華康儷金黑" panose="020B0809000000000000" pitchFamily="49" charset="-120"/>
                <a:ea typeface="華康儷金黑" panose="020B0809000000000000" pitchFamily="49" charset="-120"/>
              </a:rPr>
              <a:t>男生</a:t>
            </a:r>
            <a:r>
              <a:rPr lang="zh-TW" alt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華康儷金黑" panose="020B0809000000000000" pitchFamily="49" charset="-120"/>
                <a:ea typeface="華康儷金黑" panose="020B0809000000000000" pitchFamily="49" charset="-120"/>
              </a:rPr>
              <a:t>條件</a:t>
            </a:r>
            <a:r>
              <a:rPr lang="zh-TW" altLang="en-US" sz="3600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華康儷金黑" panose="020B0809000000000000" pitchFamily="49" charset="-120"/>
                <a:ea typeface="華康儷金黑" panose="020B0809000000000000" pitchFamily="49" charset="-120"/>
              </a:rPr>
              <a:t>差</a:t>
            </a:r>
            <a:endParaRPr lang="en-US" altLang="zh-TW" sz="3600" dirty="0">
              <a:ln w="0"/>
              <a:solidFill>
                <a:srgbClr val="0070C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華康儷金黑" panose="020B0809000000000000" pitchFamily="49" charset="-120"/>
              <a:ea typeface="華康儷金黑" panose="020B0809000000000000" pitchFamily="49" charset="-120"/>
            </a:endParaRPr>
          </a:p>
          <a:p>
            <a:pPr algn="ctr"/>
            <a:r>
              <a:rPr lang="zh-TW" alt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華康儷金黑" panose="020B0809000000000000" pitchFamily="49" charset="-120"/>
                <a:ea typeface="華康儷金黑" panose="020B0809000000000000" pitchFamily="49" charset="-120"/>
              </a:rPr>
              <a:t>當</a:t>
            </a:r>
            <a:r>
              <a:rPr lang="zh-TW" altLang="en-US" sz="360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華康儷金黑" panose="020B0809000000000000" pitchFamily="49" charset="-120"/>
                <a:ea typeface="華康儷金黑" panose="020B0809000000000000" pitchFamily="49" charset="-120"/>
              </a:rPr>
              <a:t>女生</a:t>
            </a:r>
            <a:r>
              <a:rPr lang="zh-TW" alt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華康儷金黑" panose="020B0809000000000000" pitchFamily="49" charset="-120"/>
                <a:ea typeface="華康儷金黑" panose="020B0809000000000000" pitchFamily="49" charset="-120"/>
              </a:rPr>
              <a:t>條件</a:t>
            </a:r>
            <a:r>
              <a:rPr lang="zh-TW" altLang="en-US" sz="360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華康儷金黑" panose="020B0809000000000000" pitchFamily="49" charset="-120"/>
                <a:ea typeface="華康儷金黑" panose="020B0809000000000000" pitchFamily="49" charset="-120"/>
              </a:rPr>
              <a:t>好</a:t>
            </a:r>
          </a:p>
        </p:txBody>
      </p:sp>
      <p:grpSp>
        <p:nvGrpSpPr>
          <p:cNvPr id="41" name="群組 40">
            <a:extLst>
              <a:ext uri="{FF2B5EF4-FFF2-40B4-BE49-F238E27FC236}">
                <a16:creationId xmlns:a16="http://schemas.microsoft.com/office/drawing/2014/main" id="{2D85C18C-7E8C-4B54-93A1-4021F8B08EDC}"/>
              </a:ext>
            </a:extLst>
          </p:cNvPr>
          <p:cNvGrpSpPr/>
          <p:nvPr/>
        </p:nvGrpSpPr>
        <p:grpSpPr>
          <a:xfrm>
            <a:off x="1257934" y="1379438"/>
            <a:ext cx="4928834" cy="3281912"/>
            <a:chOff x="4110137" y="1559337"/>
            <a:chExt cx="4928834" cy="3281912"/>
          </a:xfrm>
        </p:grpSpPr>
        <p:sp>
          <p:nvSpPr>
            <p:cNvPr id="42" name="文本框 77">
              <a:extLst>
                <a:ext uri="{FF2B5EF4-FFF2-40B4-BE49-F238E27FC236}">
                  <a16:creationId xmlns:a16="http://schemas.microsoft.com/office/drawing/2014/main" id="{CFCBAF9D-DA92-4C9E-8C03-532629C999CC}"/>
                </a:ext>
              </a:extLst>
            </p:cNvPr>
            <p:cNvSpPr txBox="1"/>
            <p:nvPr/>
          </p:nvSpPr>
          <p:spPr>
            <a:xfrm>
              <a:off x="5181812" y="2321169"/>
              <a:ext cx="1324089" cy="400110"/>
            </a:xfrm>
            <a:prstGeom prst="rect">
              <a:avLst/>
            </a:prstGeom>
            <a:noFill/>
          </p:spPr>
          <p:txBody>
            <a:bodyPr vert="horz" wrap="square" rtlCol="0" anchor="ctr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rgbClr val="C00000"/>
                  </a:solidFill>
                  <a:latin typeface="華康中特圓體(P)" panose="020F0800000000000000" pitchFamily="34" charset="-120"/>
                  <a:ea typeface="華康中特圓體(P)" panose="020F0800000000000000" pitchFamily="34" charset="-120"/>
                </a:rPr>
                <a:t>告白</a:t>
              </a:r>
              <a:endParaRPr lang="zh-CN" altLang="en-US" sz="2000" dirty="0">
                <a:solidFill>
                  <a:srgbClr val="C00000"/>
                </a:solidFill>
                <a:latin typeface="華康中特圓體(P)" panose="020F0800000000000000" pitchFamily="34" charset="-120"/>
                <a:ea typeface="華康中特圓體(P)" panose="020F0800000000000000" pitchFamily="34" charset="-120"/>
              </a:endParaRPr>
            </a:p>
          </p:txBody>
        </p:sp>
        <p:sp>
          <p:nvSpPr>
            <p:cNvPr id="43" name="文本框 77">
              <a:extLst>
                <a:ext uri="{FF2B5EF4-FFF2-40B4-BE49-F238E27FC236}">
                  <a16:creationId xmlns:a16="http://schemas.microsoft.com/office/drawing/2014/main" id="{AC0240FD-6163-40ED-8CE2-804B65D3CA01}"/>
                </a:ext>
              </a:extLst>
            </p:cNvPr>
            <p:cNvSpPr txBox="1"/>
            <p:nvPr/>
          </p:nvSpPr>
          <p:spPr>
            <a:xfrm>
              <a:off x="7536210" y="2357973"/>
              <a:ext cx="1502761" cy="400110"/>
            </a:xfrm>
            <a:prstGeom prst="rect">
              <a:avLst/>
            </a:prstGeom>
            <a:noFill/>
          </p:spPr>
          <p:txBody>
            <a:bodyPr vert="horz" wrap="square" rtlCol="0" anchor="ctr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rgbClr val="C00000"/>
                  </a:solidFill>
                  <a:latin typeface="華康中特圓體(P)" panose="020F0800000000000000" pitchFamily="34" charset="-120"/>
                  <a:ea typeface="華康中特圓體(P)" panose="020F0800000000000000" pitchFamily="34" charset="-120"/>
                </a:rPr>
                <a:t>不告白</a:t>
              </a:r>
              <a:endParaRPr lang="zh-CN" altLang="en-US" sz="2000" dirty="0">
                <a:solidFill>
                  <a:srgbClr val="C00000"/>
                </a:solidFill>
                <a:latin typeface="華康中特圓體(P)" panose="020F0800000000000000" pitchFamily="34" charset="-120"/>
                <a:ea typeface="華康中特圓體(P)" panose="020F0800000000000000" pitchFamily="34" charset="-120"/>
              </a:endParaRPr>
            </a:p>
          </p:txBody>
        </p:sp>
        <p:grpSp>
          <p:nvGrpSpPr>
            <p:cNvPr id="44" name="群組 43">
              <a:extLst>
                <a:ext uri="{FF2B5EF4-FFF2-40B4-BE49-F238E27FC236}">
                  <a16:creationId xmlns:a16="http://schemas.microsoft.com/office/drawing/2014/main" id="{1A5E7332-1BE0-4B75-84C6-4AEC0D71A115}"/>
                </a:ext>
              </a:extLst>
            </p:cNvPr>
            <p:cNvGrpSpPr/>
            <p:nvPr/>
          </p:nvGrpSpPr>
          <p:grpSpPr>
            <a:xfrm>
              <a:off x="4556830" y="2631323"/>
              <a:ext cx="4247338" cy="2209926"/>
              <a:chOff x="4601347" y="1114186"/>
              <a:chExt cx="6614978" cy="2209926"/>
            </a:xfrm>
          </p:grpSpPr>
          <p:sp>
            <p:nvSpPr>
              <p:cNvPr id="58" name="文本框 77">
                <a:extLst>
                  <a:ext uri="{FF2B5EF4-FFF2-40B4-BE49-F238E27FC236}">
                    <a16:creationId xmlns:a16="http://schemas.microsoft.com/office/drawing/2014/main" id="{D58171DC-31DA-4F5D-90DA-A5DE0B58642F}"/>
                  </a:ext>
                </a:extLst>
              </p:cNvPr>
              <p:cNvSpPr txBox="1"/>
              <p:nvPr/>
            </p:nvSpPr>
            <p:spPr>
              <a:xfrm>
                <a:off x="4601347" y="1114186"/>
                <a:ext cx="862819" cy="1268607"/>
              </a:xfrm>
              <a:prstGeom prst="rect">
                <a:avLst/>
              </a:prstGeom>
              <a:noFill/>
            </p:spPr>
            <p:txBody>
              <a:bodyPr vert="eaVert" wrap="square" rtlCol="0" anchor="ctr">
                <a:spAutoFit/>
              </a:bodyPr>
              <a:lstStyle/>
              <a:p>
                <a:pPr algn="ctr"/>
                <a:r>
                  <a:rPr lang="zh-TW" altLang="en-US" sz="2400" dirty="0">
                    <a:solidFill>
                      <a:srgbClr val="0070C0"/>
                    </a:solidFill>
                    <a:latin typeface="華康中特圓體(P)" panose="020F0800000000000000" pitchFamily="34" charset="-120"/>
                    <a:ea typeface="華康中特圓體(P)" panose="020F0800000000000000" pitchFamily="34" charset="-120"/>
                    <a:cs typeface="Arial" panose="020B0604020202020204" pitchFamily="34" charset="0"/>
                  </a:rPr>
                  <a:t>告白</a:t>
                </a:r>
                <a:endParaRPr lang="zh-CN" altLang="en-US" sz="2400" dirty="0">
                  <a:solidFill>
                    <a:srgbClr val="0070C0"/>
                  </a:solidFill>
                  <a:latin typeface="華康中特圓體(P)" panose="020F0800000000000000" pitchFamily="34" charset="-120"/>
                  <a:ea typeface="華康中特圓體(P)" panose="020F0800000000000000" pitchFamily="34" charset="-120"/>
                  <a:cs typeface="Arial" panose="020B0604020202020204" pitchFamily="34" charset="0"/>
                </a:endParaRPr>
              </a:p>
            </p:txBody>
          </p:sp>
          <p:sp>
            <p:nvSpPr>
              <p:cNvPr id="60" name="文本框 77">
                <a:extLst>
                  <a:ext uri="{FF2B5EF4-FFF2-40B4-BE49-F238E27FC236}">
                    <a16:creationId xmlns:a16="http://schemas.microsoft.com/office/drawing/2014/main" id="{86DF2D11-6BF1-4883-89C6-A4E2B0B76346}"/>
                  </a:ext>
                </a:extLst>
              </p:cNvPr>
              <p:cNvSpPr txBox="1"/>
              <p:nvPr/>
            </p:nvSpPr>
            <p:spPr>
              <a:xfrm>
                <a:off x="4611418" y="2055505"/>
                <a:ext cx="862819" cy="1268607"/>
              </a:xfrm>
              <a:prstGeom prst="rect">
                <a:avLst/>
              </a:prstGeom>
              <a:noFill/>
            </p:spPr>
            <p:txBody>
              <a:bodyPr vert="eaVert" wrap="square" rtlCol="0" anchor="ctr">
                <a:spAutoFit/>
              </a:bodyPr>
              <a:lstStyle/>
              <a:p>
                <a:pPr algn="ctr"/>
                <a:r>
                  <a:rPr lang="zh-TW" altLang="en-US" sz="2400" dirty="0">
                    <a:solidFill>
                      <a:srgbClr val="0070C0"/>
                    </a:solidFill>
                    <a:latin typeface="華康中特圓體(P)" panose="020F0800000000000000" pitchFamily="34" charset="-120"/>
                    <a:ea typeface="華康中特圓體(P)" panose="020F0800000000000000" pitchFamily="34" charset="-120"/>
                    <a:cs typeface="Arial" panose="020B0604020202020204" pitchFamily="34" charset="0"/>
                  </a:rPr>
                  <a:t>不告白</a:t>
                </a:r>
                <a:endParaRPr lang="zh-CN" altLang="en-US" sz="2400" dirty="0">
                  <a:solidFill>
                    <a:srgbClr val="0070C0"/>
                  </a:solidFill>
                  <a:latin typeface="華康中特圓體(P)" panose="020F0800000000000000" pitchFamily="34" charset="-120"/>
                  <a:ea typeface="華康中特圓體(P)" panose="020F0800000000000000" pitchFamily="34" charset="-120"/>
                  <a:cs typeface="Arial" panose="020B0604020202020204" pitchFamily="34" charset="0"/>
                </a:endParaRPr>
              </a:p>
            </p:txBody>
          </p:sp>
          <p:sp>
            <p:nvSpPr>
              <p:cNvPr id="61" name="矩形 60">
                <a:extLst>
                  <a:ext uri="{FF2B5EF4-FFF2-40B4-BE49-F238E27FC236}">
                    <a16:creationId xmlns:a16="http://schemas.microsoft.com/office/drawing/2014/main" id="{3851CD89-F2A4-4A0E-8F90-B97337AB5E8B}"/>
                  </a:ext>
                </a:extLst>
              </p:cNvPr>
              <p:cNvSpPr/>
              <p:nvPr/>
            </p:nvSpPr>
            <p:spPr>
              <a:xfrm>
                <a:off x="8430510" y="1312593"/>
                <a:ext cx="2785815" cy="788319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254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innerShdw blurRad="101600" dist="254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  <a:latin typeface="華康中特圓體(P)" panose="020F0800000000000000" pitchFamily="34" charset="-120"/>
                  <a:ea typeface="華康中特圓體(P)" panose="020F0800000000000000" pitchFamily="34" charset="-120"/>
                  <a:cs typeface="Arial" panose="020B0604020202020204" pitchFamily="34" charset="0"/>
                </a:endParaRPr>
              </a:p>
            </p:txBody>
          </p:sp>
          <p:sp>
            <p:nvSpPr>
              <p:cNvPr id="62" name="单圆角矩形 9">
                <a:extLst>
                  <a:ext uri="{FF2B5EF4-FFF2-40B4-BE49-F238E27FC236}">
                    <a16:creationId xmlns:a16="http://schemas.microsoft.com/office/drawing/2014/main" id="{D84C02E7-FE68-4536-A1DD-811970E5E10F}"/>
                  </a:ext>
                </a:extLst>
              </p:cNvPr>
              <p:cNvSpPr/>
              <p:nvPr/>
            </p:nvSpPr>
            <p:spPr>
              <a:xfrm flipH="1">
                <a:off x="5516594" y="1297493"/>
                <a:ext cx="2693534" cy="788319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25400">
                <a:gradFill>
                  <a:gsLst>
                    <a:gs pos="0">
                      <a:schemeClr val="bg1">
                        <a:lumMod val="65000"/>
                      </a:schemeClr>
                    </a:gs>
                    <a:gs pos="100000">
                      <a:schemeClr val="bg1"/>
                    </a:gs>
                  </a:gsLst>
                  <a:lin ang="8100000" scaled="0"/>
                </a:gradFill>
              </a:ln>
              <a:effectLst>
                <a:innerShdw blurRad="101600" dist="25400" dir="189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 dirty="0">
                  <a:solidFill>
                    <a:prstClr val="white"/>
                  </a:solidFill>
                  <a:latin typeface="華康中特圓體(P)" panose="020F0800000000000000" pitchFamily="34" charset="-120"/>
                  <a:ea typeface="華康中特圓體(P)" panose="020F0800000000000000" pitchFamily="34" charset="-120"/>
                  <a:cs typeface="Arial" panose="020B0604020202020204" pitchFamily="34" charset="0"/>
                </a:endParaRPr>
              </a:p>
            </p:txBody>
          </p:sp>
          <p:sp>
            <p:nvSpPr>
              <p:cNvPr id="63" name="单圆角矩形 10">
                <a:extLst>
                  <a:ext uri="{FF2B5EF4-FFF2-40B4-BE49-F238E27FC236}">
                    <a16:creationId xmlns:a16="http://schemas.microsoft.com/office/drawing/2014/main" id="{B1A582ED-4879-4F03-A3C2-FA636F0B2A6A}"/>
                  </a:ext>
                </a:extLst>
              </p:cNvPr>
              <p:cNvSpPr/>
              <p:nvPr/>
            </p:nvSpPr>
            <p:spPr>
              <a:xfrm flipV="1">
                <a:off x="8473647" y="2210879"/>
                <a:ext cx="2742678" cy="788319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25400">
                <a:gradFill>
                  <a:gsLst>
                    <a:gs pos="0">
                      <a:schemeClr val="bg1">
                        <a:lumMod val="65000"/>
                      </a:schemeClr>
                    </a:gs>
                    <a:gs pos="100000">
                      <a:schemeClr val="bg1"/>
                    </a:gs>
                  </a:gsLst>
                  <a:lin ang="18900000" scaled="0"/>
                </a:gradFill>
              </a:ln>
              <a:effectLst>
                <a:innerShdw blurRad="101600" dist="25400" dir="81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  <a:latin typeface="華康中特圓體(P)" panose="020F0800000000000000" pitchFamily="34" charset="-120"/>
                  <a:ea typeface="華康中特圓體(P)" panose="020F0800000000000000" pitchFamily="34" charset="-120"/>
                  <a:cs typeface="Arial" panose="020B0604020202020204" pitchFamily="34" charset="0"/>
                </a:endParaRPr>
              </a:p>
            </p:txBody>
          </p:sp>
          <p:sp>
            <p:nvSpPr>
              <p:cNvPr id="64" name="矩形 63">
                <a:extLst>
                  <a:ext uri="{FF2B5EF4-FFF2-40B4-BE49-F238E27FC236}">
                    <a16:creationId xmlns:a16="http://schemas.microsoft.com/office/drawing/2014/main" id="{7E10469D-ECE3-4BB1-AC36-BC5252E0225A}"/>
                  </a:ext>
                </a:extLst>
              </p:cNvPr>
              <p:cNvSpPr/>
              <p:nvPr/>
            </p:nvSpPr>
            <p:spPr>
              <a:xfrm>
                <a:off x="5523382" y="2209850"/>
                <a:ext cx="2693535" cy="788319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254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innerShdw blurRad="101600" dist="254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  <a:latin typeface="華康中特圓體(P)" panose="020F0800000000000000" pitchFamily="34" charset="-120"/>
                  <a:ea typeface="華康中特圓體(P)" panose="020F0800000000000000" pitchFamily="34" charset="-120"/>
                  <a:cs typeface="Arial" panose="020B0604020202020204" pitchFamily="34" charset="0"/>
                </a:endParaRPr>
              </a:p>
            </p:txBody>
          </p:sp>
          <p:sp>
            <p:nvSpPr>
              <p:cNvPr id="69" name="文本框 77">
                <a:extLst>
                  <a:ext uri="{FF2B5EF4-FFF2-40B4-BE49-F238E27FC236}">
                    <a16:creationId xmlns:a16="http://schemas.microsoft.com/office/drawing/2014/main" id="{62DCE9A8-FBA9-4099-91F7-C71022A07BE8}"/>
                  </a:ext>
                </a:extLst>
              </p:cNvPr>
              <p:cNvSpPr txBox="1"/>
              <p:nvPr/>
            </p:nvSpPr>
            <p:spPr>
              <a:xfrm>
                <a:off x="5469244" y="1469241"/>
                <a:ext cx="2693535" cy="523220"/>
              </a:xfrm>
              <a:prstGeom prst="rect">
                <a:avLst/>
              </a:prstGeom>
              <a:noFill/>
            </p:spPr>
            <p:txBody>
              <a:bodyPr vert="horz"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latin typeface="華康中特圓體(P)" panose="020F0800000000000000" pitchFamily="34" charset="-120"/>
                    <a:ea typeface="華康中特圓體(P)" panose="020F0800000000000000" pitchFamily="34" charset="-120"/>
                    <a:cs typeface="Arial" panose="020B0604020202020204" pitchFamily="34" charset="0"/>
                  </a:rPr>
                  <a:t>(</a:t>
                </a:r>
                <a:r>
                  <a:rPr lang="en-US" altLang="zh-TW" sz="2800" dirty="0">
                    <a:solidFill>
                      <a:srgbClr val="0070C0"/>
                    </a:solidFill>
                    <a:latin typeface="Arial" panose="020B0604020202020204" pitchFamily="34" charset="0"/>
                    <a:ea typeface="華康中特圓體(P)" panose="020F0800000000000000" pitchFamily="34" charset="-120"/>
                    <a:cs typeface="Arial" panose="020B0604020202020204" pitchFamily="34" charset="0"/>
                  </a:rPr>
                  <a:t>3</a:t>
                </a:r>
                <a:r>
                  <a:rPr lang="en-US" altLang="zh-TW" sz="2800" dirty="0">
                    <a:latin typeface="Arial" panose="020B0604020202020204" pitchFamily="34" charset="0"/>
                    <a:ea typeface="華康中特圓體(P)" panose="020F0800000000000000" pitchFamily="34" charset="-120"/>
                    <a:cs typeface="Arial" panose="020B0604020202020204" pitchFamily="34" charset="0"/>
                  </a:rPr>
                  <a:t> </a:t>
                </a:r>
                <a:r>
                  <a:rPr lang="zh-TW" altLang="en-US" sz="2800" dirty="0">
                    <a:latin typeface="Arial" panose="020B0604020202020204" pitchFamily="34" charset="0"/>
                    <a:ea typeface="華康中特圓體(P)" panose="020F0800000000000000" pitchFamily="34" charset="-120"/>
                    <a:cs typeface="Arial" panose="020B0604020202020204" pitchFamily="34" charset="0"/>
                  </a:rPr>
                  <a:t>，</a:t>
                </a:r>
                <a:r>
                  <a:rPr lang="en-US" altLang="zh-TW" sz="2800" dirty="0">
                    <a:solidFill>
                      <a:srgbClr val="C00000"/>
                    </a:solidFill>
                    <a:latin typeface="Arial" panose="020B0604020202020204" pitchFamily="34" charset="0"/>
                    <a:ea typeface="華康中特圓體(P)" panose="020F0800000000000000" pitchFamily="34" charset="-120"/>
                    <a:cs typeface="Arial" panose="020B0604020202020204" pitchFamily="34" charset="0"/>
                  </a:rPr>
                  <a:t>3</a:t>
                </a:r>
                <a:r>
                  <a:rPr lang="en-US" altLang="zh-TW" sz="2400" dirty="0">
                    <a:latin typeface="華康中特圓體(P)" panose="020F0800000000000000" pitchFamily="34" charset="-120"/>
                    <a:ea typeface="華康中特圓體(P)" panose="020F0800000000000000" pitchFamily="34" charset="-120"/>
                    <a:cs typeface="Arial" panose="020B0604020202020204" pitchFamily="34" charset="0"/>
                  </a:rPr>
                  <a:t>)</a:t>
                </a:r>
                <a:endParaRPr lang="zh-CN" altLang="en-US" sz="2400" dirty="0">
                  <a:latin typeface="華康中特圓體(P)" panose="020F0800000000000000" pitchFamily="34" charset="-120"/>
                  <a:ea typeface="華康中特圓體(P)" panose="020F0800000000000000" pitchFamily="34" charset="-12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45" name="文本框 77">
              <a:extLst>
                <a:ext uri="{FF2B5EF4-FFF2-40B4-BE49-F238E27FC236}">
                  <a16:creationId xmlns:a16="http://schemas.microsoft.com/office/drawing/2014/main" id="{1648185E-C3E4-4B0D-90E7-3CD335788C40}"/>
                </a:ext>
              </a:extLst>
            </p:cNvPr>
            <p:cNvSpPr txBox="1"/>
            <p:nvPr/>
          </p:nvSpPr>
          <p:spPr>
            <a:xfrm>
              <a:off x="5161780" y="3842135"/>
              <a:ext cx="1729462" cy="523220"/>
            </a:xfrm>
            <a:prstGeom prst="rect">
              <a:avLst/>
            </a:prstGeom>
            <a:noFill/>
          </p:spPr>
          <p:txBody>
            <a:bodyPr vert="horz" wrap="square" rtlCol="0" anchor="ctr">
              <a:spAutoFit/>
            </a:bodyPr>
            <a:lstStyle/>
            <a:p>
              <a:pPr algn="ctr"/>
              <a:r>
                <a:rPr lang="en-US" altLang="zh-TW" sz="2800" dirty="0">
                  <a:latin typeface="Arial" panose="020B0604020202020204" pitchFamily="34" charset="0"/>
                  <a:ea typeface="華康中特圓體(P)" panose="020F0800000000000000" pitchFamily="34" charset="-120"/>
                  <a:cs typeface="Arial" panose="020B0604020202020204" pitchFamily="34" charset="0"/>
                </a:rPr>
                <a:t>(  </a:t>
              </a:r>
              <a:r>
                <a:rPr lang="en-US" altLang="zh-TW" sz="2800" dirty="0">
                  <a:solidFill>
                    <a:srgbClr val="0070C0"/>
                  </a:solidFill>
                  <a:latin typeface="Arial" panose="020B0604020202020204" pitchFamily="34" charset="0"/>
                  <a:ea typeface="華康中特圓體(P)" panose="020F0800000000000000" pitchFamily="34" charset="-120"/>
                  <a:cs typeface="Arial" panose="020B0604020202020204" pitchFamily="34" charset="0"/>
                </a:rPr>
                <a:t>10</a:t>
              </a:r>
              <a:r>
                <a:rPr lang="zh-TW" altLang="en-US" sz="2800" dirty="0">
                  <a:latin typeface="Arial" panose="020B0604020202020204" pitchFamily="34" charset="0"/>
                  <a:ea typeface="華康中特圓體(P)" panose="020F0800000000000000" pitchFamily="34" charset="-120"/>
                  <a:cs typeface="Arial" panose="020B0604020202020204" pitchFamily="34" charset="0"/>
                </a:rPr>
                <a:t>，</a:t>
              </a:r>
              <a:r>
                <a:rPr lang="en-US" altLang="zh-TW" sz="2800" dirty="0">
                  <a:solidFill>
                    <a:srgbClr val="C00000"/>
                  </a:solidFill>
                  <a:latin typeface="Arial" panose="020B0604020202020204" pitchFamily="34" charset="0"/>
                  <a:ea typeface="華康中特圓體(P)" panose="020F0800000000000000" pitchFamily="34" charset="-120"/>
                  <a:cs typeface="Arial" panose="020B0604020202020204" pitchFamily="34" charset="0"/>
                </a:rPr>
                <a:t>-3</a:t>
              </a:r>
              <a:r>
                <a:rPr lang="en-US" altLang="zh-TW" sz="2800" dirty="0">
                  <a:latin typeface="Arial" panose="020B0604020202020204" pitchFamily="34" charset="0"/>
                  <a:ea typeface="華康中特圓體(P)" panose="020F0800000000000000" pitchFamily="34" charset="-120"/>
                  <a:cs typeface="Arial" panose="020B0604020202020204" pitchFamily="34" charset="0"/>
                </a:rPr>
                <a:t>)</a:t>
              </a:r>
              <a:endParaRPr lang="zh-CN" altLang="en-US" sz="2800" dirty="0">
                <a:latin typeface="Arial" panose="020B0604020202020204" pitchFamily="34" charset="0"/>
                <a:ea typeface="華康中特圓體(P)" panose="020F0800000000000000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46" name="文本框 77">
              <a:extLst>
                <a:ext uri="{FF2B5EF4-FFF2-40B4-BE49-F238E27FC236}">
                  <a16:creationId xmlns:a16="http://schemas.microsoft.com/office/drawing/2014/main" id="{5851EFA7-560A-41D7-8BBE-A6FF1F94CA4E}"/>
                </a:ext>
              </a:extLst>
            </p:cNvPr>
            <p:cNvSpPr txBox="1"/>
            <p:nvPr/>
          </p:nvSpPr>
          <p:spPr>
            <a:xfrm>
              <a:off x="7043152" y="3030835"/>
              <a:ext cx="1701765" cy="523220"/>
            </a:xfrm>
            <a:prstGeom prst="rect">
              <a:avLst/>
            </a:prstGeom>
            <a:noFill/>
          </p:spPr>
          <p:txBody>
            <a:bodyPr vert="horz" wrap="square" rtlCol="0" anchor="ctr">
              <a:spAutoFit/>
            </a:bodyPr>
            <a:lstStyle/>
            <a:p>
              <a:pPr algn="ctr"/>
              <a:r>
                <a:rPr lang="en-US" altLang="zh-TW" sz="2800" dirty="0">
                  <a:solidFill>
                    <a:srgbClr val="0070C0"/>
                  </a:solidFill>
                  <a:latin typeface="Arial" panose="020B0604020202020204" pitchFamily="34" charset="0"/>
                  <a:ea typeface="華康中特圓體(P)" panose="020F0800000000000000" pitchFamily="34" charset="-120"/>
                  <a:cs typeface="Arial" panose="020B0604020202020204" pitchFamily="34" charset="0"/>
                </a:rPr>
                <a:t>(-4</a:t>
              </a:r>
              <a:r>
                <a:rPr lang="zh-TW" altLang="en-US" sz="2800" dirty="0">
                  <a:latin typeface="Arial" panose="020B0604020202020204" pitchFamily="34" charset="0"/>
                  <a:ea typeface="華康中特圓體(P)" panose="020F0800000000000000" pitchFamily="34" charset="-120"/>
                  <a:cs typeface="Arial" panose="020B0604020202020204" pitchFamily="34" charset="0"/>
                </a:rPr>
                <a:t>，</a:t>
              </a:r>
              <a:r>
                <a:rPr lang="en-US" altLang="zh-TW" sz="2800" dirty="0">
                  <a:solidFill>
                    <a:srgbClr val="C00000"/>
                  </a:solidFill>
                  <a:latin typeface="Arial" panose="020B0604020202020204" pitchFamily="34" charset="0"/>
                  <a:ea typeface="華康中特圓體(P)" panose="020F0800000000000000" pitchFamily="34" charset="-120"/>
                  <a:cs typeface="Arial" panose="020B0604020202020204" pitchFamily="34" charset="0"/>
                </a:rPr>
                <a:t>10</a:t>
              </a:r>
              <a:r>
                <a:rPr lang="en-US" altLang="zh-TW" sz="2800" dirty="0">
                  <a:latin typeface="Arial" panose="020B0604020202020204" pitchFamily="34" charset="0"/>
                  <a:ea typeface="華康中特圓體(P)" panose="020F0800000000000000" pitchFamily="34" charset="-120"/>
                  <a:cs typeface="Arial" panose="020B0604020202020204" pitchFamily="34" charset="0"/>
                </a:rPr>
                <a:t>)</a:t>
              </a:r>
              <a:endParaRPr lang="zh-CN" altLang="en-US" sz="2800" dirty="0">
                <a:latin typeface="Arial" panose="020B0604020202020204" pitchFamily="34" charset="0"/>
                <a:ea typeface="華康中特圓體(P)" panose="020F0800000000000000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47" name="文本框 77">
              <a:extLst>
                <a:ext uri="{FF2B5EF4-FFF2-40B4-BE49-F238E27FC236}">
                  <a16:creationId xmlns:a16="http://schemas.microsoft.com/office/drawing/2014/main" id="{6F2C7654-5427-412B-A417-9E241B952A76}"/>
                </a:ext>
              </a:extLst>
            </p:cNvPr>
            <p:cNvSpPr txBox="1"/>
            <p:nvPr/>
          </p:nvSpPr>
          <p:spPr>
            <a:xfrm>
              <a:off x="6943350" y="3898666"/>
              <a:ext cx="1960619" cy="523220"/>
            </a:xfrm>
            <a:prstGeom prst="rect">
              <a:avLst/>
            </a:prstGeom>
            <a:noFill/>
          </p:spPr>
          <p:txBody>
            <a:bodyPr vert="horz" wrap="square" rtlCol="0" anchor="ctr">
              <a:spAutoFit/>
            </a:bodyPr>
            <a:lstStyle/>
            <a:p>
              <a:pPr algn="ctr"/>
              <a:r>
                <a:rPr lang="en-US" altLang="zh-TW" sz="2800" dirty="0">
                  <a:latin typeface="Arial" panose="020B0604020202020204" pitchFamily="34" charset="0"/>
                  <a:ea typeface="華康中特圓體(P)" panose="020F0800000000000000" pitchFamily="34" charset="-120"/>
                  <a:cs typeface="Arial" panose="020B0604020202020204" pitchFamily="34" charset="0"/>
                </a:rPr>
                <a:t>( </a:t>
              </a:r>
              <a:r>
                <a:rPr lang="en-US" altLang="zh-TW" sz="2800" dirty="0">
                  <a:solidFill>
                    <a:srgbClr val="0070C0"/>
                  </a:solidFill>
                  <a:latin typeface="Arial" panose="020B0604020202020204" pitchFamily="34" charset="0"/>
                  <a:ea typeface="華康中特圓體(P)" panose="020F0800000000000000" pitchFamily="34" charset="-120"/>
                  <a:cs typeface="Arial" panose="020B0604020202020204" pitchFamily="34" charset="0"/>
                </a:rPr>
                <a:t>-10</a:t>
              </a:r>
              <a:r>
                <a:rPr lang="zh-TW" altLang="en-US" sz="2800" dirty="0">
                  <a:latin typeface="Arial" panose="020B0604020202020204" pitchFamily="34" charset="0"/>
                  <a:ea typeface="華康中特圓體(P)" panose="020F0800000000000000" pitchFamily="34" charset="-120"/>
                  <a:cs typeface="Arial" panose="020B0604020202020204" pitchFamily="34" charset="0"/>
                </a:rPr>
                <a:t>，</a:t>
              </a:r>
              <a:r>
                <a:rPr lang="en-US" altLang="zh-TW" sz="2800" dirty="0">
                  <a:solidFill>
                    <a:srgbClr val="C00000"/>
                  </a:solidFill>
                  <a:latin typeface="Arial" panose="020B0604020202020204" pitchFamily="34" charset="0"/>
                  <a:ea typeface="華康中特圓體(P)" panose="020F0800000000000000" pitchFamily="34" charset="-120"/>
                  <a:cs typeface="Arial" panose="020B0604020202020204" pitchFamily="34" charset="0"/>
                </a:rPr>
                <a:t>-10</a:t>
              </a:r>
              <a:r>
                <a:rPr lang="en-US" altLang="zh-TW" sz="2800" dirty="0">
                  <a:latin typeface="Arial" panose="020B0604020202020204" pitchFamily="34" charset="0"/>
                  <a:ea typeface="華康中特圓體(P)" panose="020F0800000000000000" pitchFamily="34" charset="-120"/>
                  <a:cs typeface="Arial" panose="020B0604020202020204" pitchFamily="34" charset="0"/>
                </a:rPr>
                <a:t> )</a:t>
              </a:r>
              <a:endParaRPr lang="zh-CN" altLang="en-US" sz="2800" dirty="0">
                <a:latin typeface="Arial" panose="020B0604020202020204" pitchFamily="34" charset="0"/>
                <a:ea typeface="華康中特圓體(P)" panose="020F0800000000000000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AF28F84F-8AC4-4555-9352-BB23AA680A9F}"/>
                </a:ext>
              </a:extLst>
            </p:cNvPr>
            <p:cNvSpPr/>
            <p:nvPr/>
          </p:nvSpPr>
          <p:spPr>
            <a:xfrm>
              <a:off x="4294249" y="2967335"/>
              <a:ext cx="850241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altLang="zh-TW" sz="2400" dirty="0">
                  <a:solidFill>
                    <a:srgbClr val="0070C0"/>
                  </a:solidFill>
                  <a:latin typeface="Arial" panose="020B0604020202020204" pitchFamily="34" charset="0"/>
                  <a:ea typeface="華康中特圓體(P)" panose="020F0800000000000000" pitchFamily="34" charset="-120"/>
                  <a:cs typeface="Arial" panose="020B0604020202020204" pitchFamily="34" charset="0"/>
                </a:rPr>
                <a:t>p</a:t>
              </a:r>
              <a:endParaRPr lang="zh-TW" altLang="en-US" sz="2400" dirty="0">
                <a:solidFill>
                  <a:srgbClr val="0070C0"/>
                </a:solidFill>
                <a:latin typeface="Arial" panose="020B0604020202020204" pitchFamily="34" charset="0"/>
                <a:ea typeface="華康中特圓體(P)" panose="020F0800000000000000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C8AE0446-5E32-4ABE-8C06-33991782B9F3}"/>
                </a:ext>
              </a:extLst>
            </p:cNvPr>
            <p:cNvSpPr/>
            <p:nvPr/>
          </p:nvSpPr>
          <p:spPr>
            <a:xfrm>
              <a:off x="4110137" y="4043572"/>
              <a:ext cx="850241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altLang="zh-TW" sz="2400" dirty="0">
                  <a:solidFill>
                    <a:srgbClr val="0070C0"/>
                  </a:solidFill>
                  <a:latin typeface="Arial" panose="020B0604020202020204" pitchFamily="34" charset="0"/>
                  <a:ea typeface="華康中特圓體(P)" panose="020F0800000000000000" pitchFamily="34" charset="-120"/>
                  <a:cs typeface="Arial" panose="020B0604020202020204" pitchFamily="34" charset="0"/>
                </a:rPr>
                <a:t>1-p</a:t>
              </a:r>
              <a:endParaRPr lang="zh-TW" altLang="en-US" sz="2400" dirty="0">
                <a:solidFill>
                  <a:srgbClr val="0070C0"/>
                </a:solidFill>
                <a:latin typeface="Arial" panose="020B0604020202020204" pitchFamily="34" charset="0"/>
                <a:ea typeface="華康中特圓體(P)" panose="020F0800000000000000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8F93D9AB-FC77-488C-A512-C67334A3C947}"/>
                </a:ext>
              </a:extLst>
            </p:cNvPr>
            <p:cNvSpPr/>
            <p:nvPr/>
          </p:nvSpPr>
          <p:spPr>
            <a:xfrm>
              <a:off x="5175066" y="2259614"/>
              <a:ext cx="850241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altLang="zh-TW" sz="2400" dirty="0">
                  <a:solidFill>
                    <a:srgbClr val="C00000"/>
                  </a:solidFill>
                  <a:latin typeface="Arial" panose="020B0604020202020204" pitchFamily="34" charset="0"/>
                  <a:ea typeface="華康中特圓體(P)" panose="020F0800000000000000" pitchFamily="34" charset="-120"/>
                  <a:cs typeface="Arial" panose="020B0604020202020204" pitchFamily="34" charset="0"/>
                </a:rPr>
                <a:t>q</a:t>
              </a:r>
              <a:endParaRPr lang="zh-TW" altLang="en-US" sz="2400" dirty="0">
                <a:solidFill>
                  <a:srgbClr val="C00000"/>
                </a:solidFill>
                <a:latin typeface="Arial" panose="020B0604020202020204" pitchFamily="34" charset="0"/>
                <a:ea typeface="華康中特圓體(P)" panose="020F0800000000000000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029047B3-1040-4E6E-B7B1-E9D1565E342B}"/>
                </a:ext>
              </a:extLst>
            </p:cNvPr>
            <p:cNvSpPr/>
            <p:nvPr/>
          </p:nvSpPr>
          <p:spPr>
            <a:xfrm>
              <a:off x="7180531" y="2324178"/>
              <a:ext cx="850241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altLang="zh-TW" sz="2400" dirty="0">
                  <a:solidFill>
                    <a:srgbClr val="C00000"/>
                  </a:solidFill>
                  <a:latin typeface="Arial" panose="020B0604020202020204" pitchFamily="34" charset="0"/>
                  <a:ea typeface="華康中特圓體(P)" panose="020F0800000000000000" pitchFamily="34" charset="-120"/>
                  <a:cs typeface="Arial" panose="020B0604020202020204" pitchFamily="34" charset="0"/>
                </a:rPr>
                <a:t>1-q</a:t>
              </a:r>
              <a:endParaRPr lang="zh-TW" altLang="en-US" sz="2400" dirty="0">
                <a:solidFill>
                  <a:srgbClr val="C00000"/>
                </a:solidFill>
                <a:latin typeface="Arial" panose="020B0604020202020204" pitchFamily="34" charset="0"/>
                <a:ea typeface="華康中特圓體(P)" panose="020F0800000000000000" pitchFamily="34" charset="-120"/>
                <a:cs typeface="Arial" panose="020B0604020202020204" pitchFamily="34" charset="0"/>
              </a:endParaRPr>
            </a:p>
          </p:txBody>
        </p:sp>
        <p:pic>
          <p:nvPicPr>
            <p:cNvPr id="52" name="圖片 51">
              <a:extLst>
                <a:ext uri="{FF2B5EF4-FFF2-40B4-BE49-F238E27FC236}">
                  <a16:creationId xmlns:a16="http://schemas.microsoft.com/office/drawing/2014/main" id="{2B7A51C1-6F0B-4107-ACE8-B18812152E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972018" y="1559337"/>
              <a:ext cx="1268548" cy="1197719"/>
            </a:xfrm>
            <a:prstGeom prst="rect">
              <a:avLst/>
            </a:prstGeom>
            <a:noFill/>
          </p:spPr>
        </p:pic>
      </p:grpSp>
      <p:pic>
        <p:nvPicPr>
          <p:cNvPr id="70" name="圖片 69">
            <a:extLst>
              <a:ext uri="{FF2B5EF4-FFF2-40B4-BE49-F238E27FC236}">
                <a16:creationId xmlns:a16="http://schemas.microsoft.com/office/drawing/2014/main" id="{407827AA-B57C-4A4F-80A3-5347E14E946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194" y="2872957"/>
            <a:ext cx="1265304" cy="1694148"/>
          </a:xfrm>
          <a:prstGeom prst="rect">
            <a:avLst/>
          </a:prstGeom>
        </p:spPr>
      </p:pic>
      <p:sp>
        <p:nvSpPr>
          <p:cNvPr id="71" name="矩形 70">
            <a:extLst>
              <a:ext uri="{FF2B5EF4-FFF2-40B4-BE49-F238E27FC236}">
                <a16:creationId xmlns:a16="http://schemas.microsoft.com/office/drawing/2014/main" id="{1339A394-E719-4FCA-AE6D-4FB712C994E9}"/>
              </a:ext>
            </a:extLst>
          </p:cNvPr>
          <p:cNvSpPr/>
          <p:nvPr/>
        </p:nvSpPr>
        <p:spPr>
          <a:xfrm>
            <a:off x="316571" y="4743587"/>
            <a:ext cx="149808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800" dirty="0">
                <a:solidFill>
                  <a:srgbClr val="0070C0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p=1/2</a:t>
            </a:r>
            <a:endParaRPr lang="en-US" altLang="zh-TW" sz="2800" dirty="0">
              <a:solidFill>
                <a:srgbClr val="0070C0"/>
              </a:solidFill>
            </a:endParaRPr>
          </a:p>
        </p:txBody>
      </p:sp>
      <p:pic>
        <p:nvPicPr>
          <p:cNvPr id="73" name="圖片 72">
            <a:extLst>
              <a:ext uri="{FF2B5EF4-FFF2-40B4-BE49-F238E27FC236}">
                <a16:creationId xmlns:a16="http://schemas.microsoft.com/office/drawing/2014/main" id="{16C74437-3583-487E-9031-8A2E06A94F3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870" y="3567982"/>
            <a:ext cx="769712" cy="711728"/>
          </a:xfrm>
          <a:prstGeom prst="rect">
            <a:avLst/>
          </a:prstGeom>
        </p:spPr>
      </p:pic>
      <p:pic>
        <p:nvPicPr>
          <p:cNvPr id="78" name="圖片 77">
            <a:extLst>
              <a:ext uri="{FF2B5EF4-FFF2-40B4-BE49-F238E27FC236}">
                <a16:creationId xmlns:a16="http://schemas.microsoft.com/office/drawing/2014/main" id="{3DF48BEF-F171-48E9-9B3B-FD0F9693DE7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7951" y="3633460"/>
            <a:ext cx="769712" cy="711728"/>
          </a:xfrm>
          <a:prstGeom prst="rect">
            <a:avLst/>
          </a:prstGeom>
        </p:spPr>
      </p:pic>
      <p:pic>
        <p:nvPicPr>
          <p:cNvPr id="85" name="圖片 84">
            <a:extLst>
              <a:ext uri="{FF2B5EF4-FFF2-40B4-BE49-F238E27FC236}">
                <a16:creationId xmlns:a16="http://schemas.microsoft.com/office/drawing/2014/main" id="{725DA557-93A3-40C8-8C20-465B5E6C709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2119" y="2790837"/>
            <a:ext cx="769712" cy="711728"/>
          </a:xfrm>
          <a:prstGeom prst="rect">
            <a:avLst/>
          </a:prstGeom>
        </p:spPr>
      </p:pic>
      <p:pic>
        <p:nvPicPr>
          <p:cNvPr id="86" name="圖片 85">
            <a:extLst>
              <a:ext uri="{FF2B5EF4-FFF2-40B4-BE49-F238E27FC236}">
                <a16:creationId xmlns:a16="http://schemas.microsoft.com/office/drawing/2014/main" id="{A34E181D-E67E-4FE3-83C9-DCAFC10CF8E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906" y="2765945"/>
            <a:ext cx="769712" cy="711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549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椭圆 145">
            <a:extLst>
              <a:ext uri="{FF2B5EF4-FFF2-40B4-BE49-F238E27FC236}">
                <a16:creationId xmlns:a16="http://schemas.microsoft.com/office/drawing/2014/main" id="{9809BC5C-705E-42D0-B6D8-5FC8C2431127}"/>
              </a:ext>
            </a:extLst>
          </p:cNvPr>
          <p:cNvSpPr/>
          <p:nvPr/>
        </p:nvSpPr>
        <p:spPr>
          <a:xfrm>
            <a:off x="11389985" y="6070166"/>
            <a:ext cx="756000" cy="756000"/>
          </a:xfrm>
          <a:prstGeom prst="ellipse">
            <a:avLst/>
          </a:prstGeom>
          <a:gradFill flip="none" rotWithShape="1">
            <a:gsLst>
              <a:gs pos="100000">
                <a:schemeClr val="bg1">
                  <a:lumMod val="100000"/>
                </a:schemeClr>
              </a:gs>
              <a:gs pos="0">
                <a:schemeClr val="bg1">
                  <a:lumMod val="72000"/>
                </a:schemeClr>
              </a:gs>
            </a:gsLst>
            <a:lin ang="2700000" scaled="1"/>
            <a:tileRect/>
          </a:gra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sp>
        <p:nvSpPr>
          <p:cNvPr id="179" name="矩形 178">
            <a:extLst>
              <a:ext uri="{FF2B5EF4-FFF2-40B4-BE49-F238E27FC236}">
                <a16:creationId xmlns:a16="http://schemas.microsoft.com/office/drawing/2014/main" id="{76F7EFAB-9EB0-4A45-AB39-7019AC9BBF0A}"/>
              </a:ext>
            </a:extLst>
          </p:cNvPr>
          <p:cNvSpPr/>
          <p:nvPr/>
        </p:nvSpPr>
        <p:spPr>
          <a:xfrm>
            <a:off x="11527060" y="6261561"/>
            <a:ext cx="45304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A60C4597-589D-4A11-9817-77DC32EA032F}" type="slidenum">
              <a:rPr lang="en-US" altLang="zh-CN" sz="2000" b="1">
                <a:latin typeface="Segoe UI Light" pitchFamily="34" charset="0"/>
                <a:ea typeface="专业字体设计服务/WWW.ZTSGC.COM/" pitchFamily="2" charset="-122"/>
              </a:rPr>
              <a:pPr algn="ctr"/>
              <a:t>21</a:t>
            </a:fld>
            <a:endParaRPr lang="zh-CN" altLang="en-US" sz="2000" b="1" dirty="0">
              <a:latin typeface="Segoe UI Light" pitchFamily="34" charset="0"/>
              <a:ea typeface="专业字体设计服务/WWW.ZTSGC.COM/" pitchFamily="2" charset="-122"/>
            </a:endParaRPr>
          </a:p>
        </p:txBody>
      </p:sp>
      <p:sp>
        <p:nvSpPr>
          <p:cNvPr id="151" name="標題 20">
            <a:extLst>
              <a:ext uri="{FF2B5EF4-FFF2-40B4-BE49-F238E27FC236}">
                <a16:creationId xmlns:a16="http://schemas.microsoft.com/office/drawing/2014/main" id="{1056102C-B8CD-458C-BC7E-30EBE46CEF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312" y="206333"/>
            <a:ext cx="3050788" cy="546975"/>
          </a:xfrm>
        </p:spPr>
        <p:txBody>
          <a:bodyPr>
            <a:noAutofit/>
          </a:bodyPr>
          <a:lstStyle/>
          <a:p>
            <a:r>
              <a:rPr lang="zh-TW" altLang="en-US" sz="3600" dirty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  <a:cs typeface="+mn-cs"/>
              </a:rPr>
              <a:t>大綱</a:t>
            </a:r>
          </a:p>
        </p:txBody>
      </p:sp>
      <p:sp>
        <p:nvSpPr>
          <p:cNvPr id="160" name="矩形 159">
            <a:extLst>
              <a:ext uri="{FF2B5EF4-FFF2-40B4-BE49-F238E27FC236}">
                <a16:creationId xmlns:a16="http://schemas.microsoft.com/office/drawing/2014/main" id="{5900E433-225F-4E18-AF62-B98853C7E53B}"/>
              </a:ext>
            </a:extLst>
          </p:cNvPr>
          <p:cNvSpPr/>
          <p:nvPr/>
        </p:nvSpPr>
        <p:spPr>
          <a:xfrm>
            <a:off x="4561184" y="1123143"/>
            <a:ext cx="4966749" cy="768619"/>
          </a:xfrm>
          <a:prstGeom prst="rect">
            <a:avLst/>
          </a:prstGeom>
          <a:solidFill>
            <a:srgbClr val="FFB8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sp>
        <p:nvSpPr>
          <p:cNvPr id="162" name="矩形 161">
            <a:extLst>
              <a:ext uri="{FF2B5EF4-FFF2-40B4-BE49-F238E27FC236}">
                <a16:creationId xmlns:a16="http://schemas.microsoft.com/office/drawing/2014/main" id="{8E6761EB-8D8C-411D-A83F-E0FF97FBEFBF}"/>
              </a:ext>
            </a:extLst>
          </p:cNvPr>
          <p:cNvSpPr/>
          <p:nvPr/>
        </p:nvSpPr>
        <p:spPr>
          <a:xfrm>
            <a:off x="3995127" y="1891762"/>
            <a:ext cx="5532806" cy="768619"/>
          </a:xfrm>
          <a:prstGeom prst="rect">
            <a:avLst/>
          </a:prstGeom>
          <a:solidFill>
            <a:srgbClr val="01ACBE"/>
          </a:solidFill>
          <a:ln>
            <a:noFill/>
          </a:ln>
          <a:effectLst>
            <a:innerShdw blurRad="50800" dist="254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sp>
        <p:nvSpPr>
          <p:cNvPr id="164" name="矩形 163">
            <a:extLst>
              <a:ext uri="{FF2B5EF4-FFF2-40B4-BE49-F238E27FC236}">
                <a16:creationId xmlns:a16="http://schemas.microsoft.com/office/drawing/2014/main" id="{0F4AD420-D76D-4C81-9098-99EE509F4726}"/>
              </a:ext>
            </a:extLst>
          </p:cNvPr>
          <p:cNvSpPr/>
          <p:nvPr/>
        </p:nvSpPr>
        <p:spPr>
          <a:xfrm>
            <a:off x="3312956" y="2660380"/>
            <a:ext cx="6214977" cy="768619"/>
          </a:xfrm>
          <a:prstGeom prst="rect">
            <a:avLst/>
          </a:prstGeom>
          <a:solidFill>
            <a:srgbClr val="E87071"/>
          </a:solidFill>
          <a:ln>
            <a:noFill/>
          </a:ln>
          <a:effectLst>
            <a:innerShdw blurRad="50800" dist="254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sp>
        <p:nvSpPr>
          <p:cNvPr id="165" name="矩形 164">
            <a:extLst>
              <a:ext uri="{FF2B5EF4-FFF2-40B4-BE49-F238E27FC236}">
                <a16:creationId xmlns:a16="http://schemas.microsoft.com/office/drawing/2014/main" id="{9089447C-56B8-4083-91A2-BB553F3F54DB}"/>
              </a:ext>
            </a:extLst>
          </p:cNvPr>
          <p:cNvSpPr/>
          <p:nvPr/>
        </p:nvSpPr>
        <p:spPr>
          <a:xfrm>
            <a:off x="4959503" y="3428999"/>
            <a:ext cx="4564420" cy="768619"/>
          </a:xfrm>
          <a:prstGeom prst="rect">
            <a:avLst/>
          </a:prstGeom>
          <a:solidFill>
            <a:srgbClr val="00AF92"/>
          </a:solidFill>
          <a:ln>
            <a:noFill/>
          </a:ln>
          <a:effectLst>
            <a:innerShdw blurRad="50800" dist="254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sp>
        <p:nvSpPr>
          <p:cNvPr id="166" name="矩形 165">
            <a:extLst>
              <a:ext uri="{FF2B5EF4-FFF2-40B4-BE49-F238E27FC236}">
                <a16:creationId xmlns:a16="http://schemas.microsoft.com/office/drawing/2014/main" id="{9AD85EA8-0BF5-4515-BCC0-DE29A3D76A7D}"/>
              </a:ext>
            </a:extLst>
          </p:cNvPr>
          <p:cNvSpPr/>
          <p:nvPr/>
        </p:nvSpPr>
        <p:spPr>
          <a:xfrm>
            <a:off x="2979128" y="4197618"/>
            <a:ext cx="6548806" cy="768619"/>
          </a:xfrm>
          <a:prstGeom prst="rect">
            <a:avLst/>
          </a:prstGeom>
          <a:solidFill>
            <a:srgbClr val="C65885"/>
          </a:solidFill>
          <a:ln>
            <a:noFill/>
          </a:ln>
          <a:effectLst>
            <a:innerShdw blurRad="50800" dist="254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sp>
        <p:nvSpPr>
          <p:cNvPr id="168" name="矩形 167">
            <a:extLst>
              <a:ext uri="{FF2B5EF4-FFF2-40B4-BE49-F238E27FC236}">
                <a16:creationId xmlns:a16="http://schemas.microsoft.com/office/drawing/2014/main" id="{B19907A7-1290-498E-A2E9-9BE425650A06}"/>
              </a:ext>
            </a:extLst>
          </p:cNvPr>
          <p:cNvSpPr/>
          <p:nvPr/>
        </p:nvSpPr>
        <p:spPr>
          <a:xfrm>
            <a:off x="3879013" y="4966236"/>
            <a:ext cx="5648920" cy="768619"/>
          </a:xfrm>
          <a:prstGeom prst="rect">
            <a:avLst/>
          </a:prstGeom>
          <a:solidFill>
            <a:srgbClr val="844B9B"/>
          </a:solidFill>
          <a:ln>
            <a:noFill/>
          </a:ln>
          <a:effectLst>
            <a:innerShdw blurRad="50800" dist="254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grpSp>
        <p:nvGrpSpPr>
          <p:cNvPr id="172" name="组合 11">
            <a:extLst>
              <a:ext uri="{FF2B5EF4-FFF2-40B4-BE49-F238E27FC236}">
                <a16:creationId xmlns:a16="http://schemas.microsoft.com/office/drawing/2014/main" id="{E5DEBD04-5A9E-42DE-B392-118807988FF3}"/>
              </a:ext>
            </a:extLst>
          </p:cNvPr>
          <p:cNvGrpSpPr/>
          <p:nvPr/>
        </p:nvGrpSpPr>
        <p:grpSpPr>
          <a:xfrm>
            <a:off x="4234467" y="1058993"/>
            <a:ext cx="1045550" cy="1323798"/>
            <a:chOff x="4390176" y="890801"/>
            <a:chExt cx="1081244" cy="1368991"/>
          </a:xfrm>
        </p:grpSpPr>
        <p:grpSp>
          <p:nvGrpSpPr>
            <p:cNvPr id="175" name="组合 12">
              <a:extLst>
                <a:ext uri="{FF2B5EF4-FFF2-40B4-BE49-F238E27FC236}">
                  <a16:creationId xmlns:a16="http://schemas.microsoft.com/office/drawing/2014/main" id="{53AD33C0-7799-4B23-899A-AA3D1BCB1F38}"/>
                </a:ext>
              </a:extLst>
            </p:cNvPr>
            <p:cNvGrpSpPr/>
            <p:nvPr/>
          </p:nvGrpSpPr>
          <p:grpSpPr>
            <a:xfrm>
              <a:off x="4390176" y="890801"/>
              <a:ext cx="1081244" cy="1368991"/>
              <a:chOff x="4627786" y="1796539"/>
              <a:chExt cx="2675679" cy="3387753"/>
            </a:xfrm>
          </p:grpSpPr>
          <p:sp>
            <p:nvSpPr>
              <p:cNvPr id="182" name="圆角矩形 16">
                <a:extLst>
                  <a:ext uri="{FF2B5EF4-FFF2-40B4-BE49-F238E27FC236}">
                    <a16:creationId xmlns:a16="http://schemas.microsoft.com/office/drawing/2014/main" id="{7C70E2E6-C590-4638-837A-64A3BC51742C}"/>
                  </a:ext>
                </a:extLst>
              </p:cNvPr>
              <p:cNvSpPr/>
              <p:nvPr/>
            </p:nvSpPr>
            <p:spPr>
              <a:xfrm rot="2760000">
                <a:off x="4423176" y="2304004"/>
                <a:ext cx="3387753" cy="237282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47000">
                    <a:schemeClr val="tx1">
                      <a:alpha val="19000"/>
                    </a:schemeClr>
                  </a:gs>
                  <a:gs pos="76000">
                    <a:srgbClr val="6C6C6C">
                      <a:alpha val="10000"/>
                    </a:srgbClr>
                  </a:gs>
                  <a:gs pos="0">
                    <a:schemeClr val="tx1">
                      <a:alpha val="61000"/>
                    </a:schemeClr>
                  </a:gs>
                  <a:gs pos="100000">
                    <a:srgbClr val="D8D8D8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889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183" name="椭圆 17">
                <a:extLst>
                  <a:ext uri="{FF2B5EF4-FFF2-40B4-BE49-F238E27FC236}">
                    <a16:creationId xmlns:a16="http://schemas.microsoft.com/office/drawing/2014/main" id="{15349254-75A6-4926-B5EC-0699828B5FE1}"/>
                  </a:ext>
                </a:extLst>
              </p:cNvPr>
              <p:cNvSpPr/>
              <p:nvPr/>
            </p:nvSpPr>
            <p:spPr>
              <a:xfrm>
                <a:off x="4627786" y="1946965"/>
                <a:ext cx="1963514" cy="1963514"/>
              </a:xfrm>
              <a:prstGeom prst="ellipse">
                <a:avLst/>
              </a:prstGeom>
              <a:gradFill>
                <a:gsLst>
                  <a:gs pos="0">
                    <a:srgbClr val="D3D3D3"/>
                  </a:gs>
                  <a:gs pos="100000">
                    <a:srgbClr val="F7F7F7"/>
                  </a:gs>
                </a:gsLst>
                <a:lin ang="2700000" scaled="1"/>
              </a:gradFill>
              <a:ln w="1905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304800" dist="127000" dir="2700000" algn="tl" rotWithShape="0">
                  <a:prstClr val="black">
                    <a:alpha val="2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76" name="组合 13">
              <a:extLst>
                <a:ext uri="{FF2B5EF4-FFF2-40B4-BE49-F238E27FC236}">
                  <a16:creationId xmlns:a16="http://schemas.microsoft.com/office/drawing/2014/main" id="{36CC84B9-6B3B-4323-BDB4-3E04C5CE6EE5}"/>
                </a:ext>
              </a:extLst>
            </p:cNvPr>
            <p:cNvGrpSpPr/>
            <p:nvPr/>
          </p:nvGrpSpPr>
          <p:grpSpPr>
            <a:xfrm>
              <a:off x="4489652" y="976692"/>
              <a:ext cx="873070" cy="1203161"/>
              <a:chOff x="4627786" y="1715908"/>
              <a:chExt cx="2875230" cy="3962302"/>
            </a:xfrm>
          </p:grpSpPr>
          <p:sp>
            <p:nvSpPr>
              <p:cNvPr id="180" name="圆角矩形 14">
                <a:extLst>
                  <a:ext uri="{FF2B5EF4-FFF2-40B4-BE49-F238E27FC236}">
                    <a16:creationId xmlns:a16="http://schemas.microsoft.com/office/drawing/2014/main" id="{ADF4CF47-34A0-4F7E-BB53-A50C267779BE}"/>
                  </a:ext>
                </a:extLst>
              </p:cNvPr>
              <p:cNvSpPr/>
              <p:nvPr/>
            </p:nvSpPr>
            <p:spPr>
              <a:xfrm rot="2760000">
                <a:off x="4335454" y="2510647"/>
                <a:ext cx="3962302" cy="2372823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32000">
                    <a:schemeClr val="tx1">
                      <a:alpha val="13000"/>
                    </a:schemeClr>
                  </a:gs>
                  <a:gs pos="68000">
                    <a:srgbClr val="6C6C6C">
                      <a:alpha val="10000"/>
                    </a:srgbClr>
                  </a:gs>
                  <a:gs pos="0">
                    <a:schemeClr val="tx1">
                      <a:alpha val="61000"/>
                    </a:schemeClr>
                  </a:gs>
                  <a:gs pos="100000">
                    <a:srgbClr val="D8D8D8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181" name="椭圆 15">
                <a:extLst>
                  <a:ext uri="{FF2B5EF4-FFF2-40B4-BE49-F238E27FC236}">
                    <a16:creationId xmlns:a16="http://schemas.microsoft.com/office/drawing/2014/main" id="{764BF9D0-D69D-4AE6-924B-56F13F3E1214}"/>
                  </a:ext>
                </a:extLst>
              </p:cNvPr>
              <p:cNvSpPr/>
              <p:nvPr/>
            </p:nvSpPr>
            <p:spPr>
              <a:xfrm>
                <a:off x="4627786" y="1946965"/>
                <a:ext cx="1963514" cy="1963514"/>
              </a:xfrm>
              <a:prstGeom prst="ellipse">
                <a:avLst/>
              </a:prstGeom>
              <a:gradFill>
                <a:gsLst>
                  <a:gs pos="0">
                    <a:srgbClr val="D3D3D3"/>
                  </a:gs>
                  <a:gs pos="100000">
                    <a:srgbClr val="F7F7F7"/>
                  </a:gs>
                </a:gsLst>
                <a:lin ang="2700000" scaled="1"/>
              </a:gradFill>
              <a:ln w="1905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14300" dir="2700000" algn="tl" rotWithShape="0">
                  <a:prstClr val="black">
                    <a:alpha val="2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84" name="组合 19">
            <a:extLst>
              <a:ext uri="{FF2B5EF4-FFF2-40B4-BE49-F238E27FC236}">
                <a16:creationId xmlns:a16="http://schemas.microsoft.com/office/drawing/2014/main" id="{8C9D810A-48EF-4D1A-A8EE-CECD2EB8EF84}"/>
              </a:ext>
            </a:extLst>
          </p:cNvPr>
          <p:cNvGrpSpPr/>
          <p:nvPr/>
        </p:nvGrpSpPr>
        <p:grpSpPr>
          <a:xfrm>
            <a:off x="2940051" y="2597583"/>
            <a:ext cx="1045550" cy="1323798"/>
            <a:chOff x="4390176" y="890801"/>
            <a:chExt cx="1081244" cy="1368991"/>
          </a:xfrm>
        </p:grpSpPr>
        <p:grpSp>
          <p:nvGrpSpPr>
            <p:cNvPr id="185" name="组合 20">
              <a:extLst>
                <a:ext uri="{FF2B5EF4-FFF2-40B4-BE49-F238E27FC236}">
                  <a16:creationId xmlns:a16="http://schemas.microsoft.com/office/drawing/2014/main" id="{4B820DAB-DB5F-473B-A2D9-45A3364ACE02}"/>
                </a:ext>
              </a:extLst>
            </p:cNvPr>
            <p:cNvGrpSpPr/>
            <p:nvPr/>
          </p:nvGrpSpPr>
          <p:grpSpPr>
            <a:xfrm>
              <a:off x="4390176" y="890801"/>
              <a:ext cx="1081244" cy="1368991"/>
              <a:chOff x="4627786" y="1796539"/>
              <a:chExt cx="2675679" cy="3387753"/>
            </a:xfrm>
          </p:grpSpPr>
          <p:sp>
            <p:nvSpPr>
              <p:cNvPr id="189" name="圆角矩形 24">
                <a:extLst>
                  <a:ext uri="{FF2B5EF4-FFF2-40B4-BE49-F238E27FC236}">
                    <a16:creationId xmlns:a16="http://schemas.microsoft.com/office/drawing/2014/main" id="{560EEB5C-9D2F-4DC4-82D0-1643EB422D30}"/>
                  </a:ext>
                </a:extLst>
              </p:cNvPr>
              <p:cNvSpPr/>
              <p:nvPr/>
            </p:nvSpPr>
            <p:spPr>
              <a:xfrm rot="2760000">
                <a:off x="4423176" y="2304004"/>
                <a:ext cx="3387753" cy="237282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47000">
                    <a:schemeClr val="tx1">
                      <a:alpha val="19000"/>
                    </a:schemeClr>
                  </a:gs>
                  <a:gs pos="76000">
                    <a:srgbClr val="6C6C6C">
                      <a:alpha val="10000"/>
                    </a:srgbClr>
                  </a:gs>
                  <a:gs pos="0">
                    <a:schemeClr val="tx1">
                      <a:alpha val="61000"/>
                    </a:schemeClr>
                  </a:gs>
                  <a:gs pos="100000">
                    <a:srgbClr val="D8D8D8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889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190" name="椭圆 25">
                <a:extLst>
                  <a:ext uri="{FF2B5EF4-FFF2-40B4-BE49-F238E27FC236}">
                    <a16:creationId xmlns:a16="http://schemas.microsoft.com/office/drawing/2014/main" id="{FA7DA9BB-E427-44C9-930D-6E3836F693C6}"/>
                  </a:ext>
                </a:extLst>
              </p:cNvPr>
              <p:cNvSpPr/>
              <p:nvPr/>
            </p:nvSpPr>
            <p:spPr>
              <a:xfrm>
                <a:off x="4627786" y="1946965"/>
                <a:ext cx="1963514" cy="1963514"/>
              </a:xfrm>
              <a:prstGeom prst="ellipse">
                <a:avLst/>
              </a:prstGeom>
              <a:gradFill>
                <a:gsLst>
                  <a:gs pos="0">
                    <a:srgbClr val="D3D3D3"/>
                  </a:gs>
                  <a:gs pos="100000">
                    <a:srgbClr val="F7F7F7"/>
                  </a:gs>
                </a:gsLst>
                <a:lin ang="2700000" scaled="1"/>
              </a:gradFill>
              <a:ln w="1905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304800" dist="127000" dir="2700000" algn="tl" rotWithShape="0">
                  <a:prstClr val="black">
                    <a:alpha val="2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86" name="组合 21">
              <a:extLst>
                <a:ext uri="{FF2B5EF4-FFF2-40B4-BE49-F238E27FC236}">
                  <a16:creationId xmlns:a16="http://schemas.microsoft.com/office/drawing/2014/main" id="{2D82D66A-CAF1-41E2-B856-BD7F446909DB}"/>
                </a:ext>
              </a:extLst>
            </p:cNvPr>
            <p:cNvGrpSpPr/>
            <p:nvPr/>
          </p:nvGrpSpPr>
          <p:grpSpPr>
            <a:xfrm>
              <a:off x="4489652" y="976692"/>
              <a:ext cx="873070" cy="1203161"/>
              <a:chOff x="4627786" y="1715908"/>
              <a:chExt cx="2875230" cy="3962302"/>
            </a:xfrm>
          </p:grpSpPr>
          <p:sp>
            <p:nvSpPr>
              <p:cNvPr id="187" name="圆角矩形 22">
                <a:extLst>
                  <a:ext uri="{FF2B5EF4-FFF2-40B4-BE49-F238E27FC236}">
                    <a16:creationId xmlns:a16="http://schemas.microsoft.com/office/drawing/2014/main" id="{84DD35D6-5E73-41CE-A803-12F4102E88AF}"/>
                  </a:ext>
                </a:extLst>
              </p:cNvPr>
              <p:cNvSpPr/>
              <p:nvPr/>
            </p:nvSpPr>
            <p:spPr>
              <a:xfrm rot="2760000">
                <a:off x="4335454" y="2510647"/>
                <a:ext cx="3962302" cy="2372823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32000">
                    <a:schemeClr val="tx1">
                      <a:alpha val="13000"/>
                    </a:schemeClr>
                  </a:gs>
                  <a:gs pos="68000">
                    <a:srgbClr val="6C6C6C">
                      <a:alpha val="10000"/>
                    </a:srgbClr>
                  </a:gs>
                  <a:gs pos="0">
                    <a:schemeClr val="tx1">
                      <a:alpha val="61000"/>
                    </a:schemeClr>
                  </a:gs>
                  <a:gs pos="100000">
                    <a:srgbClr val="D8D8D8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188" name="椭圆 23">
                <a:extLst>
                  <a:ext uri="{FF2B5EF4-FFF2-40B4-BE49-F238E27FC236}">
                    <a16:creationId xmlns:a16="http://schemas.microsoft.com/office/drawing/2014/main" id="{36A60CD0-62FB-4E23-8907-1B2247CD7559}"/>
                  </a:ext>
                </a:extLst>
              </p:cNvPr>
              <p:cNvSpPr/>
              <p:nvPr/>
            </p:nvSpPr>
            <p:spPr>
              <a:xfrm>
                <a:off x="4627786" y="1946965"/>
                <a:ext cx="1963514" cy="1963514"/>
              </a:xfrm>
              <a:prstGeom prst="ellipse">
                <a:avLst/>
              </a:prstGeom>
              <a:gradFill>
                <a:gsLst>
                  <a:gs pos="0">
                    <a:srgbClr val="D3D3D3"/>
                  </a:gs>
                  <a:gs pos="100000">
                    <a:srgbClr val="F7F7F7"/>
                  </a:gs>
                </a:gsLst>
                <a:lin ang="2700000" scaled="1"/>
              </a:gradFill>
              <a:ln w="1905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14300" dir="2700000" algn="tl" rotWithShape="0">
                  <a:prstClr val="black">
                    <a:alpha val="2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91" name="组合 26">
            <a:extLst>
              <a:ext uri="{FF2B5EF4-FFF2-40B4-BE49-F238E27FC236}">
                <a16:creationId xmlns:a16="http://schemas.microsoft.com/office/drawing/2014/main" id="{491C93F3-933D-4BD3-973E-72C8F211F09A}"/>
              </a:ext>
            </a:extLst>
          </p:cNvPr>
          <p:cNvGrpSpPr/>
          <p:nvPr/>
        </p:nvGrpSpPr>
        <p:grpSpPr>
          <a:xfrm>
            <a:off x="3625943" y="1822797"/>
            <a:ext cx="1045550" cy="1323798"/>
            <a:chOff x="4390176" y="890801"/>
            <a:chExt cx="1081244" cy="1368991"/>
          </a:xfrm>
        </p:grpSpPr>
        <p:grpSp>
          <p:nvGrpSpPr>
            <p:cNvPr id="192" name="组合 27">
              <a:extLst>
                <a:ext uri="{FF2B5EF4-FFF2-40B4-BE49-F238E27FC236}">
                  <a16:creationId xmlns:a16="http://schemas.microsoft.com/office/drawing/2014/main" id="{EAF870D0-781C-4C88-A72F-527E62B4C3EF}"/>
                </a:ext>
              </a:extLst>
            </p:cNvPr>
            <p:cNvGrpSpPr/>
            <p:nvPr/>
          </p:nvGrpSpPr>
          <p:grpSpPr>
            <a:xfrm>
              <a:off x="4390176" y="890801"/>
              <a:ext cx="1081244" cy="1368991"/>
              <a:chOff x="4627786" y="1796539"/>
              <a:chExt cx="2675679" cy="3387753"/>
            </a:xfrm>
          </p:grpSpPr>
          <p:sp>
            <p:nvSpPr>
              <p:cNvPr id="196" name="圆角矩形 31">
                <a:extLst>
                  <a:ext uri="{FF2B5EF4-FFF2-40B4-BE49-F238E27FC236}">
                    <a16:creationId xmlns:a16="http://schemas.microsoft.com/office/drawing/2014/main" id="{7E17B8E0-F170-483B-8ADD-027079C0FC39}"/>
                  </a:ext>
                </a:extLst>
              </p:cNvPr>
              <p:cNvSpPr/>
              <p:nvPr/>
            </p:nvSpPr>
            <p:spPr>
              <a:xfrm rot="2760000">
                <a:off x="4423176" y="2304004"/>
                <a:ext cx="3387753" cy="237282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47000">
                    <a:schemeClr val="tx1">
                      <a:alpha val="19000"/>
                    </a:schemeClr>
                  </a:gs>
                  <a:gs pos="76000">
                    <a:srgbClr val="6C6C6C">
                      <a:alpha val="10000"/>
                    </a:srgbClr>
                  </a:gs>
                  <a:gs pos="0">
                    <a:schemeClr val="tx1">
                      <a:alpha val="61000"/>
                    </a:schemeClr>
                  </a:gs>
                  <a:gs pos="100000">
                    <a:srgbClr val="D8D8D8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889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197" name="椭圆 32">
                <a:extLst>
                  <a:ext uri="{FF2B5EF4-FFF2-40B4-BE49-F238E27FC236}">
                    <a16:creationId xmlns:a16="http://schemas.microsoft.com/office/drawing/2014/main" id="{ECB00F0C-434D-439E-95A7-00BA79756851}"/>
                  </a:ext>
                </a:extLst>
              </p:cNvPr>
              <p:cNvSpPr/>
              <p:nvPr/>
            </p:nvSpPr>
            <p:spPr>
              <a:xfrm>
                <a:off x="4627786" y="1946965"/>
                <a:ext cx="1963514" cy="1963514"/>
              </a:xfrm>
              <a:prstGeom prst="ellipse">
                <a:avLst/>
              </a:prstGeom>
              <a:gradFill>
                <a:gsLst>
                  <a:gs pos="0">
                    <a:srgbClr val="D3D3D3"/>
                  </a:gs>
                  <a:gs pos="100000">
                    <a:srgbClr val="F7F7F7"/>
                  </a:gs>
                </a:gsLst>
                <a:lin ang="2700000" scaled="1"/>
              </a:gradFill>
              <a:ln w="1905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304800" dist="127000" dir="2700000" algn="tl" rotWithShape="0">
                  <a:prstClr val="black">
                    <a:alpha val="2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93" name="组合 28">
              <a:extLst>
                <a:ext uri="{FF2B5EF4-FFF2-40B4-BE49-F238E27FC236}">
                  <a16:creationId xmlns:a16="http://schemas.microsoft.com/office/drawing/2014/main" id="{D01E7A1C-FFAC-4000-A544-C056663A5644}"/>
                </a:ext>
              </a:extLst>
            </p:cNvPr>
            <p:cNvGrpSpPr/>
            <p:nvPr/>
          </p:nvGrpSpPr>
          <p:grpSpPr>
            <a:xfrm>
              <a:off x="4489652" y="976692"/>
              <a:ext cx="873070" cy="1203161"/>
              <a:chOff x="4627786" y="1715908"/>
              <a:chExt cx="2875230" cy="3962302"/>
            </a:xfrm>
          </p:grpSpPr>
          <p:sp>
            <p:nvSpPr>
              <p:cNvPr id="194" name="圆角矩形 29">
                <a:extLst>
                  <a:ext uri="{FF2B5EF4-FFF2-40B4-BE49-F238E27FC236}">
                    <a16:creationId xmlns:a16="http://schemas.microsoft.com/office/drawing/2014/main" id="{CEFE10AB-3676-4568-BEB4-141A1348205F}"/>
                  </a:ext>
                </a:extLst>
              </p:cNvPr>
              <p:cNvSpPr/>
              <p:nvPr/>
            </p:nvSpPr>
            <p:spPr>
              <a:xfrm rot="2760000">
                <a:off x="4335454" y="2510647"/>
                <a:ext cx="3962302" cy="2372823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32000">
                    <a:schemeClr val="tx1">
                      <a:alpha val="13000"/>
                    </a:schemeClr>
                  </a:gs>
                  <a:gs pos="68000">
                    <a:srgbClr val="6C6C6C">
                      <a:alpha val="10000"/>
                    </a:srgbClr>
                  </a:gs>
                  <a:gs pos="0">
                    <a:schemeClr val="tx1">
                      <a:alpha val="61000"/>
                    </a:schemeClr>
                  </a:gs>
                  <a:gs pos="100000">
                    <a:srgbClr val="D8D8D8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195" name="椭圆 30">
                <a:extLst>
                  <a:ext uri="{FF2B5EF4-FFF2-40B4-BE49-F238E27FC236}">
                    <a16:creationId xmlns:a16="http://schemas.microsoft.com/office/drawing/2014/main" id="{BD268409-2411-41F8-B1A5-5E1957072921}"/>
                  </a:ext>
                </a:extLst>
              </p:cNvPr>
              <p:cNvSpPr/>
              <p:nvPr/>
            </p:nvSpPr>
            <p:spPr>
              <a:xfrm>
                <a:off x="4627786" y="1946965"/>
                <a:ext cx="1963514" cy="1963514"/>
              </a:xfrm>
              <a:prstGeom prst="ellipse">
                <a:avLst/>
              </a:prstGeom>
              <a:gradFill>
                <a:gsLst>
                  <a:gs pos="0">
                    <a:srgbClr val="D3D3D3"/>
                  </a:gs>
                  <a:gs pos="100000">
                    <a:srgbClr val="F7F7F7"/>
                  </a:gs>
                </a:gsLst>
                <a:lin ang="2700000" scaled="1"/>
              </a:gradFill>
              <a:ln w="1905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14300" dir="2700000" algn="tl" rotWithShape="0">
                  <a:prstClr val="black">
                    <a:alpha val="2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98" name="组合 33">
            <a:extLst>
              <a:ext uri="{FF2B5EF4-FFF2-40B4-BE49-F238E27FC236}">
                <a16:creationId xmlns:a16="http://schemas.microsoft.com/office/drawing/2014/main" id="{9710BA72-CDD4-471A-A516-370F2764C303}"/>
              </a:ext>
            </a:extLst>
          </p:cNvPr>
          <p:cNvGrpSpPr/>
          <p:nvPr/>
        </p:nvGrpSpPr>
        <p:grpSpPr>
          <a:xfrm>
            <a:off x="3502118" y="4912484"/>
            <a:ext cx="1045550" cy="1323798"/>
            <a:chOff x="4390176" y="890801"/>
            <a:chExt cx="1081244" cy="1368991"/>
          </a:xfrm>
        </p:grpSpPr>
        <p:grpSp>
          <p:nvGrpSpPr>
            <p:cNvPr id="199" name="组合 34">
              <a:extLst>
                <a:ext uri="{FF2B5EF4-FFF2-40B4-BE49-F238E27FC236}">
                  <a16:creationId xmlns:a16="http://schemas.microsoft.com/office/drawing/2014/main" id="{40F78218-86D4-4D96-AF3F-B10B0686FD4E}"/>
                </a:ext>
              </a:extLst>
            </p:cNvPr>
            <p:cNvGrpSpPr/>
            <p:nvPr/>
          </p:nvGrpSpPr>
          <p:grpSpPr>
            <a:xfrm>
              <a:off x="4390176" y="890801"/>
              <a:ext cx="1081244" cy="1368991"/>
              <a:chOff x="4627786" y="1796539"/>
              <a:chExt cx="2675679" cy="3387753"/>
            </a:xfrm>
          </p:grpSpPr>
          <p:sp>
            <p:nvSpPr>
              <p:cNvPr id="203" name="圆角矩形 38">
                <a:extLst>
                  <a:ext uri="{FF2B5EF4-FFF2-40B4-BE49-F238E27FC236}">
                    <a16:creationId xmlns:a16="http://schemas.microsoft.com/office/drawing/2014/main" id="{2405C187-A5E9-4741-B736-C3E615E7265D}"/>
                  </a:ext>
                </a:extLst>
              </p:cNvPr>
              <p:cNvSpPr/>
              <p:nvPr/>
            </p:nvSpPr>
            <p:spPr>
              <a:xfrm rot="2760000">
                <a:off x="4423176" y="2304004"/>
                <a:ext cx="3387753" cy="237282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47000">
                    <a:schemeClr val="tx1">
                      <a:alpha val="19000"/>
                    </a:schemeClr>
                  </a:gs>
                  <a:gs pos="76000">
                    <a:srgbClr val="6C6C6C">
                      <a:alpha val="10000"/>
                    </a:srgbClr>
                  </a:gs>
                  <a:gs pos="0">
                    <a:schemeClr val="tx1">
                      <a:alpha val="61000"/>
                    </a:schemeClr>
                  </a:gs>
                  <a:gs pos="100000">
                    <a:srgbClr val="D8D8D8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889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204" name="椭圆 39">
                <a:extLst>
                  <a:ext uri="{FF2B5EF4-FFF2-40B4-BE49-F238E27FC236}">
                    <a16:creationId xmlns:a16="http://schemas.microsoft.com/office/drawing/2014/main" id="{7912C94E-ACA5-4ECD-9CAB-E985BE20E53D}"/>
                  </a:ext>
                </a:extLst>
              </p:cNvPr>
              <p:cNvSpPr/>
              <p:nvPr/>
            </p:nvSpPr>
            <p:spPr>
              <a:xfrm>
                <a:off x="4627786" y="1946965"/>
                <a:ext cx="1963514" cy="1963514"/>
              </a:xfrm>
              <a:prstGeom prst="ellipse">
                <a:avLst/>
              </a:prstGeom>
              <a:gradFill>
                <a:gsLst>
                  <a:gs pos="0">
                    <a:srgbClr val="D3D3D3"/>
                  </a:gs>
                  <a:gs pos="100000">
                    <a:srgbClr val="F7F7F7"/>
                  </a:gs>
                </a:gsLst>
                <a:lin ang="2700000" scaled="1"/>
              </a:gradFill>
              <a:ln w="1905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304800" dist="127000" dir="2700000" algn="tl" rotWithShape="0">
                  <a:prstClr val="black">
                    <a:alpha val="2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200" name="组合 35">
              <a:extLst>
                <a:ext uri="{FF2B5EF4-FFF2-40B4-BE49-F238E27FC236}">
                  <a16:creationId xmlns:a16="http://schemas.microsoft.com/office/drawing/2014/main" id="{43F4A4CE-0D79-421A-B098-928FCF83380A}"/>
                </a:ext>
              </a:extLst>
            </p:cNvPr>
            <p:cNvGrpSpPr/>
            <p:nvPr/>
          </p:nvGrpSpPr>
          <p:grpSpPr>
            <a:xfrm>
              <a:off x="4489652" y="976692"/>
              <a:ext cx="873070" cy="1203161"/>
              <a:chOff x="4627786" y="1715908"/>
              <a:chExt cx="2875230" cy="3962302"/>
            </a:xfrm>
          </p:grpSpPr>
          <p:sp>
            <p:nvSpPr>
              <p:cNvPr id="201" name="圆角矩形 36">
                <a:extLst>
                  <a:ext uri="{FF2B5EF4-FFF2-40B4-BE49-F238E27FC236}">
                    <a16:creationId xmlns:a16="http://schemas.microsoft.com/office/drawing/2014/main" id="{68B82963-E6F1-4491-8D84-8C96266C6606}"/>
                  </a:ext>
                </a:extLst>
              </p:cNvPr>
              <p:cNvSpPr/>
              <p:nvPr/>
            </p:nvSpPr>
            <p:spPr>
              <a:xfrm rot="2760000">
                <a:off x="4335454" y="2510647"/>
                <a:ext cx="3962302" cy="2372823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32000">
                    <a:schemeClr val="tx1">
                      <a:alpha val="13000"/>
                    </a:schemeClr>
                  </a:gs>
                  <a:gs pos="68000">
                    <a:srgbClr val="6C6C6C">
                      <a:alpha val="10000"/>
                    </a:srgbClr>
                  </a:gs>
                  <a:gs pos="0">
                    <a:schemeClr val="tx1">
                      <a:alpha val="61000"/>
                    </a:schemeClr>
                  </a:gs>
                  <a:gs pos="100000">
                    <a:srgbClr val="D8D8D8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202" name="椭圆 37">
                <a:extLst>
                  <a:ext uri="{FF2B5EF4-FFF2-40B4-BE49-F238E27FC236}">
                    <a16:creationId xmlns:a16="http://schemas.microsoft.com/office/drawing/2014/main" id="{69991D90-2D3F-41EA-B50D-B51EF2223184}"/>
                  </a:ext>
                </a:extLst>
              </p:cNvPr>
              <p:cNvSpPr/>
              <p:nvPr/>
            </p:nvSpPr>
            <p:spPr>
              <a:xfrm>
                <a:off x="4627786" y="1946965"/>
                <a:ext cx="1963514" cy="1963514"/>
              </a:xfrm>
              <a:prstGeom prst="ellipse">
                <a:avLst/>
              </a:prstGeom>
              <a:gradFill>
                <a:gsLst>
                  <a:gs pos="0">
                    <a:srgbClr val="D3D3D3"/>
                  </a:gs>
                  <a:gs pos="100000">
                    <a:srgbClr val="F7F7F7"/>
                  </a:gs>
                </a:gsLst>
                <a:lin ang="2700000" scaled="1"/>
              </a:gradFill>
              <a:ln w="1905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14300" dir="2700000" algn="tl" rotWithShape="0">
                  <a:prstClr val="black">
                    <a:alpha val="2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205" name="组合 40">
            <a:extLst>
              <a:ext uri="{FF2B5EF4-FFF2-40B4-BE49-F238E27FC236}">
                <a16:creationId xmlns:a16="http://schemas.microsoft.com/office/drawing/2014/main" id="{A1E8497F-FEBE-430C-87FB-E781B3911877}"/>
              </a:ext>
            </a:extLst>
          </p:cNvPr>
          <p:cNvGrpSpPr/>
          <p:nvPr/>
        </p:nvGrpSpPr>
        <p:grpSpPr>
          <a:xfrm>
            <a:off x="2587866" y="4134210"/>
            <a:ext cx="1045550" cy="1323798"/>
            <a:chOff x="4390176" y="890801"/>
            <a:chExt cx="1081244" cy="1368991"/>
          </a:xfrm>
        </p:grpSpPr>
        <p:grpSp>
          <p:nvGrpSpPr>
            <p:cNvPr id="206" name="组合 41">
              <a:extLst>
                <a:ext uri="{FF2B5EF4-FFF2-40B4-BE49-F238E27FC236}">
                  <a16:creationId xmlns:a16="http://schemas.microsoft.com/office/drawing/2014/main" id="{1CEA9DA9-C034-44DA-9373-CDC1FD588A9E}"/>
                </a:ext>
              </a:extLst>
            </p:cNvPr>
            <p:cNvGrpSpPr/>
            <p:nvPr/>
          </p:nvGrpSpPr>
          <p:grpSpPr>
            <a:xfrm>
              <a:off x="4390176" y="890801"/>
              <a:ext cx="1081244" cy="1368991"/>
              <a:chOff x="4627786" y="1796539"/>
              <a:chExt cx="2675679" cy="3387753"/>
            </a:xfrm>
          </p:grpSpPr>
          <p:sp>
            <p:nvSpPr>
              <p:cNvPr id="210" name="圆角矩形 45">
                <a:extLst>
                  <a:ext uri="{FF2B5EF4-FFF2-40B4-BE49-F238E27FC236}">
                    <a16:creationId xmlns:a16="http://schemas.microsoft.com/office/drawing/2014/main" id="{392712F9-245C-4775-89BE-7813C7AEFADE}"/>
                  </a:ext>
                </a:extLst>
              </p:cNvPr>
              <p:cNvSpPr/>
              <p:nvPr/>
            </p:nvSpPr>
            <p:spPr>
              <a:xfrm rot="2760000">
                <a:off x="4423176" y="2304004"/>
                <a:ext cx="3387753" cy="237282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47000">
                    <a:schemeClr val="tx1">
                      <a:alpha val="19000"/>
                    </a:schemeClr>
                  </a:gs>
                  <a:gs pos="76000">
                    <a:srgbClr val="6C6C6C">
                      <a:alpha val="10000"/>
                    </a:srgbClr>
                  </a:gs>
                  <a:gs pos="0">
                    <a:schemeClr val="tx1">
                      <a:alpha val="61000"/>
                    </a:schemeClr>
                  </a:gs>
                  <a:gs pos="100000">
                    <a:srgbClr val="D8D8D8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889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211" name="椭圆 46">
                <a:extLst>
                  <a:ext uri="{FF2B5EF4-FFF2-40B4-BE49-F238E27FC236}">
                    <a16:creationId xmlns:a16="http://schemas.microsoft.com/office/drawing/2014/main" id="{9B7F5314-9190-442A-B628-E65B7A75A85B}"/>
                  </a:ext>
                </a:extLst>
              </p:cNvPr>
              <p:cNvSpPr/>
              <p:nvPr/>
            </p:nvSpPr>
            <p:spPr>
              <a:xfrm>
                <a:off x="4627786" y="1946965"/>
                <a:ext cx="1963514" cy="1963514"/>
              </a:xfrm>
              <a:prstGeom prst="ellipse">
                <a:avLst/>
              </a:prstGeom>
              <a:gradFill>
                <a:gsLst>
                  <a:gs pos="0">
                    <a:srgbClr val="D3D3D3"/>
                  </a:gs>
                  <a:gs pos="100000">
                    <a:srgbClr val="F7F7F7"/>
                  </a:gs>
                </a:gsLst>
                <a:lin ang="2700000" scaled="1"/>
              </a:gradFill>
              <a:ln w="1905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304800" dist="127000" dir="2700000" algn="tl" rotWithShape="0">
                  <a:prstClr val="black">
                    <a:alpha val="2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207" name="组合 42">
              <a:extLst>
                <a:ext uri="{FF2B5EF4-FFF2-40B4-BE49-F238E27FC236}">
                  <a16:creationId xmlns:a16="http://schemas.microsoft.com/office/drawing/2014/main" id="{1CDFB48B-5528-40F1-9AAD-7114E6523982}"/>
                </a:ext>
              </a:extLst>
            </p:cNvPr>
            <p:cNvGrpSpPr/>
            <p:nvPr/>
          </p:nvGrpSpPr>
          <p:grpSpPr>
            <a:xfrm>
              <a:off x="4489652" y="976692"/>
              <a:ext cx="873070" cy="1203161"/>
              <a:chOff x="4627786" y="1715908"/>
              <a:chExt cx="2875230" cy="3962302"/>
            </a:xfrm>
          </p:grpSpPr>
          <p:sp>
            <p:nvSpPr>
              <p:cNvPr id="208" name="圆角矩形 43">
                <a:extLst>
                  <a:ext uri="{FF2B5EF4-FFF2-40B4-BE49-F238E27FC236}">
                    <a16:creationId xmlns:a16="http://schemas.microsoft.com/office/drawing/2014/main" id="{3F981EAA-F767-4A7F-8BF3-736B6A7B0BD6}"/>
                  </a:ext>
                </a:extLst>
              </p:cNvPr>
              <p:cNvSpPr/>
              <p:nvPr/>
            </p:nvSpPr>
            <p:spPr>
              <a:xfrm rot="2760000">
                <a:off x="4335454" y="2510647"/>
                <a:ext cx="3962302" cy="2372823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32000">
                    <a:schemeClr val="tx1">
                      <a:alpha val="13000"/>
                    </a:schemeClr>
                  </a:gs>
                  <a:gs pos="68000">
                    <a:srgbClr val="6C6C6C">
                      <a:alpha val="10000"/>
                    </a:srgbClr>
                  </a:gs>
                  <a:gs pos="0">
                    <a:schemeClr val="tx1">
                      <a:alpha val="61000"/>
                    </a:schemeClr>
                  </a:gs>
                  <a:gs pos="100000">
                    <a:srgbClr val="D8D8D8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209" name="椭圆 44">
                <a:extLst>
                  <a:ext uri="{FF2B5EF4-FFF2-40B4-BE49-F238E27FC236}">
                    <a16:creationId xmlns:a16="http://schemas.microsoft.com/office/drawing/2014/main" id="{4031B64B-F453-4FFF-8A05-CDAA51D04ED9}"/>
                  </a:ext>
                </a:extLst>
              </p:cNvPr>
              <p:cNvSpPr/>
              <p:nvPr/>
            </p:nvSpPr>
            <p:spPr>
              <a:xfrm>
                <a:off x="4627786" y="1946965"/>
                <a:ext cx="1963514" cy="1963514"/>
              </a:xfrm>
              <a:prstGeom prst="ellipse">
                <a:avLst/>
              </a:prstGeom>
              <a:gradFill>
                <a:gsLst>
                  <a:gs pos="0">
                    <a:srgbClr val="D3D3D3"/>
                  </a:gs>
                  <a:gs pos="100000">
                    <a:srgbClr val="F7F7F7"/>
                  </a:gs>
                </a:gsLst>
                <a:lin ang="2700000" scaled="1"/>
              </a:gradFill>
              <a:ln w="1905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14300" dir="2700000" algn="tl" rotWithShape="0">
                  <a:prstClr val="black">
                    <a:alpha val="2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212" name="组合 47">
            <a:extLst>
              <a:ext uri="{FF2B5EF4-FFF2-40B4-BE49-F238E27FC236}">
                <a16:creationId xmlns:a16="http://schemas.microsoft.com/office/drawing/2014/main" id="{AC5F8796-4B57-47B4-A42C-65597D5914E9}"/>
              </a:ext>
            </a:extLst>
          </p:cNvPr>
          <p:cNvGrpSpPr/>
          <p:nvPr/>
        </p:nvGrpSpPr>
        <p:grpSpPr>
          <a:xfrm>
            <a:off x="4558088" y="3365682"/>
            <a:ext cx="1045550" cy="1323798"/>
            <a:chOff x="4390176" y="890801"/>
            <a:chExt cx="1081244" cy="1368991"/>
          </a:xfrm>
        </p:grpSpPr>
        <p:grpSp>
          <p:nvGrpSpPr>
            <p:cNvPr id="213" name="组合 48">
              <a:extLst>
                <a:ext uri="{FF2B5EF4-FFF2-40B4-BE49-F238E27FC236}">
                  <a16:creationId xmlns:a16="http://schemas.microsoft.com/office/drawing/2014/main" id="{1B3A294C-669A-44C3-BE78-005F783A1FBB}"/>
                </a:ext>
              </a:extLst>
            </p:cNvPr>
            <p:cNvGrpSpPr/>
            <p:nvPr/>
          </p:nvGrpSpPr>
          <p:grpSpPr>
            <a:xfrm>
              <a:off x="4390176" y="890801"/>
              <a:ext cx="1081244" cy="1368991"/>
              <a:chOff x="4627786" y="1796539"/>
              <a:chExt cx="2675679" cy="3387753"/>
            </a:xfrm>
          </p:grpSpPr>
          <p:sp>
            <p:nvSpPr>
              <p:cNvPr id="217" name="圆角矩形 52">
                <a:extLst>
                  <a:ext uri="{FF2B5EF4-FFF2-40B4-BE49-F238E27FC236}">
                    <a16:creationId xmlns:a16="http://schemas.microsoft.com/office/drawing/2014/main" id="{B4F4C16D-91EA-48B4-9266-1C0126D359FB}"/>
                  </a:ext>
                </a:extLst>
              </p:cNvPr>
              <p:cNvSpPr/>
              <p:nvPr/>
            </p:nvSpPr>
            <p:spPr>
              <a:xfrm rot="2760000">
                <a:off x="4423176" y="2304004"/>
                <a:ext cx="3387753" cy="237282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47000">
                    <a:schemeClr val="tx1">
                      <a:alpha val="19000"/>
                    </a:schemeClr>
                  </a:gs>
                  <a:gs pos="76000">
                    <a:srgbClr val="6C6C6C">
                      <a:alpha val="10000"/>
                    </a:srgbClr>
                  </a:gs>
                  <a:gs pos="0">
                    <a:schemeClr val="tx1">
                      <a:alpha val="61000"/>
                    </a:schemeClr>
                  </a:gs>
                  <a:gs pos="100000">
                    <a:srgbClr val="D8D8D8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889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218" name="椭圆 53">
                <a:extLst>
                  <a:ext uri="{FF2B5EF4-FFF2-40B4-BE49-F238E27FC236}">
                    <a16:creationId xmlns:a16="http://schemas.microsoft.com/office/drawing/2014/main" id="{504E88C2-E028-45F1-8969-0ECEB4F042F6}"/>
                  </a:ext>
                </a:extLst>
              </p:cNvPr>
              <p:cNvSpPr/>
              <p:nvPr/>
            </p:nvSpPr>
            <p:spPr>
              <a:xfrm>
                <a:off x="4627786" y="1946965"/>
                <a:ext cx="1963514" cy="1963514"/>
              </a:xfrm>
              <a:prstGeom prst="ellipse">
                <a:avLst/>
              </a:prstGeom>
              <a:gradFill>
                <a:gsLst>
                  <a:gs pos="0">
                    <a:srgbClr val="D3D3D3"/>
                  </a:gs>
                  <a:gs pos="100000">
                    <a:srgbClr val="F7F7F7"/>
                  </a:gs>
                </a:gsLst>
                <a:lin ang="2700000" scaled="1"/>
              </a:gradFill>
              <a:ln w="1905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304800" dist="127000" dir="2700000" algn="tl" rotWithShape="0">
                  <a:prstClr val="black">
                    <a:alpha val="2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214" name="组合 49">
              <a:extLst>
                <a:ext uri="{FF2B5EF4-FFF2-40B4-BE49-F238E27FC236}">
                  <a16:creationId xmlns:a16="http://schemas.microsoft.com/office/drawing/2014/main" id="{0BAC98CA-045E-465D-A427-4250EE048F06}"/>
                </a:ext>
              </a:extLst>
            </p:cNvPr>
            <p:cNvGrpSpPr/>
            <p:nvPr/>
          </p:nvGrpSpPr>
          <p:grpSpPr>
            <a:xfrm>
              <a:off x="4489652" y="976692"/>
              <a:ext cx="873070" cy="1203161"/>
              <a:chOff x="4627786" y="1715908"/>
              <a:chExt cx="2875230" cy="3962302"/>
            </a:xfrm>
          </p:grpSpPr>
          <p:sp>
            <p:nvSpPr>
              <p:cNvPr id="215" name="圆角矩形 50">
                <a:extLst>
                  <a:ext uri="{FF2B5EF4-FFF2-40B4-BE49-F238E27FC236}">
                    <a16:creationId xmlns:a16="http://schemas.microsoft.com/office/drawing/2014/main" id="{61322D7F-ABF0-4B2A-A346-BF98583918F3}"/>
                  </a:ext>
                </a:extLst>
              </p:cNvPr>
              <p:cNvSpPr/>
              <p:nvPr/>
            </p:nvSpPr>
            <p:spPr>
              <a:xfrm rot="2760000">
                <a:off x="4335454" y="2510647"/>
                <a:ext cx="3962302" cy="2372823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32000">
                    <a:schemeClr val="tx1">
                      <a:alpha val="13000"/>
                    </a:schemeClr>
                  </a:gs>
                  <a:gs pos="68000">
                    <a:srgbClr val="6C6C6C">
                      <a:alpha val="10000"/>
                    </a:srgbClr>
                  </a:gs>
                  <a:gs pos="0">
                    <a:schemeClr val="tx1">
                      <a:alpha val="61000"/>
                    </a:schemeClr>
                  </a:gs>
                  <a:gs pos="100000">
                    <a:srgbClr val="D8D8D8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216" name="椭圆 51">
                <a:extLst>
                  <a:ext uri="{FF2B5EF4-FFF2-40B4-BE49-F238E27FC236}">
                    <a16:creationId xmlns:a16="http://schemas.microsoft.com/office/drawing/2014/main" id="{9335720E-C6F4-4C36-81AE-B09A91077445}"/>
                  </a:ext>
                </a:extLst>
              </p:cNvPr>
              <p:cNvSpPr/>
              <p:nvPr/>
            </p:nvSpPr>
            <p:spPr>
              <a:xfrm>
                <a:off x="4627786" y="1946965"/>
                <a:ext cx="1963514" cy="1963514"/>
              </a:xfrm>
              <a:prstGeom prst="ellipse">
                <a:avLst/>
              </a:prstGeom>
              <a:gradFill>
                <a:gsLst>
                  <a:gs pos="0">
                    <a:srgbClr val="D3D3D3"/>
                  </a:gs>
                  <a:gs pos="100000">
                    <a:srgbClr val="F7F7F7"/>
                  </a:gs>
                </a:gsLst>
                <a:lin ang="2700000" scaled="1"/>
              </a:gradFill>
              <a:ln w="1905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14300" dir="2700000" algn="tl" rotWithShape="0">
                  <a:prstClr val="black">
                    <a:alpha val="2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219" name="组合 56">
            <a:extLst>
              <a:ext uri="{FF2B5EF4-FFF2-40B4-BE49-F238E27FC236}">
                <a16:creationId xmlns:a16="http://schemas.microsoft.com/office/drawing/2014/main" id="{8866DC45-66FB-4E29-AD55-4FDFCADCFAA8}"/>
              </a:ext>
            </a:extLst>
          </p:cNvPr>
          <p:cNvGrpSpPr/>
          <p:nvPr/>
        </p:nvGrpSpPr>
        <p:grpSpPr>
          <a:xfrm>
            <a:off x="5889926" y="1209894"/>
            <a:ext cx="2551173" cy="587108"/>
            <a:chOff x="5101200" y="1187034"/>
            <a:chExt cx="1861834" cy="587108"/>
          </a:xfrm>
        </p:grpSpPr>
        <p:pic>
          <p:nvPicPr>
            <p:cNvPr id="220" name="图片 54">
              <a:extLst>
                <a:ext uri="{FF2B5EF4-FFF2-40B4-BE49-F238E27FC236}">
                  <a16:creationId xmlns:a16="http://schemas.microsoft.com/office/drawing/2014/main" id="{EBB9D1EE-7B56-4C45-BF33-4CD6ECF052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grayscl/>
              <a:extLst/>
            </a:blip>
            <a:srcRect b="72279"/>
            <a:stretch/>
          </p:blipFill>
          <p:spPr>
            <a:xfrm flipH="1">
              <a:off x="5101200" y="1187034"/>
              <a:ext cx="1861834" cy="45719"/>
            </a:xfrm>
            <a:prstGeom prst="rect">
              <a:avLst/>
            </a:prstGeom>
          </p:spPr>
        </p:pic>
        <p:pic>
          <p:nvPicPr>
            <p:cNvPr id="221" name="图片 55">
              <a:extLst>
                <a:ext uri="{FF2B5EF4-FFF2-40B4-BE49-F238E27FC236}">
                  <a16:creationId xmlns:a16="http://schemas.microsoft.com/office/drawing/2014/main" id="{8E78BE10-50FA-4A86-BFD2-AA9FDEFF66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grayscl/>
              <a:extLst/>
            </a:blip>
            <a:srcRect b="72279"/>
            <a:stretch/>
          </p:blipFill>
          <p:spPr>
            <a:xfrm flipH="1" flipV="1">
              <a:off x="5101200" y="1728423"/>
              <a:ext cx="1861834" cy="45719"/>
            </a:xfrm>
            <a:prstGeom prst="rect">
              <a:avLst/>
            </a:prstGeom>
          </p:spPr>
        </p:pic>
      </p:grpSp>
      <p:grpSp>
        <p:nvGrpSpPr>
          <p:cNvPr id="222" name="组合 60">
            <a:extLst>
              <a:ext uri="{FF2B5EF4-FFF2-40B4-BE49-F238E27FC236}">
                <a16:creationId xmlns:a16="http://schemas.microsoft.com/office/drawing/2014/main" id="{F8CD9D00-9955-4B56-9A61-7F2236AAB5C8}"/>
              </a:ext>
            </a:extLst>
          </p:cNvPr>
          <p:cNvGrpSpPr/>
          <p:nvPr/>
        </p:nvGrpSpPr>
        <p:grpSpPr>
          <a:xfrm>
            <a:off x="5889926" y="1985688"/>
            <a:ext cx="2551173" cy="587108"/>
            <a:chOff x="5101200" y="1187034"/>
            <a:chExt cx="1861834" cy="587108"/>
          </a:xfrm>
        </p:grpSpPr>
        <p:pic>
          <p:nvPicPr>
            <p:cNvPr id="223" name="图片 61">
              <a:extLst>
                <a:ext uri="{FF2B5EF4-FFF2-40B4-BE49-F238E27FC236}">
                  <a16:creationId xmlns:a16="http://schemas.microsoft.com/office/drawing/2014/main" id="{B503F239-024C-411A-A076-9BD38DF4F2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grayscl/>
              <a:extLst/>
            </a:blip>
            <a:srcRect b="72279"/>
            <a:stretch/>
          </p:blipFill>
          <p:spPr>
            <a:xfrm flipH="1">
              <a:off x="5101200" y="1187034"/>
              <a:ext cx="1861834" cy="45719"/>
            </a:xfrm>
            <a:prstGeom prst="rect">
              <a:avLst/>
            </a:prstGeom>
          </p:spPr>
        </p:pic>
        <p:pic>
          <p:nvPicPr>
            <p:cNvPr id="224" name="图片 62">
              <a:extLst>
                <a:ext uri="{FF2B5EF4-FFF2-40B4-BE49-F238E27FC236}">
                  <a16:creationId xmlns:a16="http://schemas.microsoft.com/office/drawing/2014/main" id="{49535553-5150-4450-A822-EB66947252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grayscl/>
              <a:extLst/>
            </a:blip>
            <a:srcRect b="72279"/>
            <a:stretch/>
          </p:blipFill>
          <p:spPr>
            <a:xfrm flipH="1" flipV="1">
              <a:off x="5101200" y="1728423"/>
              <a:ext cx="1861834" cy="45719"/>
            </a:xfrm>
            <a:prstGeom prst="rect">
              <a:avLst/>
            </a:prstGeom>
          </p:spPr>
        </p:pic>
      </p:grpSp>
      <p:grpSp>
        <p:nvGrpSpPr>
          <p:cNvPr id="225" name="组合 63">
            <a:extLst>
              <a:ext uri="{FF2B5EF4-FFF2-40B4-BE49-F238E27FC236}">
                <a16:creationId xmlns:a16="http://schemas.microsoft.com/office/drawing/2014/main" id="{931A439D-9114-4575-BB6B-964658957D17}"/>
              </a:ext>
            </a:extLst>
          </p:cNvPr>
          <p:cNvGrpSpPr/>
          <p:nvPr/>
        </p:nvGrpSpPr>
        <p:grpSpPr>
          <a:xfrm>
            <a:off x="5889926" y="2747742"/>
            <a:ext cx="2551173" cy="587108"/>
            <a:chOff x="5101200" y="1187034"/>
            <a:chExt cx="1861834" cy="587108"/>
          </a:xfrm>
        </p:grpSpPr>
        <p:pic>
          <p:nvPicPr>
            <p:cNvPr id="226" name="图片 64">
              <a:extLst>
                <a:ext uri="{FF2B5EF4-FFF2-40B4-BE49-F238E27FC236}">
                  <a16:creationId xmlns:a16="http://schemas.microsoft.com/office/drawing/2014/main" id="{99886CBB-45C8-4BC5-B7B4-8F9DD461FC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grayscl/>
              <a:extLst/>
            </a:blip>
            <a:srcRect b="72279"/>
            <a:stretch/>
          </p:blipFill>
          <p:spPr>
            <a:xfrm flipH="1">
              <a:off x="5101200" y="1187034"/>
              <a:ext cx="1861834" cy="45719"/>
            </a:xfrm>
            <a:prstGeom prst="rect">
              <a:avLst/>
            </a:prstGeom>
          </p:spPr>
        </p:pic>
        <p:pic>
          <p:nvPicPr>
            <p:cNvPr id="227" name="图片 65">
              <a:extLst>
                <a:ext uri="{FF2B5EF4-FFF2-40B4-BE49-F238E27FC236}">
                  <a16:creationId xmlns:a16="http://schemas.microsoft.com/office/drawing/2014/main" id="{048D6788-A3F2-4110-BEA8-E0CCCF8B44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grayscl/>
              <a:extLst/>
            </a:blip>
            <a:srcRect b="72279"/>
            <a:stretch/>
          </p:blipFill>
          <p:spPr>
            <a:xfrm flipH="1" flipV="1">
              <a:off x="5101200" y="1728423"/>
              <a:ext cx="1861834" cy="45719"/>
            </a:xfrm>
            <a:prstGeom prst="rect">
              <a:avLst/>
            </a:prstGeom>
          </p:spPr>
        </p:pic>
      </p:grpSp>
      <p:grpSp>
        <p:nvGrpSpPr>
          <p:cNvPr id="228" name="组合 70">
            <a:extLst>
              <a:ext uri="{FF2B5EF4-FFF2-40B4-BE49-F238E27FC236}">
                <a16:creationId xmlns:a16="http://schemas.microsoft.com/office/drawing/2014/main" id="{88AF8152-B4B0-44F4-AAC6-F7E59D26CC13}"/>
              </a:ext>
            </a:extLst>
          </p:cNvPr>
          <p:cNvGrpSpPr/>
          <p:nvPr/>
        </p:nvGrpSpPr>
        <p:grpSpPr>
          <a:xfrm>
            <a:off x="5889926" y="3545293"/>
            <a:ext cx="2551173" cy="587108"/>
            <a:chOff x="5101200" y="1187034"/>
            <a:chExt cx="1861834" cy="587108"/>
          </a:xfrm>
        </p:grpSpPr>
        <p:pic>
          <p:nvPicPr>
            <p:cNvPr id="229" name="图片 71">
              <a:extLst>
                <a:ext uri="{FF2B5EF4-FFF2-40B4-BE49-F238E27FC236}">
                  <a16:creationId xmlns:a16="http://schemas.microsoft.com/office/drawing/2014/main" id="{E8483E01-DD23-4CD4-8E99-050A923510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grayscl/>
              <a:extLst/>
            </a:blip>
            <a:srcRect b="72279"/>
            <a:stretch/>
          </p:blipFill>
          <p:spPr>
            <a:xfrm flipH="1">
              <a:off x="5101200" y="1187034"/>
              <a:ext cx="1861834" cy="45719"/>
            </a:xfrm>
            <a:prstGeom prst="rect">
              <a:avLst/>
            </a:prstGeom>
          </p:spPr>
        </p:pic>
        <p:pic>
          <p:nvPicPr>
            <p:cNvPr id="230" name="图片 72">
              <a:extLst>
                <a:ext uri="{FF2B5EF4-FFF2-40B4-BE49-F238E27FC236}">
                  <a16:creationId xmlns:a16="http://schemas.microsoft.com/office/drawing/2014/main" id="{A871B001-D949-4A64-8036-EE10ECD4A7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grayscl/>
              <a:extLst/>
            </a:blip>
            <a:srcRect b="72279"/>
            <a:stretch/>
          </p:blipFill>
          <p:spPr>
            <a:xfrm flipH="1" flipV="1">
              <a:off x="5101200" y="1728423"/>
              <a:ext cx="1861834" cy="45719"/>
            </a:xfrm>
            <a:prstGeom prst="rect">
              <a:avLst/>
            </a:prstGeom>
          </p:spPr>
        </p:pic>
      </p:grpSp>
      <p:grpSp>
        <p:nvGrpSpPr>
          <p:cNvPr id="231" name="组合 77">
            <a:extLst>
              <a:ext uri="{FF2B5EF4-FFF2-40B4-BE49-F238E27FC236}">
                <a16:creationId xmlns:a16="http://schemas.microsoft.com/office/drawing/2014/main" id="{84C3CED3-1FA7-444F-8C0C-248032F237B2}"/>
              </a:ext>
            </a:extLst>
          </p:cNvPr>
          <p:cNvGrpSpPr/>
          <p:nvPr/>
        </p:nvGrpSpPr>
        <p:grpSpPr>
          <a:xfrm>
            <a:off x="5889926" y="4323286"/>
            <a:ext cx="2551173" cy="587108"/>
            <a:chOff x="5101200" y="1187034"/>
            <a:chExt cx="1861834" cy="587108"/>
          </a:xfrm>
        </p:grpSpPr>
        <p:pic>
          <p:nvPicPr>
            <p:cNvPr id="232" name="图片 78">
              <a:extLst>
                <a:ext uri="{FF2B5EF4-FFF2-40B4-BE49-F238E27FC236}">
                  <a16:creationId xmlns:a16="http://schemas.microsoft.com/office/drawing/2014/main" id="{45DFA364-ADB0-4CD8-BFBA-E6CA257427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grayscl/>
              <a:extLst/>
            </a:blip>
            <a:srcRect b="72279"/>
            <a:stretch/>
          </p:blipFill>
          <p:spPr>
            <a:xfrm flipH="1">
              <a:off x="5101200" y="1187034"/>
              <a:ext cx="1861834" cy="45719"/>
            </a:xfrm>
            <a:prstGeom prst="rect">
              <a:avLst/>
            </a:prstGeom>
          </p:spPr>
        </p:pic>
        <p:pic>
          <p:nvPicPr>
            <p:cNvPr id="233" name="图片 79">
              <a:extLst>
                <a:ext uri="{FF2B5EF4-FFF2-40B4-BE49-F238E27FC236}">
                  <a16:creationId xmlns:a16="http://schemas.microsoft.com/office/drawing/2014/main" id="{EDEE26FE-BEC8-4406-8538-8353B2643E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grayscl/>
              <a:extLst/>
            </a:blip>
            <a:srcRect b="72279"/>
            <a:stretch/>
          </p:blipFill>
          <p:spPr>
            <a:xfrm flipH="1" flipV="1">
              <a:off x="5101200" y="1728423"/>
              <a:ext cx="1861834" cy="45719"/>
            </a:xfrm>
            <a:prstGeom prst="rect">
              <a:avLst/>
            </a:prstGeom>
          </p:spPr>
        </p:pic>
      </p:grpSp>
      <p:grpSp>
        <p:nvGrpSpPr>
          <p:cNvPr id="234" name="组合 80">
            <a:extLst>
              <a:ext uri="{FF2B5EF4-FFF2-40B4-BE49-F238E27FC236}">
                <a16:creationId xmlns:a16="http://schemas.microsoft.com/office/drawing/2014/main" id="{28BB4B18-10A8-4E6A-B5F7-4C65C13D221B}"/>
              </a:ext>
            </a:extLst>
          </p:cNvPr>
          <p:cNvGrpSpPr/>
          <p:nvPr/>
        </p:nvGrpSpPr>
        <p:grpSpPr>
          <a:xfrm>
            <a:off x="5889926" y="5063385"/>
            <a:ext cx="2551173" cy="587108"/>
            <a:chOff x="5101200" y="1187034"/>
            <a:chExt cx="1861834" cy="587108"/>
          </a:xfrm>
        </p:grpSpPr>
        <p:pic>
          <p:nvPicPr>
            <p:cNvPr id="235" name="图片 81">
              <a:extLst>
                <a:ext uri="{FF2B5EF4-FFF2-40B4-BE49-F238E27FC236}">
                  <a16:creationId xmlns:a16="http://schemas.microsoft.com/office/drawing/2014/main" id="{50C098C7-8BB4-4CAE-8CC2-15DD20489FB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grayscl/>
              <a:extLst/>
            </a:blip>
            <a:srcRect b="72279"/>
            <a:stretch/>
          </p:blipFill>
          <p:spPr>
            <a:xfrm flipH="1">
              <a:off x="5101200" y="1187034"/>
              <a:ext cx="1861834" cy="45719"/>
            </a:xfrm>
            <a:prstGeom prst="rect">
              <a:avLst/>
            </a:prstGeom>
          </p:spPr>
        </p:pic>
        <p:pic>
          <p:nvPicPr>
            <p:cNvPr id="236" name="图片 82">
              <a:extLst>
                <a:ext uri="{FF2B5EF4-FFF2-40B4-BE49-F238E27FC236}">
                  <a16:creationId xmlns:a16="http://schemas.microsoft.com/office/drawing/2014/main" id="{2D472BFD-8887-43EE-BD2C-5713399A17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grayscl/>
              <a:extLst/>
            </a:blip>
            <a:srcRect b="72279"/>
            <a:stretch/>
          </p:blipFill>
          <p:spPr>
            <a:xfrm flipH="1" flipV="1">
              <a:off x="5101200" y="1728423"/>
              <a:ext cx="1861834" cy="45719"/>
            </a:xfrm>
            <a:prstGeom prst="rect">
              <a:avLst/>
            </a:prstGeom>
          </p:spPr>
        </p:pic>
      </p:grpSp>
      <p:sp>
        <p:nvSpPr>
          <p:cNvPr id="237" name="文本框 83">
            <a:extLst>
              <a:ext uri="{FF2B5EF4-FFF2-40B4-BE49-F238E27FC236}">
                <a16:creationId xmlns:a16="http://schemas.microsoft.com/office/drawing/2014/main" id="{4A0F0416-7012-488A-8169-E68F3AA6AE58}"/>
              </a:ext>
            </a:extLst>
          </p:cNvPr>
          <p:cNvSpPr txBox="1"/>
          <p:nvPr/>
        </p:nvSpPr>
        <p:spPr>
          <a:xfrm>
            <a:off x="5056107" y="1173271"/>
            <a:ext cx="41370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600" dirty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</a:rPr>
              <a:t>背景介紹</a:t>
            </a:r>
            <a:endParaRPr lang="zh-CN" altLang="en-US" sz="3600" dirty="0">
              <a:solidFill>
                <a:prstClr val="white"/>
              </a:solidFill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  <a:latin typeface="華康華綜體W5" panose="020B0509000000000000" pitchFamily="49" charset="-120"/>
              <a:ea typeface="華康華綜體W5" panose="020B0509000000000000" pitchFamily="49" charset="-120"/>
            </a:endParaRPr>
          </a:p>
        </p:txBody>
      </p:sp>
      <p:sp>
        <p:nvSpPr>
          <p:cNvPr id="238" name="文本框 84">
            <a:extLst>
              <a:ext uri="{FF2B5EF4-FFF2-40B4-BE49-F238E27FC236}">
                <a16:creationId xmlns:a16="http://schemas.microsoft.com/office/drawing/2014/main" id="{2408842F-A9C8-4B3F-A680-434B26F9D6D7}"/>
              </a:ext>
            </a:extLst>
          </p:cNvPr>
          <p:cNvSpPr txBox="1"/>
          <p:nvPr/>
        </p:nvSpPr>
        <p:spPr>
          <a:xfrm>
            <a:off x="5056107" y="1937174"/>
            <a:ext cx="41370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600" dirty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</a:rPr>
              <a:t>告白 </a:t>
            </a:r>
            <a:r>
              <a:rPr lang="en-US" altLang="zh-TW" sz="3600" dirty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</a:rPr>
              <a:t>vs </a:t>
            </a:r>
            <a:r>
              <a:rPr lang="zh-TW" altLang="en-US" sz="3600" dirty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</a:rPr>
              <a:t>不告白</a:t>
            </a:r>
            <a:endParaRPr lang="zh-CN" altLang="en-US" sz="3600" dirty="0">
              <a:solidFill>
                <a:prstClr val="white"/>
              </a:solidFill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  <a:latin typeface="華康華綜體W5" panose="020B0509000000000000" pitchFamily="49" charset="-120"/>
              <a:ea typeface="華康華綜體W5" panose="020B0509000000000000" pitchFamily="49" charset="-120"/>
            </a:endParaRPr>
          </a:p>
        </p:txBody>
      </p:sp>
      <p:sp>
        <p:nvSpPr>
          <p:cNvPr id="239" name="文本框 85">
            <a:extLst>
              <a:ext uri="{FF2B5EF4-FFF2-40B4-BE49-F238E27FC236}">
                <a16:creationId xmlns:a16="http://schemas.microsoft.com/office/drawing/2014/main" id="{9E47633C-D661-4351-AB41-4D0BE52CAF2A}"/>
              </a:ext>
            </a:extLst>
          </p:cNvPr>
          <p:cNvSpPr txBox="1"/>
          <p:nvPr/>
        </p:nvSpPr>
        <p:spPr>
          <a:xfrm>
            <a:off x="4948110" y="2685115"/>
            <a:ext cx="41370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600" dirty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</a:rPr>
              <a:t>型男 </a:t>
            </a:r>
            <a:r>
              <a:rPr lang="en-US" altLang="zh-TW" sz="3600" dirty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</a:rPr>
              <a:t>vs </a:t>
            </a:r>
            <a:r>
              <a:rPr lang="zh-TW" altLang="en-US" sz="3600" dirty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</a:rPr>
              <a:t>女神</a:t>
            </a:r>
            <a:endParaRPr lang="zh-CN" altLang="en-US" sz="3600" dirty="0">
              <a:solidFill>
                <a:prstClr val="white"/>
              </a:solidFill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  <a:latin typeface="華康華綜體W5" panose="020B0509000000000000" pitchFamily="49" charset="-120"/>
              <a:ea typeface="華康華綜體W5" panose="020B0509000000000000" pitchFamily="49" charset="-120"/>
            </a:endParaRPr>
          </a:p>
        </p:txBody>
      </p:sp>
      <p:sp>
        <p:nvSpPr>
          <p:cNvPr id="240" name="文本框 87">
            <a:extLst>
              <a:ext uri="{FF2B5EF4-FFF2-40B4-BE49-F238E27FC236}">
                <a16:creationId xmlns:a16="http://schemas.microsoft.com/office/drawing/2014/main" id="{D620380B-8DCE-4196-8C5C-E65A8199F7DD}"/>
              </a:ext>
            </a:extLst>
          </p:cNvPr>
          <p:cNvSpPr txBox="1"/>
          <p:nvPr/>
        </p:nvSpPr>
        <p:spPr>
          <a:xfrm>
            <a:off x="5056107" y="3503950"/>
            <a:ext cx="41370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600" dirty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</a:rPr>
              <a:t>宅男 </a:t>
            </a:r>
            <a:r>
              <a:rPr lang="en-US" altLang="zh-TW" sz="3600" dirty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</a:rPr>
              <a:t>vs </a:t>
            </a:r>
            <a:r>
              <a:rPr lang="zh-TW" altLang="en-US" sz="3600" dirty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</a:rPr>
              <a:t>女神</a:t>
            </a:r>
            <a:endParaRPr lang="zh-CN" altLang="en-US" sz="3600" dirty="0">
              <a:solidFill>
                <a:prstClr val="white"/>
              </a:solidFill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  <a:latin typeface="華康華綜體W5" panose="020B0509000000000000" pitchFamily="49" charset="-120"/>
              <a:ea typeface="華康華綜體W5" panose="020B0509000000000000" pitchFamily="49" charset="-120"/>
            </a:endParaRPr>
          </a:p>
        </p:txBody>
      </p:sp>
      <p:sp>
        <p:nvSpPr>
          <p:cNvPr id="241" name="文本框 88">
            <a:extLst>
              <a:ext uri="{FF2B5EF4-FFF2-40B4-BE49-F238E27FC236}">
                <a16:creationId xmlns:a16="http://schemas.microsoft.com/office/drawing/2014/main" id="{C0C477D7-9EF3-477A-AD4D-DB04EC8A3A43}"/>
              </a:ext>
            </a:extLst>
          </p:cNvPr>
          <p:cNvSpPr txBox="1"/>
          <p:nvPr/>
        </p:nvSpPr>
        <p:spPr>
          <a:xfrm>
            <a:off x="5061596" y="4278831"/>
            <a:ext cx="41370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600" dirty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</a:rPr>
              <a:t>囚徒困境</a:t>
            </a:r>
            <a:r>
              <a:rPr lang="en-US" altLang="zh-TW" sz="3600" dirty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</a:rPr>
              <a:t>/</a:t>
            </a:r>
            <a:r>
              <a:rPr lang="zh-TW" altLang="en-US" sz="3600" dirty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</a:rPr>
              <a:t>情侶約會</a:t>
            </a:r>
            <a:endParaRPr lang="zh-CN" altLang="en-US" sz="3600" dirty="0">
              <a:solidFill>
                <a:prstClr val="white"/>
              </a:solidFill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  <a:latin typeface="華康華綜體W5" panose="020B0509000000000000" pitchFamily="49" charset="-120"/>
              <a:ea typeface="華康華綜體W5" panose="020B0509000000000000" pitchFamily="49" charset="-120"/>
            </a:endParaRPr>
          </a:p>
        </p:txBody>
      </p:sp>
      <p:sp>
        <p:nvSpPr>
          <p:cNvPr id="242" name="文本框 89">
            <a:extLst>
              <a:ext uri="{FF2B5EF4-FFF2-40B4-BE49-F238E27FC236}">
                <a16:creationId xmlns:a16="http://schemas.microsoft.com/office/drawing/2014/main" id="{0BBCA4F5-22C7-4C65-B302-87D7EEA0477D}"/>
              </a:ext>
            </a:extLst>
          </p:cNvPr>
          <p:cNvSpPr txBox="1"/>
          <p:nvPr/>
        </p:nvSpPr>
        <p:spPr>
          <a:xfrm>
            <a:off x="5042146" y="5016786"/>
            <a:ext cx="41370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</a:rPr>
              <a:t>Q&amp;A</a:t>
            </a:r>
            <a:endParaRPr lang="zh-CN" altLang="en-US" sz="3600" dirty="0">
              <a:solidFill>
                <a:prstClr val="white"/>
              </a:solidFill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  <a:latin typeface="華康華綜體W5" panose="020B0509000000000000" pitchFamily="49" charset="-120"/>
              <a:ea typeface="華康華綜體W5" panose="020B0509000000000000" pitchFamily="49" charset="-120"/>
            </a:endParaRPr>
          </a:p>
        </p:txBody>
      </p:sp>
      <p:sp>
        <p:nvSpPr>
          <p:cNvPr id="243" name="文本框 90">
            <a:extLst>
              <a:ext uri="{FF2B5EF4-FFF2-40B4-BE49-F238E27FC236}">
                <a16:creationId xmlns:a16="http://schemas.microsoft.com/office/drawing/2014/main" id="{BBBD8C2D-E2A9-4C50-8347-3A0A216103BD}"/>
              </a:ext>
            </a:extLst>
          </p:cNvPr>
          <p:cNvSpPr txBox="1"/>
          <p:nvPr/>
        </p:nvSpPr>
        <p:spPr>
          <a:xfrm>
            <a:off x="4241465" y="1253272"/>
            <a:ext cx="7143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rgbClr val="FFB850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1</a:t>
            </a:r>
            <a:endParaRPr lang="zh-CN" altLang="en-US" sz="2800" dirty="0">
              <a:solidFill>
                <a:srgbClr val="FFB850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44" name="文本框 91">
            <a:extLst>
              <a:ext uri="{FF2B5EF4-FFF2-40B4-BE49-F238E27FC236}">
                <a16:creationId xmlns:a16="http://schemas.microsoft.com/office/drawing/2014/main" id="{73A57940-F53F-4CE6-BE90-8190B590430C}"/>
              </a:ext>
            </a:extLst>
          </p:cNvPr>
          <p:cNvSpPr txBox="1"/>
          <p:nvPr/>
        </p:nvSpPr>
        <p:spPr>
          <a:xfrm>
            <a:off x="3605898" y="2013818"/>
            <a:ext cx="7143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rgbClr val="01ACBE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2</a:t>
            </a:r>
            <a:endParaRPr lang="zh-CN" altLang="en-US" sz="2800" dirty="0">
              <a:solidFill>
                <a:srgbClr val="01ACBE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45" name="文本框 92">
            <a:extLst>
              <a:ext uri="{FF2B5EF4-FFF2-40B4-BE49-F238E27FC236}">
                <a16:creationId xmlns:a16="http://schemas.microsoft.com/office/drawing/2014/main" id="{DA78F1FF-F536-496F-8663-D1A31CE15D06}"/>
              </a:ext>
            </a:extLst>
          </p:cNvPr>
          <p:cNvSpPr txBox="1"/>
          <p:nvPr/>
        </p:nvSpPr>
        <p:spPr>
          <a:xfrm>
            <a:off x="2927299" y="2767231"/>
            <a:ext cx="7143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rgbClr val="E87071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3</a:t>
            </a:r>
            <a:endParaRPr lang="zh-CN" altLang="en-US" sz="2800" dirty="0">
              <a:solidFill>
                <a:srgbClr val="E87071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46" name="文本框 93">
            <a:extLst>
              <a:ext uri="{FF2B5EF4-FFF2-40B4-BE49-F238E27FC236}">
                <a16:creationId xmlns:a16="http://schemas.microsoft.com/office/drawing/2014/main" id="{6B53D96B-C96E-4E55-AE28-B844BB26D5BA}"/>
              </a:ext>
            </a:extLst>
          </p:cNvPr>
          <p:cNvSpPr txBox="1"/>
          <p:nvPr/>
        </p:nvSpPr>
        <p:spPr>
          <a:xfrm>
            <a:off x="4549739" y="3537277"/>
            <a:ext cx="7143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rgbClr val="00AF92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4</a:t>
            </a:r>
            <a:endParaRPr lang="zh-CN" altLang="en-US" sz="2800" dirty="0">
              <a:solidFill>
                <a:srgbClr val="00AF92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47" name="文本框 94">
            <a:extLst>
              <a:ext uri="{FF2B5EF4-FFF2-40B4-BE49-F238E27FC236}">
                <a16:creationId xmlns:a16="http://schemas.microsoft.com/office/drawing/2014/main" id="{78B9DE96-221C-4384-81FA-56C0A1C02E89}"/>
              </a:ext>
            </a:extLst>
          </p:cNvPr>
          <p:cNvSpPr txBox="1"/>
          <p:nvPr/>
        </p:nvSpPr>
        <p:spPr>
          <a:xfrm>
            <a:off x="2570111" y="4327986"/>
            <a:ext cx="7143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rgbClr val="C65885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5</a:t>
            </a:r>
            <a:endParaRPr lang="zh-CN" altLang="en-US" sz="2800" dirty="0">
              <a:solidFill>
                <a:srgbClr val="C65885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48" name="文本框 95">
            <a:extLst>
              <a:ext uri="{FF2B5EF4-FFF2-40B4-BE49-F238E27FC236}">
                <a16:creationId xmlns:a16="http://schemas.microsoft.com/office/drawing/2014/main" id="{BA1E3780-33BC-468B-BAD2-78EB7E296139}"/>
              </a:ext>
            </a:extLst>
          </p:cNvPr>
          <p:cNvSpPr txBox="1"/>
          <p:nvPr/>
        </p:nvSpPr>
        <p:spPr>
          <a:xfrm>
            <a:off x="3489307" y="5100774"/>
            <a:ext cx="7143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rgbClr val="844B9B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6</a:t>
            </a:r>
            <a:endParaRPr lang="zh-CN" altLang="en-US" sz="2800" dirty="0">
              <a:solidFill>
                <a:srgbClr val="844B9B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83" name="文本框 83">
            <a:extLst>
              <a:ext uri="{FF2B5EF4-FFF2-40B4-BE49-F238E27FC236}">
                <a16:creationId xmlns:a16="http://schemas.microsoft.com/office/drawing/2014/main" id="{30614BE1-4CC8-4057-8D6B-3B5123F3F902}"/>
              </a:ext>
            </a:extLst>
          </p:cNvPr>
          <p:cNvSpPr txBox="1"/>
          <p:nvPr/>
        </p:nvSpPr>
        <p:spPr>
          <a:xfrm>
            <a:off x="9473358" y="1198356"/>
            <a:ext cx="1215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600" dirty="0">
                <a:solidFill>
                  <a:schemeClr val="bg1">
                    <a:lumMod val="65000"/>
                  </a:schemeClr>
                </a:solidFill>
                <a:latin typeface="華康華綜體W5" panose="020B0509000000000000" pitchFamily="49" charset="-120"/>
                <a:ea typeface="華康華綜體W5" panose="020B0509000000000000" pitchFamily="49" charset="-120"/>
              </a:rPr>
              <a:t>欣慧</a:t>
            </a:r>
            <a:endParaRPr lang="zh-CN" altLang="en-US" sz="3600" dirty="0">
              <a:solidFill>
                <a:schemeClr val="bg1">
                  <a:lumMod val="65000"/>
                </a:schemeClr>
              </a:solidFill>
              <a:latin typeface="華康華綜體W5" panose="020B0509000000000000" pitchFamily="49" charset="-120"/>
              <a:ea typeface="華康華綜體W5" panose="020B0509000000000000" pitchFamily="49" charset="-120"/>
            </a:endParaRPr>
          </a:p>
        </p:txBody>
      </p:sp>
      <p:sp>
        <p:nvSpPr>
          <p:cNvPr id="284" name="文本框 83">
            <a:extLst>
              <a:ext uri="{FF2B5EF4-FFF2-40B4-BE49-F238E27FC236}">
                <a16:creationId xmlns:a16="http://schemas.microsoft.com/office/drawing/2014/main" id="{B15417E1-C58D-4A1B-8141-225EDFD14B06}"/>
              </a:ext>
            </a:extLst>
          </p:cNvPr>
          <p:cNvSpPr txBox="1"/>
          <p:nvPr/>
        </p:nvSpPr>
        <p:spPr>
          <a:xfrm>
            <a:off x="9457378" y="2031045"/>
            <a:ext cx="1215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600" dirty="0">
                <a:solidFill>
                  <a:schemeClr val="bg1">
                    <a:lumMod val="65000"/>
                  </a:schemeClr>
                </a:solidFill>
                <a:latin typeface="華康華綜體W5" panose="020B0509000000000000" pitchFamily="49" charset="-120"/>
                <a:ea typeface="華康華綜體W5" panose="020B0509000000000000" pitchFamily="49" charset="-120"/>
              </a:rPr>
              <a:t>欣慧</a:t>
            </a:r>
            <a:endParaRPr lang="zh-CN" altLang="en-US" sz="3600" dirty="0">
              <a:solidFill>
                <a:schemeClr val="bg1">
                  <a:lumMod val="65000"/>
                </a:schemeClr>
              </a:solidFill>
              <a:latin typeface="華康華綜體W5" panose="020B0509000000000000" pitchFamily="49" charset="-120"/>
              <a:ea typeface="華康華綜體W5" panose="020B0509000000000000" pitchFamily="49" charset="-120"/>
            </a:endParaRPr>
          </a:p>
        </p:txBody>
      </p:sp>
      <p:sp>
        <p:nvSpPr>
          <p:cNvPr id="285" name="文本框 83">
            <a:extLst>
              <a:ext uri="{FF2B5EF4-FFF2-40B4-BE49-F238E27FC236}">
                <a16:creationId xmlns:a16="http://schemas.microsoft.com/office/drawing/2014/main" id="{C73FD5DA-C4BD-4894-91AB-F4CEA2B622FE}"/>
              </a:ext>
            </a:extLst>
          </p:cNvPr>
          <p:cNvSpPr txBox="1"/>
          <p:nvPr/>
        </p:nvSpPr>
        <p:spPr>
          <a:xfrm>
            <a:off x="9457378" y="2747742"/>
            <a:ext cx="1215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600" dirty="0">
                <a:solidFill>
                  <a:schemeClr val="bg1">
                    <a:lumMod val="65000"/>
                  </a:schemeClr>
                </a:solidFill>
                <a:latin typeface="華康華綜體W5" panose="020B0509000000000000" pitchFamily="49" charset="-120"/>
                <a:ea typeface="華康華綜體W5" panose="020B0509000000000000" pitchFamily="49" charset="-120"/>
              </a:rPr>
              <a:t>玉瑛</a:t>
            </a:r>
            <a:endParaRPr lang="zh-CN" altLang="en-US" sz="3600" dirty="0">
              <a:solidFill>
                <a:schemeClr val="bg1">
                  <a:lumMod val="65000"/>
                </a:schemeClr>
              </a:solidFill>
              <a:latin typeface="華康華綜體W5" panose="020B0509000000000000" pitchFamily="49" charset="-120"/>
              <a:ea typeface="華康華綜體W5" panose="020B0509000000000000" pitchFamily="49" charset="-120"/>
            </a:endParaRPr>
          </a:p>
        </p:txBody>
      </p:sp>
      <p:sp>
        <p:nvSpPr>
          <p:cNvPr id="286" name="文本框 83">
            <a:extLst>
              <a:ext uri="{FF2B5EF4-FFF2-40B4-BE49-F238E27FC236}">
                <a16:creationId xmlns:a16="http://schemas.microsoft.com/office/drawing/2014/main" id="{0466CA51-4FE1-4D5C-AC0E-2CBE887DB1B1}"/>
              </a:ext>
            </a:extLst>
          </p:cNvPr>
          <p:cNvSpPr txBox="1"/>
          <p:nvPr/>
        </p:nvSpPr>
        <p:spPr>
          <a:xfrm>
            <a:off x="9478186" y="3496893"/>
            <a:ext cx="1215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600" dirty="0">
                <a:solidFill>
                  <a:schemeClr val="bg1">
                    <a:lumMod val="65000"/>
                  </a:schemeClr>
                </a:solidFill>
                <a:latin typeface="華康華綜體W5" panose="020B0509000000000000" pitchFamily="49" charset="-120"/>
                <a:ea typeface="華康華綜體W5" panose="020B0509000000000000" pitchFamily="49" charset="-120"/>
              </a:rPr>
              <a:t>煒群</a:t>
            </a:r>
            <a:endParaRPr lang="zh-CN" altLang="en-US" sz="3600" dirty="0">
              <a:solidFill>
                <a:schemeClr val="bg1">
                  <a:lumMod val="65000"/>
                </a:schemeClr>
              </a:solidFill>
              <a:latin typeface="華康華綜體W5" panose="020B0509000000000000" pitchFamily="49" charset="-120"/>
              <a:ea typeface="華康華綜體W5" panose="020B0509000000000000" pitchFamily="49" charset="-120"/>
            </a:endParaRPr>
          </a:p>
        </p:txBody>
      </p:sp>
      <p:sp>
        <p:nvSpPr>
          <p:cNvPr id="287" name="文本框 83">
            <a:extLst>
              <a:ext uri="{FF2B5EF4-FFF2-40B4-BE49-F238E27FC236}">
                <a16:creationId xmlns:a16="http://schemas.microsoft.com/office/drawing/2014/main" id="{4D562C3A-EF21-4FBE-A5ED-78D44207DD14}"/>
              </a:ext>
            </a:extLst>
          </p:cNvPr>
          <p:cNvSpPr txBox="1"/>
          <p:nvPr/>
        </p:nvSpPr>
        <p:spPr>
          <a:xfrm>
            <a:off x="9486330" y="4285958"/>
            <a:ext cx="1215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600" dirty="0">
                <a:solidFill>
                  <a:srgbClr val="0070C0"/>
                </a:solidFill>
                <a:latin typeface="華康華綜體W5" panose="020B0509000000000000" pitchFamily="49" charset="-120"/>
                <a:ea typeface="華康華綜體W5" panose="020B0509000000000000" pitchFamily="49" charset="-120"/>
              </a:rPr>
              <a:t>莊寧</a:t>
            </a:r>
            <a:endParaRPr lang="zh-CN" altLang="en-US" sz="3600" dirty="0">
              <a:solidFill>
                <a:srgbClr val="0070C0"/>
              </a:solidFill>
              <a:latin typeface="華康華綜體W5" panose="020B0509000000000000" pitchFamily="49" charset="-120"/>
              <a:ea typeface="華康華綜體W5" panose="020B0509000000000000" pitchFamily="49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56094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3000">
        <p14:doors dir="vert"/>
      </p:transition>
    </mc:Choice>
    <mc:Fallback xmlns="">
      <p:transition spd="slow" advTm="3000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271169" y="206333"/>
            <a:ext cx="3052602" cy="546975"/>
          </a:xfrm>
        </p:spPr>
        <p:txBody>
          <a:bodyPr>
            <a:normAutofit/>
          </a:bodyPr>
          <a:lstStyle/>
          <a:p>
            <a:pPr algn="ctr"/>
            <a:r>
              <a:rPr lang="zh-TW" altLang="en-US" sz="2400" dirty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</a:rPr>
              <a:t>囚徒困境</a:t>
            </a:r>
            <a:r>
              <a:rPr lang="en-US" altLang="zh-TW" sz="2400" dirty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</a:rPr>
              <a:t>/</a:t>
            </a:r>
            <a:r>
              <a:rPr lang="zh-TW" altLang="en-US" sz="2400" dirty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</a:rPr>
              <a:t>情侶約會</a:t>
            </a:r>
          </a:p>
        </p:txBody>
      </p:sp>
      <p:sp>
        <p:nvSpPr>
          <p:cNvPr id="65" name="椭圆 145">
            <a:extLst>
              <a:ext uri="{FF2B5EF4-FFF2-40B4-BE49-F238E27FC236}">
                <a16:creationId xmlns:a16="http://schemas.microsoft.com/office/drawing/2014/main" id="{BF60A6F2-3177-4BB8-AA8F-C06DA75C63A9}"/>
              </a:ext>
            </a:extLst>
          </p:cNvPr>
          <p:cNvSpPr/>
          <p:nvPr/>
        </p:nvSpPr>
        <p:spPr>
          <a:xfrm>
            <a:off x="11389985" y="6070166"/>
            <a:ext cx="756000" cy="756000"/>
          </a:xfrm>
          <a:prstGeom prst="ellipse">
            <a:avLst/>
          </a:prstGeom>
          <a:gradFill flip="none" rotWithShape="1">
            <a:gsLst>
              <a:gs pos="100000">
                <a:schemeClr val="bg1">
                  <a:lumMod val="100000"/>
                </a:schemeClr>
              </a:gs>
              <a:gs pos="0">
                <a:schemeClr val="bg1">
                  <a:lumMod val="72000"/>
                </a:schemeClr>
              </a:gs>
            </a:gsLst>
            <a:lin ang="2700000" scaled="1"/>
            <a:tileRect/>
          </a:gra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A7287CC5-1A55-4B7C-B702-5AC6B58758CE}"/>
              </a:ext>
            </a:extLst>
          </p:cNvPr>
          <p:cNvSpPr/>
          <p:nvPr/>
        </p:nvSpPr>
        <p:spPr>
          <a:xfrm>
            <a:off x="11527060" y="6261561"/>
            <a:ext cx="45304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A60C4597-589D-4A11-9817-77DC32EA032F}" type="slidenum">
              <a:rPr lang="en-US" altLang="zh-CN" sz="2000" b="1">
                <a:latin typeface="Segoe UI Light" pitchFamily="34" charset="0"/>
                <a:ea typeface="专业字体设计服务/WWW.ZTSGC.COM/" pitchFamily="2" charset="-122"/>
              </a:rPr>
              <a:pPr algn="ctr"/>
              <a:t>22</a:t>
            </a:fld>
            <a:endParaRPr lang="zh-CN" altLang="en-US" sz="2000" b="1" dirty="0">
              <a:latin typeface="Segoe UI Light" pitchFamily="34" charset="0"/>
              <a:ea typeface="专业字体设计服务/WWW.ZTSGC.COM/" pitchFamily="2" charset="-122"/>
            </a:endParaRPr>
          </a:p>
        </p:txBody>
      </p:sp>
      <p:sp>
        <p:nvSpPr>
          <p:cNvPr id="53" name="圆角矩形 2">
            <a:extLst>
              <a:ext uri="{FF2B5EF4-FFF2-40B4-BE49-F238E27FC236}">
                <a16:creationId xmlns:a16="http://schemas.microsoft.com/office/drawing/2014/main" id="{B59DB48C-C6D9-4744-ABBE-00912E3EF575}"/>
              </a:ext>
            </a:extLst>
          </p:cNvPr>
          <p:cNvSpPr/>
          <p:nvPr/>
        </p:nvSpPr>
        <p:spPr>
          <a:xfrm>
            <a:off x="90886" y="882100"/>
            <a:ext cx="6143396" cy="5704889"/>
          </a:xfrm>
          <a:prstGeom prst="roundRect">
            <a:avLst>
              <a:gd name="adj" fmla="val 5470"/>
            </a:avLst>
          </a:prstGeom>
          <a:solidFill>
            <a:schemeClr val="bg1">
              <a:lumMod val="95000"/>
            </a:schemeClr>
          </a:solidFill>
          <a:ln w="254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2700000" scaled="1"/>
              <a:tileRect/>
            </a:gradFill>
          </a:ln>
          <a:effectLst>
            <a:reflection blurRad="6350" stA="50000" endA="300" endPos="90000" dist="889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9661510E-5675-4E99-8FDE-7DA788C98B9A}"/>
              </a:ext>
            </a:extLst>
          </p:cNvPr>
          <p:cNvGrpSpPr/>
          <p:nvPr/>
        </p:nvGrpSpPr>
        <p:grpSpPr>
          <a:xfrm>
            <a:off x="1613859" y="2806829"/>
            <a:ext cx="4482141" cy="2520080"/>
            <a:chOff x="4556830" y="2321169"/>
            <a:chExt cx="4482141" cy="2520080"/>
          </a:xfrm>
        </p:grpSpPr>
        <p:sp>
          <p:nvSpPr>
            <p:cNvPr id="54" name="文本框 77">
              <a:extLst>
                <a:ext uri="{FF2B5EF4-FFF2-40B4-BE49-F238E27FC236}">
                  <a16:creationId xmlns:a16="http://schemas.microsoft.com/office/drawing/2014/main" id="{AFBC136E-F7C7-4DB0-8FBB-27FA3911297A}"/>
                </a:ext>
              </a:extLst>
            </p:cNvPr>
            <p:cNvSpPr txBox="1"/>
            <p:nvPr/>
          </p:nvSpPr>
          <p:spPr>
            <a:xfrm>
              <a:off x="5181812" y="2321169"/>
              <a:ext cx="1324089" cy="400110"/>
            </a:xfrm>
            <a:prstGeom prst="rect">
              <a:avLst/>
            </a:prstGeom>
            <a:noFill/>
          </p:spPr>
          <p:txBody>
            <a:bodyPr vert="horz" wrap="square" rtlCol="0" anchor="ctr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rgbClr val="C00000"/>
                  </a:solidFill>
                  <a:latin typeface="華康中特圓體(P)" panose="020F0800000000000000" pitchFamily="34" charset="-120"/>
                  <a:ea typeface="華康中特圓體(P)" panose="020F0800000000000000" pitchFamily="34" charset="-120"/>
                </a:rPr>
                <a:t>告白</a:t>
              </a:r>
              <a:endParaRPr lang="zh-CN" altLang="en-US" sz="2000" dirty="0">
                <a:solidFill>
                  <a:srgbClr val="C00000"/>
                </a:solidFill>
                <a:latin typeface="華康中特圓體(P)" panose="020F0800000000000000" pitchFamily="34" charset="-120"/>
                <a:ea typeface="華康中特圓體(P)" panose="020F0800000000000000" pitchFamily="34" charset="-120"/>
              </a:endParaRPr>
            </a:p>
          </p:txBody>
        </p:sp>
        <p:sp>
          <p:nvSpPr>
            <p:cNvPr id="55" name="文本框 77">
              <a:extLst>
                <a:ext uri="{FF2B5EF4-FFF2-40B4-BE49-F238E27FC236}">
                  <a16:creationId xmlns:a16="http://schemas.microsoft.com/office/drawing/2014/main" id="{99EAB846-EA9D-493C-A89F-E2E43A932D2A}"/>
                </a:ext>
              </a:extLst>
            </p:cNvPr>
            <p:cNvSpPr txBox="1"/>
            <p:nvPr/>
          </p:nvSpPr>
          <p:spPr>
            <a:xfrm>
              <a:off x="7536210" y="2357973"/>
              <a:ext cx="1502761" cy="400110"/>
            </a:xfrm>
            <a:prstGeom prst="rect">
              <a:avLst/>
            </a:prstGeom>
            <a:noFill/>
          </p:spPr>
          <p:txBody>
            <a:bodyPr vert="horz" wrap="square" rtlCol="0" anchor="ctr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rgbClr val="C00000"/>
                  </a:solidFill>
                  <a:latin typeface="華康中特圓體(P)" panose="020F0800000000000000" pitchFamily="34" charset="-120"/>
                  <a:ea typeface="華康中特圓體(P)" panose="020F0800000000000000" pitchFamily="34" charset="-120"/>
                </a:rPr>
                <a:t>不告白</a:t>
              </a:r>
              <a:endParaRPr lang="zh-CN" altLang="en-US" sz="2000" dirty="0">
                <a:solidFill>
                  <a:srgbClr val="C00000"/>
                </a:solidFill>
                <a:latin typeface="華康中特圓體(P)" panose="020F0800000000000000" pitchFamily="34" charset="-120"/>
                <a:ea typeface="華康中特圓體(P)" panose="020F0800000000000000" pitchFamily="34" charset="-120"/>
              </a:endParaRPr>
            </a:p>
          </p:txBody>
        </p:sp>
        <p:grpSp>
          <p:nvGrpSpPr>
            <p:cNvPr id="56" name="群組 55">
              <a:extLst>
                <a:ext uri="{FF2B5EF4-FFF2-40B4-BE49-F238E27FC236}">
                  <a16:creationId xmlns:a16="http://schemas.microsoft.com/office/drawing/2014/main" id="{AA5C08AD-04C9-48EE-B093-9C88DF529DD0}"/>
                </a:ext>
              </a:extLst>
            </p:cNvPr>
            <p:cNvGrpSpPr/>
            <p:nvPr/>
          </p:nvGrpSpPr>
          <p:grpSpPr>
            <a:xfrm>
              <a:off x="4556830" y="2631323"/>
              <a:ext cx="4247338" cy="2209926"/>
              <a:chOff x="4601347" y="1114186"/>
              <a:chExt cx="6614978" cy="2209926"/>
            </a:xfrm>
          </p:grpSpPr>
          <p:sp>
            <p:nvSpPr>
              <p:cNvPr id="57" name="文本框 77">
                <a:extLst>
                  <a:ext uri="{FF2B5EF4-FFF2-40B4-BE49-F238E27FC236}">
                    <a16:creationId xmlns:a16="http://schemas.microsoft.com/office/drawing/2014/main" id="{4B01ADDE-EBAE-47B3-93C9-BBE5F2ECCE14}"/>
                  </a:ext>
                </a:extLst>
              </p:cNvPr>
              <p:cNvSpPr txBox="1"/>
              <p:nvPr/>
            </p:nvSpPr>
            <p:spPr>
              <a:xfrm>
                <a:off x="4601347" y="1114186"/>
                <a:ext cx="862819" cy="1268607"/>
              </a:xfrm>
              <a:prstGeom prst="rect">
                <a:avLst/>
              </a:prstGeom>
              <a:noFill/>
            </p:spPr>
            <p:txBody>
              <a:bodyPr vert="eaVert" wrap="square" rtlCol="0" anchor="ctr">
                <a:spAutoFit/>
              </a:bodyPr>
              <a:lstStyle/>
              <a:p>
                <a:pPr algn="ctr"/>
                <a:r>
                  <a:rPr lang="zh-TW" altLang="en-US" sz="2400" dirty="0">
                    <a:solidFill>
                      <a:srgbClr val="0070C0"/>
                    </a:solidFill>
                    <a:latin typeface="華康中特圓體(P)" panose="020F0800000000000000" pitchFamily="34" charset="-120"/>
                    <a:ea typeface="華康中特圓體(P)" panose="020F0800000000000000" pitchFamily="34" charset="-120"/>
                    <a:cs typeface="Arial" panose="020B0604020202020204" pitchFamily="34" charset="0"/>
                  </a:rPr>
                  <a:t>告白</a:t>
                </a:r>
                <a:endParaRPr lang="zh-CN" altLang="en-US" sz="2400" dirty="0">
                  <a:solidFill>
                    <a:srgbClr val="0070C0"/>
                  </a:solidFill>
                  <a:latin typeface="華康中特圓體(P)" panose="020F0800000000000000" pitchFamily="34" charset="-120"/>
                  <a:ea typeface="華康中特圓體(P)" panose="020F0800000000000000" pitchFamily="34" charset="-120"/>
                  <a:cs typeface="Arial" panose="020B0604020202020204" pitchFamily="34" charset="0"/>
                </a:endParaRPr>
              </a:p>
            </p:txBody>
          </p:sp>
          <p:sp>
            <p:nvSpPr>
              <p:cNvPr id="59" name="文本框 77">
                <a:extLst>
                  <a:ext uri="{FF2B5EF4-FFF2-40B4-BE49-F238E27FC236}">
                    <a16:creationId xmlns:a16="http://schemas.microsoft.com/office/drawing/2014/main" id="{D3605410-93E5-474B-BFBA-E5E730C81E78}"/>
                  </a:ext>
                </a:extLst>
              </p:cNvPr>
              <p:cNvSpPr txBox="1"/>
              <p:nvPr/>
            </p:nvSpPr>
            <p:spPr>
              <a:xfrm>
                <a:off x="4611418" y="2055505"/>
                <a:ext cx="862819" cy="1268607"/>
              </a:xfrm>
              <a:prstGeom prst="rect">
                <a:avLst/>
              </a:prstGeom>
              <a:noFill/>
            </p:spPr>
            <p:txBody>
              <a:bodyPr vert="eaVert" wrap="square" rtlCol="0" anchor="ctr">
                <a:spAutoFit/>
              </a:bodyPr>
              <a:lstStyle/>
              <a:p>
                <a:pPr algn="ctr"/>
                <a:r>
                  <a:rPr lang="zh-TW" altLang="en-US" sz="2400" dirty="0">
                    <a:solidFill>
                      <a:srgbClr val="0070C0"/>
                    </a:solidFill>
                    <a:latin typeface="華康中特圓體(P)" panose="020F0800000000000000" pitchFamily="34" charset="-120"/>
                    <a:ea typeface="華康中特圓體(P)" panose="020F0800000000000000" pitchFamily="34" charset="-120"/>
                    <a:cs typeface="Arial" panose="020B0604020202020204" pitchFamily="34" charset="0"/>
                  </a:rPr>
                  <a:t>不告白</a:t>
                </a:r>
                <a:endParaRPr lang="zh-CN" altLang="en-US" sz="2400" dirty="0">
                  <a:solidFill>
                    <a:srgbClr val="0070C0"/>
                  </a:solidFill>
                  <a:latin typeface="華康中特圓體(P)" panose="020F0800000000000000" pitchFamily="34" charset="-120"/>
                  <a:ea typeface="華康中特圓體(P)" panose="020F0800000000000000" pitchFamily="34" charset="-120"/>
                  <a:cs typeface="Arial" panose="020B0604020202020204" pitchFamily="34" charset="0"/>
                </a:endParaRPr>
              </a:p>
            </p:txBody>
          </p:sp>
          <p:sp>
            <p:nvSpPr>
              <p:cNvPr id="67" name="矩形 66">
                <a:extLst>
                  <a:ext uri="{FF2B5EF4-FFF2-40B4-BE49-F238E27FC236}">
                    <a16:creationId xmlns:a16="http://schemas.microsoft.com/office/drawing/2014/main" id="{843A8FB1-87C3-4A3A-8E7A-2F8BD45E7283}"/>
                  </a:ext>
                </a:extLst>
              </p:cNvPr>
              <p:cNvSpPr/>
              <p:nvPr/>
            </p:nvSpPr>
            <p:spPr>
              <a:xfrm>
                <a:off x="8430510" y="1312593"/>
                <a:ext cx="2785815" cy="788319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254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innerShdw blurRad="101600" dist="254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  <a:latin typeface="華康中特圓體(P)" panose="020F0800000000000000" pitchFamily="34" charset="-120"/>
                  <a:ea typeface="華康中特圓體(P)" panose="020F0800000000000000" pitchFamily="34" charset="-120"/>
                  <a:cs typeface="Arial" panose="020B0604020202020204" pitchFamily="34" charset="0"/>
                </a:endParaRPr>
              </a:p>
            </p:txBody>
          </p:sp>
          <p:sp>
            <p:nvSpPr>
              <p:cNvPr id="68" name="单圆角矩形 9">
                <a:extLst>
                  <a:ext uri="{FF2B5EF4-FFF2-40B4-BE49-F238E27FC236}">
                    <a16:creationId xmlns:a16="http://schemas.microsoft.com/office/drawing/2014/main" id="{64AA4D35-7571-49E8-B852-AB00F8B801C1}"/>
                  </a:ext>
                </a:extLst>
              </p:cNvPr>
              <p:cNvSpPr/>
              <p:nvPr/>
            </p:nvSpPr>
            <p:spPr>
              <a:xfrm flipH="1">
                <a:off x="5516594" y="1297493"/>
                <a:ext cx="2693534" cy="788319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25400">
                <a:gradFill>
                  <a:gsLst>
                    <a:gs pos="0">
                      <a:schemeClr val="bg1">
                        <a:lumMod val="65000"/>
                      </a:schemeClr>
                    </a:gs>
                    <a:gs pos="100000">
                      <a:schemeClr val="bg1"/>
                    </a:gs>
                  </a:gsLst>
                  <a:lin ang="8100000" scaled="0"/>
                </a:gradFill>
              </a:ln>
              <a:effectLst>
                <a:innerShdw blurRad="101600" dist="25400" dir="189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 dirty="0">
                  <a:solidFill>
                    <a:prstClr val="white"/>
                  </a:solidFill>
                  <a:latin typeface="華康中特圓體(P)" panose="020F0800000000000000" pitchFamily="34" charset="-120"/>
                  <a:ea typeface="華康中特圓體(P)" panose="020F0800000000000000" pitchFamily="34" charset="-120"/>
                  <a:cs typeface="Arial" panose="020B0604020202020204" pitchFamily="34" charset="0"/>
                </a:endParaRPr>
              </a:p>
            </p:txBody>
          </p:sp>
          <p:sp>
            <p:nvSpPr>
              <p:cNvPr id="72" name="单圆角矩形 10">
                <a:extLst>
                  <a:ext uri="{FF2B5EF4-FFF2-40B4-BE49-F238E27FC236}">
                    <a16:creationId xmlns:a16="http://schemas.microsoft.com/office/drawing/2014/main" id="{3ED50185-A99A-4C44-B08E-DC6019EE15E7}"/>
                  </a:ext>
                </a:extLst>
              </p:cNvPr>
              <p:cNvSpPr/>
              <p:nvPr/>
            </p:nvSpPr>
            <p:spPr>
              <a:xfrm flipV="1">
                <a:off x="8473647" y="2210879"/>
                <a:ext cx="2742678" cy="788319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25400">
                <a:gradFill>
                  <a:gsLst>
                    <a:gs pos="0">
                      <a:schemeClr val="bg1">
                        <a:lumMod val="65000"/>
                      </a:schemeClr>
                    </a:gs>
                    <a:gs pos="100000">
                      <a:schemeClr val="bg1"/>
                    </a:gs>
                  </a:gsLst>
                  <a:lin ang="18900000" scaled="0"/>
                </a:gradFill>
              </a:ln>
              <a:effectLst>
                <a:innerShdw blurRad="101600" dist="25400" dir="81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  <a:latin typeface="華康中特圓體(P)" panose="020F0800000000000000" pitchFamily="34" charset="-120"/>
                  <a:ea typeface="華康中特圓體(P)" panose="020F0800000000000000" pitchFamily="34" charset="-120"/>
                  <a:cs typeface="Arial" panose="020B0604020202020204" pitchFamily="34" charset="0"/>
                </a:endParaRPr>
              </a:p>
            </p:txBody>
          </p:sp>
          <p:sp>
            <p:nvSpPr>
              <p:cNvPr id="74" name="矩形 73">
                <a:extLst>
                  <a:ext uri="{FF2B5EF4-FFF2-40B4-BE49-F238E27FC236}">
                    <a16:creationId xmlns:a16="http://schemas.microsoft.com/office/drawing/2014/main" id="{251E6B3A-CBE6-4F2D-AC6F-096D229DB64E}"/>
                  </a:ext>
                </a:extLst>
              </p:cNvPr>
              <p:cNvSpPr/>
              <p:nvPr/>
            </p:nvSpPr>
            <p:spPr>
              <a:xfrm>
                <a:off x="5523382" y="2209850"/>
                <a:ext cx="2693535" cy="788319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254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innerShdw blurRad="101600" dist="254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  <a:latin typeface="華康中特圓體(P)" panose="020F0800000000000000" pitchFamily="34" charset="-120"/>
                  <a:ea typeface="華康中特圓體(P)" panose="020F0800000000000000" pitchFamily="34" charset="-120"/>
                  <a:cs typeface="Arial" panose="020B0604020202020204" pitchFamily="34" charset="0"/>
                </a:endParaRPr>
              </a:p>
            </p:txBody>
          </p:sp>
          <p:sp>
            <p:nvSpPr>
              <p:cNvPr id="75" name="文本框 77">
                <a:extLst>
                  <a:ext uri="{FF2B5EF4-FFF2-40B4-BE49-F238E27FC236}">
                    <a16:creationId xmlns:a16="http://schemas.microsoft.com/office/drawing/2014/main" id="{3F5C4B05-CD1D-45D3-ABDA-3C33E3E62FA9}"/>
                  </a:ext>
                </a:extLst>
              </p:cNvPr>
              <p:cNvSpPr txBox="1"/>
              <p:nvPr/>
            </p:nvSpPr>
            <p:spPr>
              <a:xfrm>
                <a:off x="5469244" y="1469241"/>
                <a:ext cx="2693535" cy="523220"/>
              </a:xfrm>
              <a:prstGeom prst="rect">
                <a:avLst/>
              </a:prstGeom>
              <a:noFill/>
            </p:spPr>
            <p:txBody>
              <a:bodyPr vert="horz"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latin typeface="華康中特圓體(P)" panose="020F0800000000000000" pitchFamily="34" charset="-120"/>
                    <a:ea typeface="華康中特圓體(P)" panose="020F0800000000000000" pitchFamily="34" charset="-120"/>
                    <a:cs typeface="Arial" panose="020B0604020202020204" pitchFamily="34" charset="0"/>
                  </a:rPr>
                  <a:t>(</a:t>
                </a:r>
                <a:r>
                  <a:rPr lang="en-US" altLang="zh-TW" sz="2800" dirty="0">
                    <a:solidFill>
                      <a:srgbClr val="0070C0"/>
                    </a:solidFill>
                    <a:latin typeface="Arial" panose="020B0604020202020204" pitchFamily="34" charset="0"/>
                    <a:ea typeface="華康中特圓體(P)" panose="020F0800000000000000" pitchFamily="34" charset="-120"/>
                    <a:cs typeface="Arial" panose="020B0604020202020204" pitchFamily="34" charset="0"/>
                  </a:rPr>
                  <a:t>3</a:t>
                </a:r>
                <a:r>
                  <a:rPr lang="en-US" altLang="zh-TW" sz="2800" dirty="0">
                    <a:latin typeface="Arial" panose="020B0604020202020204" pitchFamily="34" charset="0"/>
                    <a:ea typeface="華康中特圓體(P)" panose="020F0800000000000000" pitchFamily="34" charset="-120"/>
                    <a:cs typeface="Arial" panose="020B0604020202020204" pitchFamily="34" charset="0"/>
                  </a:rPr>
                  <a:t> </a:t>
                </a:r>
                <a:r>
                  <a:rPr lang="zh-TW" altLang="en-US" sz="2800" dirty="0">
                    <a:latin typeface="Arial" panose="020B0604020202020204" pitchFamily="34" charset="0"/>
                    <a:ea typeface="華康中特圓體(P)" panose="020F0800000000000000" pitchFamily="34" charset="-120"/>
                    <a:cs typeface="Arial" panose="020B0604020202020204" pitchFamily="34" charset="0"/>
                  </a:rPr>
                  <a:t>，</a:t>
                </a:r>
                <a:r>
                  <a:rPr lang="en-US" altLang="zh-TW" sz="2800" dirty="0">
                    <a:solidFill>
                      <a:srgbClr val="C00000"/>
                    </a:solidFill>
                    <a:latin typeface="Arial" panose="020B0604020202020204" pitchFamily="34" charset="0"/>
                    <a:ea typeface="華康中特圓體(P)" panose="020F0800000000000000" pitchFamily="34" charset="-120"/>
                    <a:cs typeface="Arial" panose="020B0604020202020204" pitchFamily="34" charset="0"/>
                  </a:rPr>
                  <a:t>3</a:t>
                </a:r>
                <a:r>
                  <a:rPr lang="en-US" altLang="zh-TW" sz="2400" dirty="0">
                    <a:latin typeface="華康中特圓體(P)" panose="020F0800000000000000" pitchFamily="34" charset="-120"/>
                    <a:ea typeface="華康中特圓體(P)" panose="020F0800000000000000" pitchFamily="34" charset="-120"/>
                    <a:cs typeface="Arial" panose="020B0604020202020204" pitchFamily="34" charset="0"/>
                  </a:rPr>
                  <a:t>)</a:t>
                </a:r>
                <a:endParaRPr lang="zh-CN" altLang="en-US" sz="2400" dirty="0">
                  <a:latin typeface="華康中特圓體(P)" panose="020F0800000000000000" pitchFamily="34" charset="-120"/>
                  <a:ea typeface="華康中特圓體(P)" panose="020F0800000000000000" pitchFamily="34" charset="-12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76" name="文本框 77">
              <a:extLst>
                <a:ext uri="{FF2B5EF4-FFF2-40B4-BE49-F238E27FC236}">
                  <a16:creationId xmlns:a16="http://schemas.microsoft.com/office/drawing/2014/main" id="{05B07431-CA40-48C8-9235-D2528BF6B0D9}"/>
                </a:ext>
              </a:extLst>
            </p:cNvPr>
            <p:cNvSpPr txBox="1"/>
            <p:nvPr/>
          </p:nvSpPr>
          <p:spPr>
            <a:xfrm>
              <a:off x="5110828" y="3842135"/>
              <a:ext cx="1780414" cy="523220"/>
            </a:xfrm>
            <a:prstGeom prst="rect">
              <a:avLst/>
            </a:prstGeom>
            <a:noFill/>
          </p:spPr>
          <p:txBody>
            <a:bodyPr vert="horz" wrap="square" rtlCol="0" anchor="ctr">
              <a:spAutoFit/>
            </a:bodyPr>
            <a:lstStyle/>
            <a:p>
              <a:pPr algn="ctr"/>
              <a:r>
                <a:rPr lang="en-US" altLang="zh-TW" sz="2800" dirty="0">
                  <a:latin typeface="Arial" panose="020B0604020202020204" pitchFamily="34" charset="0"/>
                  <a:ea typeface="華康中特圓體(P)" panose="020F0800000000000000" pitchFamily="34" charset="-120"/>
                  <a:cs typeface="Arial" panose="020B0604020202020204" pitchFamily="34" charset="0"/>
                </a:rPr>
                <a:t>(  </a:t>
              </a:r>
              <a:r>
                <a:rPr lang="en-US" altLang="zh-TW" sz="2800" dirty="0">
                  <a:solidFill>
                    <a:srgbClr val="0070C0"/>
                  </a:solidFill>
                  <a:latin typeface="Arial" panose="020B0604020202020204" pitchFamily="34" charset="0"/>
                  <a:ea typeface="華康中特圓體(P)" panose="020F0800000000000000" pitchFamily="34" charset="-120"/>
                  <a:cs typeface="Arial" panose="020B0604020202020204" pitchFamily="34" charset="0"/>
                </a:rPr>
                <a:t>10</a:t>
              </a:r>
              <a:r>
                <a:rPr lang="zh-TW" altLang="en-US" sz="2800" dirty="0">
                  <a:latin typeface="Arial" panose="020B0604020202020204" pitchFamily="34" charset="0"/>
                  <a:ea typeface="華康中特圓體(P)" panose="020F0800000000000000" pitchFamily="34" charset="-120"/>
                  <a:cs typeface="Arial" panose="020B0604020202020204" pitchFamily="34" charset="0"/>
                </a:rPr>
                <a:t>，</a:t>
              </a:r>
              <a:r>
                <a:rPr lang="en-US" altLang="zh-TW" sz="2800" dirty="0">
                  <a:solidFill>
                    <a:srgbClr val="C00000"/>
                  </a:solidFill>
                  <a:latin typeface="Arial" panose="020B0604020202020204" pitchFamily="34" charset="0"/>
                  <a:ea typeface="華康中特圓體(P)" panose="020F0800000000000000" pitchFamily="34" charset="-120"/>
                  <a:cs typeface="Arial" panose="020B0604020202020204" pitchFamily="34" charset="0"/>
                </a:rPr>
                <a:t>-10</a:t>
              </a:r>
              <a:r>
                <a:rPr lang="en-US" altLang="zh-TW" sz="2800" dirty="0">
                  <a:latin typeface="Arial" panose="020B0604020202020204" pitchFamily="34" charset="0"/>
                  <a:ea typeface="華康中特圓體(P)" panose="020F0800000000000000" pitchFamily="34" charset="-120"/>
                  <a:cs typeface="Arial" panose="020B0604020202020204" pitchFamily="34" charset="0"/>
                </a:rPr>
                <a:t>)</a:t>
              </a:r>
              <a:endParaRPr lang="zh-CN" altLang="en-US" sz="2800" dirty="0">
                <a:latin typeface="Arial" panose="020B0604020202020204" pitchFamily="34" charset="0"/>
                <a:ea typeface="華康中特圓體(P)" panose="020F0800000000000000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77" name="文本框 77">
              <a:extLst>
                <a:ext uri="{FF2B5EF4-FFF2-40B4-BE49-F238E27FC236}">
                  <a16:creationId xmlns:a16="http://schemas.microsoft.com/office/drawing/2014/main" id="{E3256202-BCFE-4647-9826-5544663C1CEC}"/>
                </a:ext>
              </a:extLst>
            </p:cNvPr>
            <p:cNvSpPr txBox="1"/>
            <p:nvPr/>
          </p:nvSpPr>
          <p:spPr>
            <a:xfrm>
              <a:off x="7043152" y="3030835"/>
              <a:ext cx="1701765" cy="523220"/>
            </a:xfrm>
            <a:prstGeom prst="rect">
              <a:avLst/>
            </a:prstGeom>
            <a:noFill/>
          </p:spPr>
          <p:txBody>
            <a:bodyPr vert="horz" wrap="square" rtlCol="0" anchor="ctr">
              <a:spAutoFit/>
            </a:bodyPr>
            <a:lstStyle/>
            <a:p>
              <a:pPr algn="ctr"/>
              <a:r>
                <a:rPr lang="en-US" altLang="zh-TW" sz="2800" dirty="0">
                  <a:solidFill>
                    <a:srgbClr val="0070C0"/>
                  </a:solidFill>
                  <a:latin typeface="Arial" panose="020B0604020202020204" pitchFamily="34" charset="0"/>
                  <a:ea typeface="華康中特圓體(P)" panose="020F0800000000000000" pitchFamily="34" charset="-120"/>
                  <a:cs typeface="Arial" panose="020B0604020202020204" pitchFamily="34" charset="0"/>
                </a:rPr>
                <a:t>(-10</a:t>
              </a:r>
              <a:r>
                <a:rPr lang="zh-TW" altLang="en-US" sz="2800" dirty="0">
                  <a:latin typeface="Arial" panose="020B0604020202020204" pitchFamily="34" charset="0"/>
                  <a:ea typeface="華康中特圓體(P)" panose="020F0800000000000000" pitchFamily="34" charset="-120"/>
                  <a:cs typeface="Arial" panose="020B0604020202020204" pitchFamily="34" charset="0"/>
                </a:rPr>
                <a:t>，</a:t>
              </a:r>
              <a:r>
                <a:rPr lang="en-US" altLang="zh-TW" sz="2800" dirty="0">
                  <a:solidFill>
                    <a:srgbClr val="C00000"/>
                  </a:solidFill>
                  <a:latin typeface="Arial" panose="020B0604020202020204" pitchFamily="34" charset="0"/>
                  <a:ea typeface="華康中特圓體(P)" panose="020F0800000000000000" pitchFamily="34" charset="-120"/>
                  <a:cs typeface="Arial" panose="020B0604020202020204" pitchFamily="34" charset="0"/>
                </a:rPr>
                <a:t>10</a:t>
              </a:r>
              <a:r>
                <a:rPr lang="en-US" altLang="zh-TW" sz="2800" dirty="0">
                  <a:latin typeface="Arial" panose="020B0604020202020204" pitchFamily="34" charset="0"/>
                  <a:ea typeface="華康中特圓體(P)" panose="020F0800000000000000" pitchFamily="34" charset="-120"/>
                  <a:cs typeface="Arial" panose="020B0604020202020204" pitchFamily="34" charset="0"/>
                </a:rPr>
                <a:t>)</a:t>
              </a:r>
              <a:endParaRPr lang="zh-CN" altLang="en-US" sz="2800" dirty="0">
                <a:latin typeface="Arial" panose="020B0604020202020204" pitchFamily="34" charset="0"/>
                <a:ea typeface="華康中特圓體(P)" panose="020F0800000000000000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79" name="文本框 77">
              <a:extLst>
                <a:ext uri="{FF2B5EF4-FFF2-40B4-BE49-F238E27FC236}">
                  <a16:creationId xmlns:a16="http://schemas.microsoft.com/office/drawing/2014/main" id="{3FCE5AA4-F222-4702-B879-3472216DE841}"/>
                </a:ext>
              </a:extLst>
            </p:cNvPr>
            <p:cNvSpPr txBox="1"/>
            <p:nvPr/>
          </p:nvSpPr>
          <p:spPr>
            <a:xfrm>
              <a:off x="6943350" y="3898666"/>
              <a:ext cx="1960619" cy="523220"/>
            </a:xfrm>
            <a:prstGeom prst="rect">
              <a:avLst/>
            </a:prstGeom>
            <a:noFill/>
          </p:spPr>
          <p:txBody>
            <a:bodyPr vert="horz" wrap="square" rtlCol="0" anchor="ctr">
              <a:spAutoFit/>
            </a:bodyPr>
            <a:lstStyle/>
            <a:p>
              <a:pPr algn="ctr"/>
              <a:r>
                <a:rPr lang="en-US" altLang="zh-TW" sz="2800" dirty="0">
                  <a:latin typeface="Arial" panose="020B0604020202020204" pitchFamily="34" charset="0"/>
                  <a:ea typeface="華康中特圓體(P)" panose="020F0800000000000000" pitchFamily="34" charset="-120"/>
                  <a:cs typeface="Arial" panose="020B0604020202020204" pitchFamily="34" charset="0"/>
                </a:rPr>
                <a:t>( </a:t>
              </a:r>
              <a:r>
                <a:rPr lang="en-US" altLang="zh-TW" sz="2800" dirty="0">
                  <a:solidFill>
                    <a:srgbClr val="0070C0"/>
                  </a:solidFill>
                  <a:latin typeface="Arial" panose="020B0604020202020204" pitchFamily="34" charset="0"/>
                  <a:ea typeface="華康中特圓體(P)" panose="020F0800000000000000" pitchFamily="34" charset="-120"/>
                  <a:cs typeface="Arial" panose="020B0604020202020204" pitchFamily="34" charset="0"/>
                </a:rPr>
                <a:t>-3</a:t>
              </a:r>
              <a:r>
                <a:rPr lang="zh-TW" altLang="en-US" sz="2800" dirty="0">
                  <a:latin typeface="Arial" panose="020B0604020202020204" pitchFamily="34" charset="0"/>
                  <a:ea typeface="華康中特圓體(P)" panose="020F0800000000000000" pitchFamily="34" charset="-120"/>
                  <a:cs typeface="Arial" panose="020B0604020202020204" pitchFamily="34" charset="0"/>
                </a:rPr>
                <a:t>，</a:t>
              </a:r>
              <a:r>
                <a:rPr lang="en-US" altLang="zh-TW" sz="2800" dirty="0">
                  <a:solidFill>
                    <a:srgbClr val="C00000"/>
                  </a:solidFill>
                  <a:latin typeface="Arial" panose="020B0604020202020204" pitchFamily="34" charset="0"/>
                  <a:ea typeface="華康中特圓體(P)" panose="020F0800000000000000" pitchFamily="34" charset="-120"/>
                  <a:cs typeface="Arial" panose="020B0604020202020204" pitchFamily="34" charset="0"/>
                </a:rPr>
                <a:t>-3</a:t>
              </a:r>
              <a:r>
                <a:rPr lang="en-US" altLang="zh-TW" sz="2800" dirty="0">
                  <a:latin typeface="Arial" panose="020B0604020202020204" pitchFamily="34" charset="0"/>
                  <a:ea typeface="華康中特圓體(P)" panose="020F0800000000000000" pitchFamily="34" charset="-120"/>
                  <a:cs typeface="Arial" panose="020B0604020202020204" pitchFamily="34" charset="0"/>
                </a:rPr>
                <a:t> )</a:t>
              </a:r>
              <a:endParaRPr lang="zh-CN" altLang="en-US" sz="2800" dirty="0">
                <a:latin typeface="Arial" panose="020B0604020202020204" pitchFamily="34" charset="0"/>
                <a:ea typeface="華康中特圓體(P)" panose="020F0800000000000000" pitchFamily="34" charset="-120"/>
                <a:cs typeface="Arial" panose="020B0604020202020204" pitchFamily="34" charset="0"/>
              </a:endParaRPr>
            </a:p>
          </p:txBody>
        </p:sp>
      </p:grpSp>
      <p:sp>
        <p:nvSpPr>
          <p:cNvPr id="32" name="矩形 31">
            <a:extLst>
              <a:ext uri="{FF2B5EF4-FFF2-40B4-BE49-F238E27FC236}">
                <a16:creationId xmlns:a16="http://schemas.microsoft.com/office/drawing/2014/main" id="{90786B6A-92DA-42EC-BBD7-1CE8F7F4A589}"/>
              </a:ext>
            </a:extLst>
          </p:cNvPr>
          <p:cNvSpPr/>
          <p:nvPr/>
        </p:nvSpPr>
        <p:spPr>
          <a:xfrm>
            <a:off x="727803" y="1013184"/>
            <a:ext cx="1620957" cy="523220"/>
          </a:xfrm>
          <a:prstGeom prst="rect">
            <a:avLst/>
          </a:prstGeom>
          <a:noFill/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zh-TW" altLang="en-US" sz="2800" b="1" dirty="0">
                <a:ln/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囚徒困境</a:t>
            </a:r>
          </a:p>
        </p:txBody>
      </p:sp>
      <p:pic>
        <p:nvPicPr>
          <p:cNvPr id="35" name="圖片 34">
            <a:extLst>
              <a:ext uri="{FF2B5EF4-FFF2-40B4-BE49-F238E27FC236}">
                <a16:creationId xmlns:a16="http://schemas.microsoft.com/office/drawing/2014/main" id="{618821A3-1FFB-4AB2-BBF5-0ED16487AE5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1004" y="1819651"/>
            <a:ext cx="1102413" cy="1102413"/>
          </a:xfrm>
          <a:prstGeom prst="rect">
            <a:avLst/>
          </a:prstGeom>
        </p:spPr>
      </p:pic>
      <p:pic>
        <p:nvPicPr>
          <p:cNvPr id="36" name="圖片 35">
            <a:extLst>
              <a:ext uri="{FF2B5EF4-FFF2-40B4-BE49-F238E27FC236}">
                <a16:creationId xmlns:a16="http://schemas.microsoft.com/office/drawing/2014/main" id="{2577FF6E-F2BA-42F5-869F-3EDC696B436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3053" y="4424197"/>
            <a:ext cx="1522794" cy="1731174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5E0B10E5-DC18-4939-B525-779F83E528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843843" y="1199998"/>
            <a:ext cx="4591050" cy="2533650"/>
          </a:xfrm>
          <a:prstGeom prst="rect">
            <a:avLst/>
          </a:prstGeom>
        </p:spPr>
      </p:pic>
      <p:pic>
        <p:nvPicPr>
          <p:cNvPr id="33" name="圖片 32">
            <a:extLst>
              <a:ext uri="{FF2B5EF4-FFF2-40B4-BE49-F238E27FC236}">
                <a16:creationId xmlns:a16="http://schemas.microsoft.com/office/drawing/2014/main" id="{DF2AFAAA-F61E-4AB1-86A3-999AE9565C7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7739" y="1411904"/>
            <a:ext cx="1085689" cy="1801858"/>
          </a:xfrm>
          <a:prstGeom prst="rect">
            <a:avLst/>
          </a:prstGeom>
        </p:spPr>
      </p:pic>
      <p:pic>
        <p:nvPicPr>
          <p:cNvPr id="34" name="圖片 33">
            <a:extLst>
              <a:ext uri="{FF2B5EF4-FFF2-40B4-BE49-F238E27FC236}">
                <a16:creationId xmlns:a16="http://schemas.microsoft.com/office/drawing/2014/main" id="{09B73BC9-5949-4955-B697-FDDA17523D9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00" y="2840723"/>
            <a:ext cx="1584696" cy="1874764"/>
          </a:xfrm>
          <a:prstGeom prst="rect">
            <a:avLst/>
          </a:prstGeom>
        </p:spPr>
      </p:pic>
      <p:sp>
        <p:nvSpPr>
          <p:cNvPr id="37" name="圆角矩形 2">
            <a:extLst>
              <a:ext uri="{FF2B5EF4-FFF2-40B4-BE49-F238E27FC236}">
                <a16:creationId xmlns:a16="http://schemas.microsoft.com/office/drawing/2014/main" id="{5C3DAF45-0B0A-486D-9B42-AE1B8EBFC492}"/>
              </a:ext>
            </a:extLst>
          </p:cNvPr>
          <p:cNvSpPr/>
          <p:nvPr/>
        </p:nvSpPr>
        <p:spPr>
          <a:xfrm>
            <a:off x="6373653" y="1083981"/>
            <a:ext cx="5449051" cy="3445695"/>
          </a:xfrm>
          <a:prstGeom prst="roundRect">
            <a:avLst>
              <a:gd name="adj" fmla="val 5470"/>
            </a:avLst>
          </a:prstGeom>
          <a:solidFill>
            <a:schemeClr val="bg1">
              <a:lumMod val="95000"/>
            </a:schemeClr>
          </a:solidFill>
          <a:ln w="254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2700000" scaled="1"/>
              <a:tileRect/>
            </a:gradFill>
          </a:ln>
          <a:effectLst>
            <a:reflection blurRad="6350" stA="50000" endA="300" endPos="90000" dist="889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B94A4453-DA19-43BB-9AD8-BE3A15C19272}"/>
              </a:ext>
            </a:extLst>
          </p:cNvPr>
          <p:cNvSpPr/>
          <p:nvPr/>
        </p:nvSpPr>
        <p:spPr>
          <a:xfrm>
            <a:off x="6551858" y="1376720"/>
            <a:ext cx="5123800" cy="2344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TW" altLang="en-US" sz="20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雙方都不想告白</a:t>
            </a:r>
          </a:p>
          <a:p>
            <a:pPr marL="342900" indent="-342900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TW" altLang="en-US" sz="20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只要對方告白 我就不告白</a:t>
            </a:r>
          </a:p>
          <a:p>
            <a:pPr marL="342900" indent="-342900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TW" altLang="en-US" sz="20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對方不告白 我也不告白  所以都在 </a:t>
            </a:r>
            <a:r>
              <a:rPr lang="en-US" altLang="zh-TW" sz="20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-3 -3</a:t>
            </a:r>
          </a:p>
          <a:p>
            <a:pPr marL="342900" indent="-342900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TW" altLang="en-US" sz="20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所以雙方想在一起的 就要雙方都改變 都從不想告白 變想告白</a:t>
            </a:r>
          </a:p>
        </p:txBody>
      </p:sp>
      <p:pic>
        <p:nvPicPr>
          <p:cNvPr id="39" name="圖片 38">
            <a:extLst>
              <a:ext uri="{FF2B5EF4-FFF2-40B4-BE49-F238E27FC236}">
                <a16:creationId xmlns:a16="http://schemas.microsoft.com/office/drawing/2014/main" id="{5C18B785-48FD-44CD-90EF-4AF85DC93C6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0976" y="4290072"/>
            <a:ext cx="769712" cy="711728"/>
          </a:xfrm>
          <a:prstGeom prst="rect">
            <a:avLst/>
          </a:prstGeom>
        </p:spPr>
      </p:pic>
      <p:pic>
        <p:nvPicPr>
          <p:cNvPr id="40" name="圖片 39">
            <a:extLst>
              <a:ext uri="{FF2B5EF4-FFF2-40B4-BE49-F238E27FC236}">
                <a16:creationId xmlns:a16="http://schemas.microsoft.com/office/drawing/2014/main" id="{2AEE6EE3-11FE-4BFB-A295-8A12F8DB79A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1063" y="4289238"/>
            <a:ext cx="769712" cy="711728"/>
          </a:xfrm>
          <a:prstGeom prst="rect">
            <a:avLst/>
          </a:prstGeom>
        </p:spPr>
      </p:pic>
      <p:sp>
        <p:nvSpPr>
          <p:cNvPr id="5" name="箭號: 有線條的向右箭號 4">
            <a:extLst>
              <a:ext uri="{FF2B5EF4-FFF2-40B4-BE49-F238E27FC236}">
                <a16:creationId xmlns:a16="http://schemas.microsoft.com/office/drawing/2014/main" id="{F7C60DED-4AA1-4449-8879-1642830EA33B}"/>
              </a:ext>
            </a:extLst>
          </p:cNvPr>
          <p:cNvSpPr/>
          <p:nvPr/>
        </p:nvSpPr>
        <p:spPr>
          <a:xfrm rot="12919604">
            <a:off x="3609451" y="3993976"/>
            <a:ext cx="719636" cy="362322"/>
          </a:xfrm>
          <a:prstGeom prst="striped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44610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椭圆 145">
            <a:extLst>
              <a:ext uri="{FF2B5EF4-FFF2-40B4-BE49-F238E27FC236}">
                <a16:creationId xmlns:a16="http://schemas.microsoft.com/office/drawing/2014/main" id="{BF60A6F2-3177-4BB8-AA8F-C06DA75C63A9}"/>
              </a:ext>
            </a:extLst>
          </p:cNvPr>
          <p:cNvSpPr/>
          <p:nvPr/>
        </p:nvSpPr>
        <p:spPr>
          <a:xfrm>
            <a:off x="11389985" y="6070166"/>
            <a:ext cx="756000" cy="756000"/>
          </a:xfrm>
          <a:prstGeom prst="ellipse">
            <a:avLst/>
          </a:prstGeom>
          <a:gradFill flip="none" rotWithShape="1">
            <a:gsLst>
              <a:gs pos="100000">
                <a:schemeClr val="bg1">
                  <a:lumMod val="100000"/>
                </a:schemeClr>
              </a:gs>
              <a:gs pos="0">
                <a:schemeClr val="bg1">
                  <a:lumMod val="72000"/>
                </a:schemeClr>
              </a:gs>
            </a:gsLst>
            <a:lin ang="2700000" scaled="1"/>
            <a:tileRect/>
          </a:gra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A7287CC5-1A55-4B7C-B702-5AC6B58758CE}"/>
              </a:ext>
            </a:extLst>
          </p:cNvPr>
          <p:cNvSpPr/>
          <p:nvPr/>
        </p:nvSpPr>
        <p:spPr>
          <a:xfrm>
            <a:off x="11527060" y="6261561"/>
            <a:ext cx="45304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A60C4597-589D-4A11-9817-77DC32EA032F}" type="slidenum">
              <a:rPr lang="en-US" altLang="zh-CN" sz="2000" b="1">
                <a:latin typeface="Segoe UI Light" pitchFamily="34" charset="0"/>
                <a:ea typeface="专业字体设计服务/WWW.ZTSGC.COM/" pitchFamily="2" charset="-122"/>
              </a:rPr>
              <a:pPr algn="ctr"/>
              <a:t>23</a:t>
            </a:fld>
            <a:endParaRPr lang="zh-CN" altLang="en-US" sz="2000" b="1" dirty="0">
              <a:latin typeface="Segoe UI Light" pitchFamily="34" charset="0"/>
              <a:ea typeface="专业字体设计服务/WWW.ZTSGC.COM/" pitchFamily="2" charset="-122"/>
            </a:endParaRPr>
          </a:p>
        </p:txBody>
      </p:sp>
      <p:pic>
        <p:nvPicPr>
          <p:cNvPr id="27" name="圖片 26">
            <a:extLst>
              <a:ext uri="{FF2B5EF4-FFF2-40B4-BE49-F238E27FC236}">
                <a16:creationId xmlns:a16="http://schemas.microsoft.com/office/drawing/2014/main" id="{130B3E9D-6970-4DB9-863B-4B330C50DA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750956" y="0"/>
            <a:ext cx="5072237" cy="6858000"/>
          </a:xfrm>
          <a:prstGeom prst="rect">
            <a:avLst/>
          </a:prstGeom>
        </p:spPr>
      </p:pic>
      <p:sp>
        <p:nvSpPr>
          <p:cNvPr id="115" name="圆角矩形 2">
            <a:extLst>
              <a:ext uri="{FF2B5EF4-FFF2-40B4-BE49-F238E27FC236}">
                <a16:creationId xmlns:a16="http://schemas.microsoft.com/office/drawing/2014/main" id="{FA60BACA-F7A9-43F7-B212-F84D907F3A0B}"/>
              </a:ext>
            </a:extLst>
          </p:cNvPr>
          <p:cNvSpPr/>
          <p:nvPr/>
        </p:nvSpPr>
        <p:spPr>
          <a:xfrm>
            <a:off x="2697403" y="1137970"/>
            <a:ext cx="6797194" cy="4582060"/>
          </a:xfrm>
          <a:prstGeom prst="roundRect">
            <a:avLst>
              <a:gd name="adj" fmla="val 5470"/>
            </a:avLst>
          </a:prstGeom>
          <a:solidFill>
            <a:schemeClr val="bg1">
              <a:lumMod val="95000"/>
            </a:schemeClr>
          </a:solidFill>
          <a:ln w="254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2700000" scaled="1"/>
              <a:tileRect/>
            </a:gradFill>
          </a:ln>
          <a:effectLst>
            <a:outerShdw blurRad="76200" dist="12700" dir="2700000" algn="tl" rotWithShape="0">
              <a:prstClr val="black">
                <a:alpha val="40000"/>
              </a:prstClr>
            </a:outerShdw>
            <a:reflection blurRad="6350" stA="50000" endA="300" endPos="90000" dist="889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sp>
        <p:nvSpPr>
          <p:cNvPr id="116" name="文本框 91">
            <a:extLst>
              <a:ext uri="{FF2B5EF4-FFF2-40B4-BE49-F238E27FC236}">
                <a16:creationId xmlns:a16="http://schemas.microsoft.com/office/drawing/2014/main" id="{D3D23AD3-3D68-481D-811B-E776B439CAE2}"/>
              </a:ext>
            </a:extLst>
          </p:cNvPr>
          <p:cNvSpPr txBox="1"/>
          <p:nvPr/>
        </p:nvSpPr>
        <p:spPr>
          <a:xfrm>
            <a:off x="4377410" y="2195349"/>
            <a:ext cx="411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sp>
        <p:nvSpPr>
          <p:cNvPr id="154" name="文本框 136">
            <a:extLst>
              <a:ext uri="{FF2B5EF4-FFF2-40B4-BE49-F238E27FC236}">
                <a16:creationId xmlns:a16="http://schemas.microsoft.com/office/drawing/2014/main" id="{A4EC880F-B7FA-4DCD-A316-42B9ECAA030D}"/>
              </a:ext>
            </a:extLst>
          </p:cNvPr>
          <p:cNvSpPr txBox="1"/>
          <p:nvPr/>
        </p:nvSpPr>
        <p:spPr>
          <a:xfrm>
            <a:off x="3068972" y="1586641"/>
            <a:ext cx="26778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u="sng" dirty="0">
                <a:solidFill>
                  <a:prstClr val="black">
                    <a:lumMod val="50000"/>
                    <a:lumOff val="50000"/>
                  </a:prstClr>
                </a:solidFill>
                <a:effectLst>
                  <a:innerShdw blurRad="38100" dist="50800" dir="13500000">
                    <a:prstClr val="black">
                      <a:alpha val="60000"/>
                    </a:prstClr>
                  </a:inn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約會選擇</a:t>
            </a:r>
            <a:endParaRPr lang="zh-CN" altLang="en-US" sz="2400" u="sng" dirty="0">
              <a:solidFill>
                <a:prstClr val="black">
                  <a:lumMod val="50000"/>
                  <a:lumOff val="50000"/>
                </a:prstClr>
              </a:solidFill>
              <a:effectLst>
                <a:innerShdw blurRad="38100" dist="50800" dir="13500000">
                  <a:prstClr val="black">
                    <a:alpha val="60000"/>
                  </a:prstClr>
                </a:inn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55" name="组合 125">
            <a:extLst>
              <a:ext uri="{FF2B5EF4-FFF2-40B4-BE49-F238E27FC236}">
                <a16:creationId xmlns:a16="http://schemas.microsoft.com/office/drawing/2014/main" id="{B2BD729A-EAA2-42B3-9369-9E9D70E75781}"/>
              </a:ext>
            </a:extLst>
          </p:cNvPr>
          <p:cNvGrpSpPr/>
          <p:nvPr/>
        </p:nvGrpSpPr>
        <p:grpSpPr>
          <a:xfrm>
            <a:off x="2952472" y="1466687"/>
            <a:ext cx="3246121" cy="705910"/>
            <a:chOff x="6095999" y="2039788"/>
            <a:chExt cx="3246121" cy="705910"/>
          </a:xfrm>
        </p:grpSpPr>
        <p:sp>
          <p:nvSpPr>
            <p:cNvPr id="156" name="任意多边形 127">
              <a:extLst>
                <a:ext uri="{FF2B5EF4-FFF2-40B4-BE49-F238E27FC236}">
                  <a16:creationId xmlns:a16="http://schemas.microsoft.com/office/drawing/2014/main" id="{A850A583-0D69-4D47-93A7-69BE85B7D3EC}"/>
                </a:ext>
              </a:extLst>
            </p:cNvPr>
            <p:cNvSpPr/>
            <p:nvPr/>
          </p:nvSpPr>
          <p:spPr>
            <a:xfrm>
              <a:off x="6096000" y="2039788"/>
              <a:ext cx="3246120" cy="705910"/>
            </a:xfrm>
            <a:custGeom>
              <a:avLst/>
              <a:gdLst>
                <a:gd name="connsiteX0" fmla="*/ 368297 w 3246120"/>
                <a:gd name="connsiteY0" fmla="*/ 88606 h 705910"/>
                <a:gd name="connsiteX1" fmla="*/ 103948 w 3246120"/>
                <a:gd name="connsiteY1" fmla="*/ 352955 h 705910"/>
                <a:gd name="connsiteX2" fmla="*/ 368297 w 3246120"/>
                <a:gd name="connsiteY2" fmla="*/ 617304 h 705910"/>
                <a:gd name="connsiteX3" fmla="*/ 2887968 w 3246120"/>
                <a:gd name="connsiteY3" fmla="*/ 617304 h 705910"/>
                <a:gd name="connsiteX4" fmla="*/ 3152317 w 3246120"/>
                <a:gd name="connsiteY4" fmla="*/ 352955 h 705910"/>
                <a:gd name="connsiteX5" fmla="*/ 2887968 w 3246120"/>
                <a:gd name="connsiteY5" fmla="*/ 88606 h 705910"/>
                <a:gd name="connsiteX6" fmla="*/ 352955 w 3246120"/>
                <a:gd name="connsiteY6" fmla="*/ 0 h 705910"/>
                <a:gd name="connsiteX7" fmla="*/ 2893165 w 3246120"/>
                <a:gd name="connsiteY7" fmla="*/ 0 h 705910"/>
                <a:gd name="connsiteX8" fmla="*/ 3246120 w 3246120"/>
                <a:gd name="connsiteY8" fmla="*/ 352955 h 705910"/>
                <a:gd name="connsiteX9" fmla="*/ 2893165 w 3246120"/>
                <a:gd name="connsiteY9" fmla="*/ 705910 h 705910"/>
                <a:gd name="connsiteX10" fmla="*/ 352955 w 3246120"/>
                <a:gd name="connsiteY10" fmla="*/ 705910 h 705910"/>
                <a:gd name="connsiteX11" fmla="*/ 0 w 3246120"/>
                <a:gd name="connsiteY11" fmla="*/ 352955 h 705910"/>
                <a:gd name="connsiteX12" fmla="*/ 352955 w 3246120"/>
                <a:gd name="connsiteY12" fmla="*/ 0 h 705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246120" h="705910">
                  <a:moveTo>
                    <a:pt x="368297" y="88606"/>
                  </a:moveTo>
                  <a:cubicBezTo>
                    <a:pt x="222301" y="88606"/>
                    <a:pt x="103948" y="206959"/>
                    <a:pt x="103948" y="352955"/>
                  </a:cubicBezTo>
                  <a:cubicBezTo>
                    <a:pt x="103948" y="498951"/>
                    <a:pt x="222301" y="617304"/>
                    <a:pt x="368297" y="617304"/>
                  </a:cubicBezTo>
                  <a:lnTo>
                    <a:pt x="2887968" y="617304"/>
                  </a:lnTo>
                  <a:cubicBezTo>
                    <a:pt x="3033964" y="617304"/>
                    <a:pt x="3152317" y="498951"/>
                    <a:pt x="3152317" y="352955"/>
                  </a:cubicBezTo>
                  <a:cubicBezTo>
                    <a:pt x="3152317" y="206959"/>
                    <a:pt x="3033964" y="88606"/>
                    <a:pt x="2887968" y="88606"/>
                  </a:cubicBezTo>
                  <a:close/>
                  <a:moveTo>
                    <a:pt x="352955" y="0"/>
                  </a:moveTo>
                  <a:lnTo>
                    <a:pt x="2893165" y="0"/>
                  </a:lnTo>
                  <a:cubicBezTo>
                    <a:pt x="3088097" y="0"/>
                    <a:pt x="3246120" y="158023"/>
                    <a:pt x="3246120" y="352955"/>
                  </a:cubicBezTo>
                  <a:cubicBezTo>
                    <a:pt x="3246120" y="547887"/>
                    <a:pt x="3088097" y="705910"/>
                    <a:pt x="2893165" y="705910"/>
                  </a:cubicBezTo>
                  <a:lnTo>
                    <a:pt x="352955" y="705910"/>
                  </a:lnTo>
                  <a:cubicBezTo>
                    <a:pt x="158023" y="705910"/>
                    <a:pt x="0" y="547887"/>
                    <a:pt x="0" y="352955"/>
                  </a:cubicBezTo>
                  <a:cubicBezTo>
                    <a:pt x="0" y="158023"/>
                    <a:pt x="158023" y="0"/>
                    <a:pt x="352955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>
              <a:innerShdw blurRad="63500" dist="254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u="sng" dirty="0">
                <a:solidFill>
                  <a:prstClr val="white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57" name="圆角矩形 135">
              <a:extLst>
                <a:ext uri="{FF2B5EF4-FFF2-40B4-BE49-F238E27FC236}">
                  <a16:creationId xmlns:a16="http://schemas.microsoft.com/office/drawing/2014/main" id="{EC0C29A4-6746-43BD-BEA8-2ED6027EF7FA}"/>
                </a:ext>
              </a:extLst>
            </p:cNvPr>
            <p:cNvSpPr/>
            <p:nvPr/>
          </p:nvSpPr>
          <p:spPr>
            <a:xfrm>
              <a:off x="6194875" y="2128394"/>
              <a:ext cx="3048369" cy="528698"/>
            </a:xfrm>
            <a:prstGeom prst="roundRect">
              <a:avLst>
                <a:gd name="adj" fmla="val 50000"/>
              </a:avLst>
            </a:prstGeom>
            <a:noFill/>
            <a:ln w="19050">
              <a:gradFill flip="none" rotWithShape="1">
                <a:gsLst>
                  <a:gs pos="100000">
                    <a:schemeClr val="bg1">
                      <a:lumMod val="7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58" name="圆角矩形 137">
              <a:extLst>
                <a:ext uri="{FF2B5EF4-FFF2-40B4-BE49-F238E27FC236}">
                  <a16:creationId xmlns:a16="http://schemas.microsoft.com/office/drawing/2014/main" id="{EDFD416F-FE09-49C0-B3E0-EFEA580FFB48}"/>
                </a:ext>
              </a:extLst>
            </p:cNvPr>
            <p:cNvSpPr/>
            <p:nvPr/>
          </p:nvSpPr>
          <p:spPr>
            <a:xfrm>
              <a:off x="6095999" y="2039788"/>
              <a:ext cx="3246120" cy="705910"/>
            </a:xfrm>
            <a:prstGeom prst="roundRect">
              <a:avLst>
                <a:gd name="adj" fmla="val 50000"/>
              </a:avLst>
            </a:prstGeom>
            <a:noFill/>
            <a:ln w="19050">
              <a:gradFill flip="none" rotWithShape="1">
                <a:gsLst>
                  <a:gs pos="100000">
                    <a:schemeClr val="bg1"/>
                  </a:gs>
                  <a:gs pos="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ea typeface="微软雅黑" panose="020B0503020204020204" pitchFamily="34" charset="-122"/>
              </a:endParaRPr>
            </a:p>
          </p:txBody>
        </p:sp>
      </p:grpSp>
      <p:grpSp>
        <p:nvGrpSpPr>
          <p:cNvPr id="8" name="群組 7">
            <a:extLst>
              <a:ext uri="{FF2B5EF4-FFF2-40B4-BE49-F238E27FC236}">
                <a16:creationId xmlns:a16="http://schemas.microsoft.com/office/drawing/2014/main" id="{0BE6A145-7D6B-4BFE-B119-C30590DAF6B8}"/>
              </a:ext>
            </a:extLst>
          </p:cNvPr>
          <p:cNvGrpSpPr/>
          <p:nvPr/>
        </p:nvGrpSpPr>
        <p:grpSpPr>
          <a:xfrm>
            <a:off x="3633149" y="2048306"/>
            <a:ext cx="4580284" cy="3428712"/>
            <a:chOff x="6218344" y="395969"/>
            <a:chExt cx="5761756" cy="3428712"/>
          </a:xfrm>
        </p:grpSpPr>
        <p:sp>
          <p:nvSpPr>
            <p:cNvPr id="70" name="文本框 77">
              <a:extLst>
                <a:ext uri="{FF2B5EF4-FFF2-40B4-BE49-F238E27FC236}">
                  <a16:creationId xmlns:a16="http://schemas.microsoft.com/office/drawing/2014/main" id="{ECA2751C-A57F-4C90-8E6A-E7D6CFFDF986}"/>
                </a:ext>
              </a:extLst>
            </p:cNvPr>
            <p:cNvSpPr txBox="1"/>
            <p:nvPr/>
          </p:nvSpPr>
          <p:spPr>
            <a:xfrm>
              <a:off x="7770043" y="1019156"/>
              <a:ext cx="1520931" cy="461665"/>
            </a:xfrm>
            <a:prstGeom prst="rect">
              <a:avLst/>
            </a:prstGeom>
            <a:noFill/>
          </p:spPr>
          <p:txBody>
            <a:bodyPr vert="horz" wrap="square" rtlCol="0" anchor="ctr">
              <a:spAutoFit/>
            </a:bodyPr>
            <a:lstStyle/>
            <a:p>
              <a:pPr algn="ctr"/>
              <a:r>
                <a:rPr lang="zh-TW" altLang="en-US" sz="2400" dirty="0">
                  <a:latin typeface="華康中特圓體(P)" panose="020F0800000000000000" pitchFamily="34" charset="-120"/>
                  <a:ea typeface="華康中特圓體(P)" panose="020F0800000000000000" pitchFamily="34" charset="-120"/>
                </a:rPr>
                <a:t>看球賽</a:t>
              </a:r>
              <a:endParaRPr lang="zh-CN" altLang="en-US" sz="2400" dirty="0">
                <a:latin typeface="華康中特圓體(P)" panose="020F0800000000000000" pitchFamily="34" charset="-120"/>
                <a:ea typeface="華康中特圓體(P)" panose="020F0800000000000000" pitchFamily="34" charset="-120"/>
              </a:endParaRPr>
            </a:p>
          </p:txBody>
        </p:sp>
        <p:sp>
          <p:nvSpPr>
            <p:cNvPr id="71" name="文本框 77">
              <a:extLst>
                <a:ext uri="{FF2B5EF4-FFF2-40B4-BE49-F238E27FC236}">
                  <a16:creationId xmlns:a16="http://schemas.microsoft.com/office/drawing/2014/main" id="{FDAAC3D7-8E4A-4443-A782-C35087FE921C}"/>
                </a:ext>
              </a:extLst>
            </p:cNvPr>
            <p:cNvSpPr txBox="1"/>
            <p:nvPr/>
          </p:nvSpPr>
          <p:spPr>
            <a:xfrm>
              <a:off x="10076212" y="961392"/>
              <a:ext cx="1726165" cy="461665"/>
            </a:xfrm>
            <a:prstGeom prst="rect">
              <a:avLst/>
            </a:prstGeom>
            <a:noFill/>
          </p:spPr>
          <p:txBody>
            <a:bodyPr vert="horz" wrap="square" rtlCol="0" anchor="ctr">
              <a:spAutoFit/>
            </a:bodyPr>
            <a:lstStyle/>
            <a:p>
              <a:pPr algn="ctr"/>
              <a:r>
                <a:rPr lang="zh-TW" altLang="en-US" sz="2400" dirty="0">
                  <a:latin typeface="華康中特圓體(P)" panose="020F0800000000000000" pitchFamily="34" charset="-120"/>
                  <a:ea typeface="華康中特圓體(P)" panose="020F0800000000000000" pitchFamily="34" charset="-120"/>
                </a:rPr>
                <a:t>看電影</a:t>
              </a:r>
              <a:endParaRPr lang="zh-CN" altLang="en-US" sz="2400" dirty="0">
                <a:latin typeface="華康中特圓體(P)" panose="020F0800000000000000" pitchFamily="34" charset="-120"/>
                <a:ea typeface="華康中特圓體(P)" panose="020F0800000000000000" pitchFamily="34" charset="-120"/>
              </a:endParaRPr>
            </a:p>
          </p:txBody>
        </p:sp>
        <p:grpSp>
          <p:nvGrpSpPr>
            <p:cNvPr id="58" name="群組 57">
              <a:extLst>
                <a:ext uri="{FF2B5EF4-FFF2-40B4-BE49-F238E27FC236}">
                  <a16:creationId xmlns:a16="http://schemas.microsoft.com/office/drawing/2014/main" id="{B13DC844-0C05-4D6C-8806-166F02FD4E7E}"/>
                </a:ext>
              </a:extLst>
            </p:cNvPr>
            <p:cNvGrpSpPr/>
            <p:nvPr/>
          </p:nvGrpSpPr>
          <p:grpSpPr>
            <a:xfrm>
              <a:off x="6927816" y="1287467"/>
              <a:ext cx="5052284" cy="2537214"/>
              <a:chOff x="4388096" y="1005305"/>
              <a:chExt cx="6850258" cy="2537214"/>
            </a:xfrm>
          </p:grpSpPr>
          <p:sp>
            <p:nvSpPr>
              <p:cNvPr id="78" name="文本框 77"/>
              <p:cNvSpPr txBox="1"/>
              <p:nvPr/>
            </p:nvSpPr>
            <p:spPr>
              <a:xfrm>
                <a:off x="4388096" y="1005305"/>
                <a:ext cx="944909" cy="1268607"/>
              </a:xfrm>
              <a:prstGeom prst="rect">
                <a:avLst/>
              </a:prstGeom>
              <a:noFill/>
            </p:spPr>
            <p:txBody>
              <a:bodyPr vert="eaVert" wrap="square" rtlCol="0" anchor="ctr">
                <a:spAutoFit/>
              </a:bodyPr>
              <a:lstStyle/>
              <a:p>
                <a:pPr algn="ctr"/>
                <a:r>
                  <a:rPr lang="zh-TW" altLang="en-US" sz="2400" dirty="0">
                    <a:latin typeface="華康中特圓體(P)" panose="020F0800000000000000" pitchFamily="34" charset="-120"/>
                    <a:ea typeface="華康中特圓體(P)" panose="020F0800000000000000" pitchFamily="34" charset="-120"/>
                  </a:rPr>
                  <a:t>看球賽</a:t>
                </a:r>
                <a:endParaRPr lang="zh-CN" altLang="en-US" sz="2400" dirty="0">
                  <a:latin typeface="華康中特圓體(P)" panose="020F0800000000000000" pitchFamily="34" charset="-120"/>
                  <a:ea typeface="華康中特圓體(P)" panose="020F0800000000000000" pitchFamily="34" charset="-120"/>
                </a:endParaRPr>
              </a:p>
            </p:txBody>
          </p:sp>
          <p:sp>
            <p:nvSpPr>
              <p:cNvPr id="69" name="文本框 77">
                <a:extLst>
                  <a:ext uri="{FF2B5EF4-FFF2-40B4-BE49-F238E27FC236}">
                    <a16:creationId xmlns:a16="http://schemas.microsoft.com/office/drawing/2014/main" id="{B52271EB-4A9A-4B4F-A9DE-94838D8F3138}"/>
                  </a:ext>
                </a:extLst>
              </p:cNvPr>
              <p:cNvSpPr txBox="1"/>
              <p:nvPr/>
            </p:nvSpPr>
            <p:spPr>
              <a:xfrm>
                <a:off x="4403022" y="2273912"/>
                <a:ext cx="944909" cy="1268607"/>
              </a:xfrm>
              <a:prstGeom prst="rect">
                <a:avLst/>
              </a:prstGeom>
              <a:noFill/>
            </p:spPr>
            <p:txBody>
              <a:bodyPr vert="eaVert" wrap="square" rtlCol="0" anchor="ctr">
                <a:spAutoFit/>
              </a:bodyPr>
              <a:lstStyle/>
              <a:p>
                <a:pPr algn="ctr"/>
                <a:r>
                  <a:rPr lang="zh-TW" altLang="en-US" sz="2400" dirty="0">
                    <a:latin typeface="華康中特圓體(P)" panose="020F0800000000000000" pitchFamily="34" charset="-120"/>
                    <a:ea typeface="華康中特圓體(P)" panose="020F0800000000000000" pitchFamily="34" charset="-120"/>
                  </a:rPr>
                  <a:t>看電影</a:t>
                </a:r>
                <a:endParaRPr lang="zh-CN" altLang="en-US" sz="2400" dirty="0">
                  <a:latin typeface="華康中特圓體(P)" panose="020F0800000000000000" pitchFamily="34" charset="-120"/>
                  <a:ea typeface="華康中特圓體(P)" panose="020F0800000000000000" pitchFamily="34" charset="-120"/>
                </a:endParaRPr>
              </a:p>
            </p:txBody>
          </p:sp>
          <p:sp>
            <p:nvSpPr>
              <p:cNvPr id="2" name="单圆角矩形 1"/>
              <p:cNvSpPr/>
              <p:nvPr/>
            </p:nvSpPr>
            <p:spPr>
              <a:xfrm flipH="1">
                <a:off x="5379155" y="1214974"/>
                <a:ext cx="2906780" cy="983557"/>
              </a:xfrm>
              <a:prstGeom prst="round1Rect">
                <a:avLst>
                  <a:gd name="adj" fmla="val 21387"/>
                </a:avLst>
              </a:prstGeom>
              <a:gradFill>
                <a:gsLst>
                  <a:gs pos="100000">
                    <a:srgbClr val="F5F5F5"/>
                  </a:gs>
                  <a:gs pos="0">
                    <a:schemeClr val="bg1">
                      <a:lumMod val="85000"/>
                    </a:schemeClr>
                  </a:gs>
                </a:gsLst>
                <a:lin ang="8100000" scaled="0"/>
              </a:gradFill>
              <a:ln w="3175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8100000" scaled="0"/>
                </a:gradFill>
              </a:ln>
              <a:effectLst>
                <a:outerShdw blurRad="292100" dist="1016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>
                  <a:solidFill>
                    <a:prstClr val="white"/>
                  </a:solidFill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</p:txBody>
          </p:sp>
          <p:sp>
            <p:nvSpPr>
              <p:cNvPr id="3" name="单圆角矩形 2"/>
              <p:cNvSpPr/>
              <p:nvPr/>
            </p:nvSpPr>
            <p:spPr>
              <a:xfrm flipV="1">
                <a:off x="8331573" y="2305853"/>
                <a:ext cx="2906781" cy="983557"/>
              </a:xfrm>
              <a:prstGeom prst="round1Rect">
                <a:avLst>
                  <a:gd name="adj" fmla="val 21387"/>
                </a:avLst>
              </a:prstGeom>
              <a:gradFill>
                <a:gsLst>
                  <a:gs pos="100000">
                    <a:srgbClr val="F5F5F5"/>
                  </a:gs>
                  <a:gs pos="0">
                    <a:schemeClr val="bg1">
                      <a:lumMod val="85000"/>
                    </a:schemeClr>
                  </a:gs>
                </a:gsLst>
                <a:lin ang="18900000" scaled="0"/>
              </a:gradFill>
              <a:ln w="3175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18900000" scaled="0"/>
                </a:gradFill>
              </a:ln>
              <a:effectLst>
                <a:outerShdw blurRad="292100" dist="1016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 dirty="0">
                  <a:solidFill>
                    <a:prstClr val="white"/>
                  </a:solidFill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</p:txBody>
          </p:sp>
          <p:sp>
            <p:nvSpPr>
              <p:cNvPr id="4" name="矩形 3"/>
              <p:cNvSpPr/>
              <p:nvPr/>
            </p:nvSpPr>
            <p:spPr>
              <a:xfrm>
                <a:off x="5386361" y="2305855"/>
                <a:ext cx="2906780" cy="983557"/>
              </a:xfrm>
              <a:prstGeom prst="rect">
                <a:avLst/>
              </a:prstGeom>
              <a:gradFill flip="none" rotWithShape="1">
                <a:gsLst>
                  <a:gs pos="100000">
                    <a:srgbClr val="F5F5F5"/>
                  </a:gs>
                  <a:gs pos="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  <a:ln w="3175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92100" dist="1016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>
                  <a:solidFill>
                    <a:prstClr val="white"/>
                  </a:solidFill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</p:txBody>
          </p:sp>
          <p:sp>
            <p:nvSpPr>
              <p:cNvPr id="5" name="矩形 4"/>
              <p:cNvSpPr/>
              <p:nvPr/>
            </p:nvSpPr>
            <p:spPr>
              <a:xfrm>
                <a:off x="8393111" y="1214974"/>
                <a:ext cx="2845242" cy="983557"/>
              </a:xfrm>
              <a:prstGeom prst="rect">
                <a:avLst/>
              </a:prstGeom>
              <a:gradFill flip="none" rotWithShape="1">
                <a:gsLst>
                  <a:gs pos="100000">
                    <a:srgbClr val="F5F5F5"/>
                  </a:gs>
                  <a:gs pos="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  <a:ln w="3175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92100" dist="1016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>
                  <a:solidFill>
                    <a:prstClr val="white"/>
                  </a:solidFill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</p:txBody>
          </p:sp>
          <p:sp>
            <p:nvSpPr>
              <p:cNvPr id="9" name="矩形 8"/>
              <p:cNvSpPr/>
              <p:nvPr/>
            </p:nvSpPr>
            <p:spPr>
              <a:xfrm>
                <a:off x="8510926" y="1312593"/>
                <a:ext cx="2613118" cy="788319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254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innerShdw blurRad="101600" dist="254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>
                  <a:solidFill>
                    <a:prstClr val="white"/>
                  </a:solidFill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</p:txBody>
          </p:sp>
          <p:sp>
            <p:nvSpPr>
              <p:cNvPr id="10" name="单圆角矩形 9"/>
              <p:cNvSpPr/>
              <p:nvPr/>
            </p:nvSpPr>
            <p:spPr>
              <a:xfrm flipH="1">
                <a:off x="5489381" y="1312593"/>
                <a:ext cx="2693534" cy="788319"/>
              </a:xfrm>
              <a:prstGeom prst="round1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25400">
                <a:gradFill>
                  <a:gsLst>
                    <a:gs pos="0">
                      <a:schemeClr val="bg1">
                        <a:lumMod val="65000"/>
                      </a:schemeClr>
                    </a:gs>
                    <a:gs pos="100000">
                      <a:schemeClr val="bg1"/>
                    </a:gs>
                  </a:gsLst>
                  <a:lin ang="8100000" scaled="0"/>
                </a:gradFill>
              </a:ln>
              <a:effectLst>
                <a:innerShdw blurRad="101600" dist="25400" dir="189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 dirty="0">
                  <a:solidFill>
                    <a:prstClr val="white"/>
                  </a:solidFill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</p:txBody>
          </p:sp>
          <p:sp>
            <p:nvSpPr>
              <p:cNvPr id="11" name="单圆角矩形 10"/>
              <p:cNvSpPr/>
              <p:nvPr/>
            </p:nvSpPr>
            <p:spPr>
              <a:xfrm flipV="1">
                <a:off x="8430511" y="2403474"/>
                <a:ext cx="2693534" cy="788319"/>
              </a:xfrm>
              <a:prstGeom prst="round1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25400">
                <a:gradFill>
                  <a:gsLst>
                    <a:gs pos="0">
                      <a:schemeClr val="bg1">
                        <a:lumMod val="65000"/>
                      </a:schemeClr>
                    </a:gs>
                    <a:gs pos="100000">
                      <a:schemeClr val="bg1"/>
                    </a:gs>
                  </a:gsLst>
                  <a:lin ang="18900000" scaled="0"/>
                </a:gradFill>
              </a:ln>
              <a:effectLst>
                <a:innerShdw blurRad="101600" dist="25400" dir="81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>
                  <a:solidFill>
                    <a:prstClr val="white"/>
                  </a:solidFill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</p:txBody>
          </p:sp>
          <p:sp>
            <p:nvSpPr>
              <p:cNvPr id="12" name="矩形 11"/>
              <p:cNvSpPr/>
              <p:nvPr/>
            </p:nvSpPr>
            <p:spPr>
              <a:xfrm>
                <a:off x="5482381" y="2403474"/>
                <a:ext cx="2693534" cy="788319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254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innerShdw blurRad="101600" dist="254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>
                  <a:solidFill>
                    <a:prstClr val="white"/>
                  </a:solidFill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</p:txBody>
          </p:sp>
          <p:sp>
            <p:nvSpPr>
              <p:cNvPr id="73" name="文本框 77">
                <a:extLst>
                  <a:ext uri="{FF2B5EF4-FFF2-40B4-BE49-F238E27FC236}">
                    <a16:creationId xmlns:a16="http://schemas.microsoft.com/office/drawing/2014/main" id="{A0E314FB-B76E-4F48-BD3D-837F98E54624}"/>
                  </a:ext>
                </a:extLst>
              </p:cNvPr>
              <p:cNvSpPr txBox="1"/>
              <p:nvPr/>
            </p:nvSpPr>
            <p:spPr>
              <a:xfrm>
                <a:off x="5596559" y="1475919"/>
                <a:ext cx="2586356" cy="461665"/>
              </a:xfrm>
              <a:prstGeom prst="rect">
                <a:avLst/>
              </a:prstGeom>
              <a:noFill/>
            </p:spPr>
            <p:txBody>
              <a:bodyPr vert="horz" wrap="square" rtlCol="0" anchor="ctr">
                <a:spAutoFit/>
              </a:bodyPr>
              <a:lstStyle/>
              <a:p>
                <a:pPr algn="ctr"/>
                <a:r>
                  <a:rPr lang="en-US" altLang="zh-TW" sz="2400" dirty="0">
                    <a:latin typeface="Arial" panose="020B0604020202020204" pitchFamily="34" charset="0"/>
                    <a:ea typeface="標楷體" panose="03000509000000000000" pitchFamily="65" charset="-120"/>
                    <a:cs typeface="Arial" panose="020B0604020202020204" pitchFamily="34" charset="0"/>
                  </a:rPr>
                  <a:t>(</a:t>
                </a:r>
                <a:r>
                  <a:rPr lang="en-US" altLang="zh-TW" sz="2400" dirty="0">
                    <a:solidFill>
                      <a:srgbClr val="0070C0"/>
                    </a:solidFill>
                    <a:latin typeface="Arial" panose="020B0604020202020204" pitchFamily="34" charset="0"/>
                    <a:ea typeface="標楷體" panose="03000509000000000000" pitchFamily="65" charset="-120"/>
                    <a:cs typeface="Arial" panose="020B0604020202020204" pitchFamily="34" charset="0"/>
                  </a:rPr>
                  <a:t>10</a:t>
                </a:r>
                <a:r>
                  <a:rPr lang="zh-TW" altLang="en-US" sz="2400" dirty="0">
                    <a:latin typeface="Arial" panose="020B0604020202020204" pitchFamily="34" charset="0"/>
                    <a:ea typeface="標楷體" panose="03000509000000000000" pitchFamily="65" charset="-120"/>
                    <a:cs typeface="Arial" panose="020B0604020202020204" pitchFamily="34" charset="0"/>
                  </a:rPr>
                  <a:t>， </a:t>
                </a:r>
                <a:r>
                  <a:rPr lang="en-US" altLang="zh-TW" sz="2400" dirty="0">
                    <a:solidFill>
                      <a:srgbClr val="C00000"/>
                    </a:solidFill>
                    <a:latin typeface="Arial" panose="020B0604020202020204" pitchFamily="34" charset="0"/>
                    <a:ea typeface="標楷體" panose="03000509000000000000" pitchFamily="65" charset="-120"/>
                    <a:cs typeface="Arial" panose="020B0604020202020204" pitchFamily="34" charset="0"/>
                  </a:rPr>
                  <a:t>3</a:t>
                </a:r>
                <a:r>
                  <a:rPr lang="en-US" altLang="zh-TW" sz="2400" dirty="0">
                    <a:latin typeface="Arial" panose="020B0604020202020204" pitchFamily="34" charset="0"/>
                    <a:ea typeface="標楷體" panose="03000509000000000000" pitchFamily="65" charset="-120"/>
                    <a:cs typeface="Arial" panose="020B0604020202020204" pitchFamily="34" charset="0"/>
                  </a:rPr>
                  <a:t>)</a:t>
                </a:r>
                <a:endParaRPr lang="zh-CN" altLang="en-US" sz="2400" dirty="0">
                  <a:latin typeface="Arial" panose="020B0604020202020204" pitchFamily="34" charset="0"/>
                  <a:ea typeface="標楷體" panose="03000509000000000000" pitchFamily="65" charset="-12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89" name="文本框 77">
              <a:extLst>
                <a:ext uri="{FF2B5EF4-FFF2-40B4-BE49-F238E27FC236}">
                  <a16:creationId xmlns:a16="http://schemas.microsoft.com/office/drawing/2014/main" id="{83371207-BC3B-466C-B77E-24C54B2B6D7B}"/>
                </a:ext>
              </a:extLst>
            </p:cNvPr>
            <p:cNvSpPr txBox="1"/>
            <p:nvPr/>
          </p:nvSpPr>
          <p:spPr>
            <a:xfrm>
              <a:off x="7905563" y="2867741"/>
              <a:ext cx="1660855" cy="461665"/>
            </a:xfrm>
            <a:prstGeom prst="rect">
              <a:avLst/>
            </a:prstGeom>
            <a:noFill/>
          </p:spPr>
          <p:txBody>
            <a:bodyPr vert="horz"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latin typeface="Arial" panose="020B0604020202020204" pitchFamily="34" charset="0"/>
                  <a:ea typeface="標楷體" panose="03000509000000000000" pitchFamily="65" charset="-120"/>
                  <a:cs typeface="Arial" panose="020B0604020202020204" pitchFamily="34" charset="0"/>
                </a:rPr>
                <a:t>(</a:t>
              </a:r>
              <a:r>
                <a:rPr lang="en-US" altLang="zh-TW" sz="2400" dirty="0">
                  <a:solidFill>
                    <a:srgbClr val="0070C0"/>
                  </a:solidFill>
                  <a:latin typeface="Arial" panose="020B0604020202020204" pitchFamily="34" charset="0"/>
                  <a:ea typeface="標楷體" panose="03000509000000000000" pitchFamily="65" charset="-120"/>
                  <a:cs typeface="Arial" panose="020B0604020202020204" pitchFamily="34" charset="0"/>
                </a:rPr>
                <a:t>0</a:t>
              </a:r>
              <a:r>
                <a:rPr lang="zh-TW" altLang="en-US" sz="2400" dirty="0">
                  <a:latin typeface="Arial" panose="020B0604020202020204" pitchFamily="34" charset="0"/>
                  <a:ea typeface="標楷體" panose="03000509000000000000" pitchFamily="65" charset="-120"/>
                  <a:cs typeface="Arial" panose="020B0604020202020204" pitchFamily="34" charset="0"/>
                </a:rPr>
                <a:t>，</a:t>
              </a:r>
              <a:r>
                <a:rPr lang="en-US" altLang="zh-TW" sz="2400" dirty="0">
                  <a:solidFill>
                    <a:srgbClr val="C00000"/>
                  </a:solidFill>
                  <a:latin typeface="Arial" panose="020B0604020202020204" pitchFamily="34" charset="0"/>
                  <a:ea typeface="標楷體" panose="03000509000000000000" pitchFamily="65" charset="-120"/>
                  <a:cs typeface="Arial" panose="020B0604020202020204" pitchFamily="34" charset="0"/>
                </a:rPr>
                <a:t>0</a:t>
              </a:r>
              <a:r>
                <a:rPr lang="en-US" altLang="zh-TW" sz="2400" dirty="0">
                  <a:latin typeface="Arial" panose="020B0604020202020204" pitchFamily="34" charset="0"/>
                  <a:ea typeface="標楷體" panose="03000509000000000000" pitchFamily="65" charset="-120"/>
                  <a:cs typeface="Arial" panose="020B0604020202020204" pitchFamily="34" charset="0"/>
                </a:rPr>
                <a:t>)</a:t>
              </a:r>
              <a:endParaRPr lang="zh-CN" altLang="en-US" sz="2400" dirty="0"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endParaRPr>
            </a:p>
          </p:txBody>
        </p:sp>
        <p:sp>
          <p:nvSpPr>
            <p:cNvPr id="90" name="文本框 77">
              <a:extLst>
                <a:ext uri="{FF2B5EF4-FFF2-40B4-BE49-F238E27FC236}">
                  <a16:creationId xmlns:a16="http://schemas.microsoft.com/office/drawing/2014/main" id="{8DCCAA80-A353-486E-BC28-9F995AC9932B}"/>
                </a:ext>
              </a:extLst>
            </p:cNvPr>
            <p:cNvSpPr txBox="1"/>
            <p:nvPr/>
          </p:nvSpPr>
          <p:spPr>
            <a:xfrm>
              <a:off x="10124696" y="1778950"/>
              <a:ext cx="1737060" cy="461665"/>
            </a:xfrm>
            <a:prstGeom prst="rect">
              <a:avLst/>
            </a:prstGeom>
            <a:noFill/>
          </p:spPr>
          <p:txBody>
            <a:bodyPr vert="horz"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latin typeface="Arial" panose="020B0604020202020204" pitchFamily="34" charset="0"/>
                  <a:ea typeface="標楷體" panose="03000509000000000000" pitchFamily="65" charset="-120"/>
                  <a:cs typeface="Arial" panose="020B0604020202020204" pitchFamily="34" charset="0"/>
                </a:rPr>
                <a:t>(</a:t>
              </a:r>
              <a:r>
                <a:rPr lang="en-US" altLang="zh-TW" sz="2400" dirty="0">
                  <a:solidFill>
                    <a:srgbClr val="0070C0"/>
                  </a:solidFill>
                  <a:latin typeface="Arial" panose="020B0604020202020204" pitchFamily="34" charset="0"/>
                  <a:ea typeface="標楷體" panose="03000509000000000000" pitchFamily="65" charset="-120"/>
                  <a:cs typeface="Arial" panose="020B0604020202020204" pitchFamily="34" charset="0"/>
                </a:rPr>
                <a:t>0</a:t>
              </a:r>
              <a:r>
                <a:rPr lang="zh-TW" altLang="en-US" sz="2400" dirty="0">
                  <a:latin typeface="Arial" panose="020B0604020202020204" pitchFamily="34" charset="0"/>
                  <a:ea typeface="標楷體" panose="03000509000000000000" pitchFamily="65" charset="-120"/>
                  <a:cs typeface="Arial" panose="020B0604020202020204" pitchFamily="34" charset="0"/>
                </a:rPr>
                <a:t>，</a:t>
              </a:r>
              <a:r>
                <a:rPr lang="en-US" altLang="zh-TW" sz="2400" dirty="0">
                  <a:solidFill>
                    <a:srgbClr val="C00000"/>
                  </a:solidFill>
                  <a:latin typeface="Arial" panose="020B0604020202020204" pitchFamily="34" charset="0"/>
                  <a:ea typeface="標楷體" panose="03000509000000000000" pitchFamily="65" charset="-120"/>
                  <a:cs typeface="Arial" panose="020B0604020202020204" pitchFamily="34" charset="0"/>
                </a:rPr>
                <a:t>0</a:t>
              </a:r>
              <a:r>
                <a:rPr lang="en-US" altLang="zh-TW" sz="2400" dirty="0">
                  <a:latin typeface="Arial" panose="020B0604020202020204" pitchFamily="34" charset="0"/>
                  <a:ea typeface="標楷體" panose="03000509000000000000" pitchFamily="65" charset="-120"/>
                  <a:cs typeface="Arial" panose="020B0604020202020204" pitchFamily="34" charset="0"/>
                </a:rPr>
                <a:t>)</a:t>
              </a:r>
              <a:endParaRPr lang="zh-CN" altLang="en-US" sz="2400" dirty="0"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endParaRPr>
            </a:p>
          </p:txBody>
        </p:sp>
        <p:sp>
          <p:nvSpPr>
            <p:cNvPr id="91" name="文本框 77">
              <a:extLst>
                <a:ext uri="{FF2B5EF4-FFF2-40B4-BE49-F238E27FC236}">
                  <a16:creationId xmlns:a16="http://schemas.microsoft.com/office/drawing/2014/main" id="{5F461E85-31A1-4ADD-945B-8AD713F5DA41}"/>
                </a:ext>
              </a:extLst>
            </p:cNvPr>
            <p:cNvSpPr txBox="1"/>
            <p:nvPr/>
          </p:nvSpPr>
          <p:spPr>
            <a:xfrm>
              <a:off x="10076212" y="2867741"/>
              <a:ext cx="1709320" cy="461665"/>
            </a:xfrm>
            <a:prstGeom prst="rect">
              <a:avLst/>
            </a:prstGeom>
            <a:noFill/>
          </p:spPr>
          <p:txBody>
            <a:bodyPr vert="horz"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latin typeface="Arial" panose="020B0604020202020204" pitchFamily="34" charset="0"/>
                  <a:ea typeface="標楷體" panose="03000509000000000000" pitchFamily="65" charset="-120"/>
                  <a:cs typeface="Arial" panose="020B0604020202020204" pitchFamily="34" charset="0"/>
                </a:rPr>
                <a:t>(</a:t>
              </a:r>
              <a:r>
                <a:rPr lang="en-US" altLang="zh-TW" sz="2400" dirty="0">
                  <a:solidFill>
                    <a:srgbClr val="0070C0"/>
                  </a:solidFill>
                  <a:latin typeface="Arial" panose="020B0604020202020204" pitchFamily="34" charset="0"/>
                  <a:ea typeface="標楷體" panose="03000509000000000000" pitchFamily="65" charset="-120"/>
                  <a:cs typeface="Arial" panose="020B0604020202020204" pitchFamily="34" charset="0"/>
                </a:rPr>
                <a:t>3</a:t>
              </a:r>
              <a:r>
                <a:rPr lang="zh-TW" altLang="en-US" sz="2400" dirty="0">
                  <a:latin typeface="Arial" panose="020B0604020202020204" pitchFamily="34" charset="0"/>
                  <a:ea typeface="標楷體" panose="03000509000000000000" pitchFamily="65" charset="-120"/>
                  <a:cs typeface="Arial" panose="020B0604020202020204" pitchFamily="34" charset="0"/>
                </a:rPr>
                <a:t>，</a:t>
              </a:r>
              <a:r>
                <a:rPr lang="en-US" altLang="zh-TW" sz="2400" dirty="0">
                  <a:latin typeface="Arial" panose="020B0604020202020204" pitchFamily="34" charset="0"/>
                  <a:ea typeface="標楷體" panose="03000509000000000000" pitchFamily="65" charset="-120"/>
                  <a:cs typeface="Arial" panose="020B0604020202020204" pitchFamily="34" charset="0"/>
                </a:rPr>
                <a:t> </a:t>
              </a:r>
              <a:r>
                <a:rPr lang="en-US" altLang="zh-TW" sz="2400" dirty="0">
                  <a:solidFill>
                    <a:srgbClr val="C00000"/>
                  </a:solidFill>
                  <a:latin typeface="Arial" panose="020B0604020202020204" pitchFamily="34" charset="0"/>
                  <a:ea typeface="標楷體" panose="03000509000000000000" pitchFamily="65" charset="-120"/>
                  <a:cs typeface="Arial" panose="020B0604020202020204" pitchFamily="34" charset="0"/>
                </a:rPr>
                <a:t>10</a:t>
              </a:r>
              <a:r>
                <a:rPr lang="en-US" altLang="zh-TW" sz="2400" dirty="0">
                  <a:latin typeface="Arial" panose="020B0604020202020204" pitchFamily="34" charset="0"/>
                  <a:ea typeface="標楷體" panose="03000509000000000000" pitchFamily="65" charset="-120"/>
                  <a:cs typeface="Arial" panose="020B0604020202020204" pitchFamily="34" charset="0"/>
                </a:rPr>
                <a:t>)</a:t>
              </a:r>
              <a:endParaRPr lang="zh-CN" altLang="en-US" sz="2400" dirty="0"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endParaRPr>
            </a:p>
          </p:txBody>
        </p:sp>
        <p:pic>
          <p:nvPicPr>
            <p:cNvPr id="62" name="圖片 61">
              <a:extLst>
                <a:ext uri="{FF2B5EF4-FFF2-40B4-BE49-F238E27FC236}">
                  <a16:creationId xmlns:a16="http://schemas.microsoft.com/office/drawing/2014/main" id="{BEA1C672-4A44-4C9E-B40F-D5E65639D04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98693" y="395969"/>
              <a:ext cx="745499" cy="983557"/>
            </a:xfrm>
            <a:prstGeom prst="rect">
              <a:avLst/>
            </a:prstGeom>
          </p:spPr>
        </p:pic>
        <p:pic>
          <p:nvPicPr>
            <p:cNvPr id="24" name="圖片 23">
              <a:extLst>
                <a:ext uri="{FF2B5EF4-FFF2-40B4-BE49-F238E27FC236}">
                  <a16:creationId xmlns:a16="http://schemas.microsoft.com/office/drawing/2014/main" id="{0481B47B-16AA-4CED-A141-5852CF6EFF1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18344" y="2063634"/>
              <a:ext cx="1067921" cy="1067921"/>
            </a:xfrm>
            <a:prstGeom prst="rect">
              <a:avLst/>
            </a:prstGeom>
          </p:spPr>
        </p:pic>
      </p:grpSp>
      <p:sp>
        <p:nvSpPr>
          <p:cNvPr id="35" name="标题 5">
            <a:extLst>
              <a:ext uri="{FF2B5EF4-FFF2-40B4-BE49-F238E27FC236}">
                <a16:creationId xmlns:a16="http://schemas.microsoft.com/office/drawing/2014/main" id="{316F4BBB-A48A-4507-A270-1296ED6328CD}"/>
              </a:ext>
            </a:extLst>
          </p:cNvPr>
          <p:cNvSpPr txBox="1">
            <a:spLocks/>
          </p:cNvSpPr>
          <p:nvPr/>
        </p:nvSpPr>
        <p:spPr>
          <a:xfrm>
            <a:off x="262116" y="216323"/>
            <a:ext cx="3052602" cy="546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1219170" rtl="0" eaLnBrk="1" latinLnBrk="0" hangingPunct="1">
              <a:spcBef>
                <a:spcPct val="0"/>
              </a:spcBef>
              <a:buNone/>
              <a:defRPr sz="1800" kern="1200">
                <a:solidFill>
                  <a:schemeClr val="bg1"/>
                </a:solidFill>
                <a:latin typeface="迷你简汉真广标" panose="02010609000101010101" pitchFamily="49" charset="-122"/>
                <a:ea typeface="迷你简汉真广标" panose="02010609000101010101" pitchFamily="49" charset="-122"/>
                <a:cs typeface="Signika"/>
              </a:defRPr>
            </a:lvl1pPr>
          </a:lstStyle>
          <a:p>
            <a:pPr algn="ctr"/>
            <a:r>
              <a:rPr lang="zh-TW" altLang="en-US" sz="2400" dirty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</a:rPr>
              <a:t>囚徒困境</a:t>
            </a:r>
            <a:r>
              <a:rPr lang="en-US" altLang="zh-TW" sz="2400" dirty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</a:rPr>
              <a:t>/</a:t>
            </a:r>
            <a:r>
              <a:rPr lang="zh-TW" altLang="en-US" sz="2400" dirty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</a:rPr>
              <a:t>情侶約會</a:t>
            </a:r>
          </a:p>
        </p:txBody>
      </p:sp>
      <p:pic>
        <p:nvPicPr>
          <p:cNvPr id="36" name="圖片 35">
            <a:extLst>
              <a:ext uri="{FF2B5EF4-FFF2-40B4-BE49-F238E27FC236}">
                <a16:creationId xmlns:a16="http://schemas.microsoft.com/office/drawing/2014/main" id="{19871561-41FC-4DAB-B1CB-AE6001423000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3333" y="1366767"/>
            <a:ext cx="1102413" cy="1102413"/>
          </a:xfrm>
          <a:prstGeom prst="rect">
            <a:avLst/>
          </a:prstGeom>
        </p:spPr>
      </p:pic>
      <p:pic>
        <p:nvPicPr>
          <p:cNvPr id="37" name="圖片 36">
            <a:extLst>
              <a:ext uri="{FF2B5EF4-FFF2-40B4-BE49-F238E27FC236}">
                <a16:creationId xmlns:a16="http://schemas.microsoft.com/office/drawing/2014/main" id="{6E671675-519C-4663-A845-9B058CD412A9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553321" y="4208411"/>
            <a:ext cx="1522794" cy="1731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595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椭圆 145">
            <a:extLst>
              <a:ext uri="{FF2B5EF4-FFF2-40B4-BE49-F238E27FC236}">
                <a16:creationId xmlns:a16="http://schemas.microsoft.com/office/drawing/2014/main" id="{BF60A6F2-3177-4BB8-AA8F-C06DA75C63A9}"/>
              </a:ext>
            </a:extLst>
          </p:cNvPr>
          <p:cNvSpPr/>
          <p:nvPr/>
        </p:nvSpPr>
        <p:spPr>
          <a:xfrm>
            <a:off x="11389985" y="6070166"/>
            <a:ext cx="756000" cy="756000"/>
          </a:xfrm>
          <a:prstGeom prst="ellipse">
            <a:avLst/>
          </a:prstGeom>
          <a:gradFill flip="none" rotWithShape="1">
            <a:gsLst>
              <a:gs pos="100000">
                <a:schemeClr val="bg1">
                  <a:lumMod val="100000"/>
                </a:schemeClr>
              </a:gs>
              <a:gs pos="0">
                <a:schemeClr val="bg1">
                  <a:lumMod val="72000"/>
                </a:schemeClr>
              </a:gs>
            </a:gsLst>
            <a:lin ang="2700000" scaled="1"/>
            <a:tileRect/>
          </a:gra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A7287CC5-1A55-4B7C-B702-5AC6B58758CE}"/>
              </a:ext>
            </a:extLst>
          </p:cNvPr>
          <p:cNvSpPr/>
          <p:nvPr/>
        </p:nvSpPr>
        <p:spPr>
          <a:xfrm>
            <a:off x="11527060" y="6261561"/>
            <a:ext cx="45304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A60C4597-589D-4A11-9817-77DC32EA032F}" type="slidenum">
              <a:rPr lang="en-US" altLang="zh-CN" sz="2000" b="1">
                <a:latin typeface="Segoe UI Light" pitchFamily="34" charset="0"/>
                <a:ea typeface="专业字体设计服务/WWW.ZTSGC.COM/" pitchFamily="2" charset="-122"/>
              </a:rPr>
              <a:pPr algn="ctr"/>
              <a:t>24</a:t>
            </a:fld>
            <a:endParaRPr lang="zh-CN" altLang="en-US" sz="2000" b="1" dirty="0">
              <a:latin typeface="Segoe UI Light" pitchFamily="34" charset="0"/>
              <a:ea typeface="专业字体设计服务/WWW.ZTSGC.COM/" pitchFamily="2" charset="-122"/>
            </a:endParaRPr>
          </a:p>
        </p:txBody>
      </p:sp>
      <p:sp>
        <p:nvSpPr>
          <p:cNvPr id="140" name="任意多边形 51">
            <a:extLst>
              <a:ext uri="{FF2B5EF4-FFF2-40B4-BE49-F238E27FC236}">
                <a16:creationId xmlns:a16="http://schemas.microsoft.com/office/drawing/2014/main" id="{790D362A-8410-4B37-ADEE-2882B6BC0102}"/>
              </a:ext>
            </a:extLst>
          </p:cNvPr>
          <p:cNvSpPr/>
          <p:nvPr/>
        </p:nvSpPr>
        <p:spPr>
          <a:xfrm flipH="1">
            <a:off x="6228220" y="1891683"/>
            <a:ext cx="1404000" cy="1656000"/>
          </a:xfrm>
          <a:custGeom>
            <a:avLst/>
            <a:gdLst>
              <a:gd name="connsiteX0" fmla="*/ 0 w 2089743"/>
              <a:gd name="connsiteY0" fmla="*/ 0 h 3098800"/>
              <a:gd name="connsiteX1" fmla="*/ 896251 w 2089743"/>
              <a:gd name="connsiteY1" fmla="*/ 0 h 3098800"/>
              <a:gd name="connsiteX2" fmla="*/ 1499804 w 2089743"/>
              <a:gd name="connsiteY2" fmla="*/ 603553 h 3098800"/>
              <a:gd name="connsiteX3" fmla="*/ 1499804 w 2089743"/>
              <a:gd name="connsiteY3" fmla="*/ 1424821 h 3098800"/>
              <a:gd name="connsiteX4" fmla="*/ 2089743 w 2089743"/>
              <a:gd name="connsiteY4" fmla="*/ 1424821 h 3098800"/>
              <a:gd name="connsiteX5" fmla="*/ 2089743 w 2089743"/>
              <a:gd name="connsiteY5" fmla="*/ 1667767 h 3098800"/>
              <a:gd name="connsiteX6" fmla="*/ 1499804 w 2089743"/>
              <a:gd name="connsiteY6" fmla="*/ 1667767 h 3098800"/>
              <a:gd name="connsiteX7" fmla="*/ 1499804 w 2089743"/>
              <a:gd name="connsiteY7" fmla="*/ 2495247 h 3098800"/>
              <a:gd name="connsiteX8" fmla="*/ 896251 w 2089743"/>
              <a:gd name="connsiteY8" fmla="*/ 3098800 h 3098800"/>
              <a:gd name="connsiteX9" fmla="*/ 0 w 2089743"/>
              <a:gd name="connsiteY9" fmla="*/ 3098800 h 3098800"/>
              <a:gd name="connsiteX10" fmla="*/ 0 w 2089743"/>
              <a:gd name="connsiteY10" fmla="*/ 2897517 h 3098800"/>
              <a:gd name="connsiteX11" fmla="*/ 779876 w 2089743"/>
              <a:gd name="connsiteY11" fmla="*/ 2897517 h 3098800"/>
              <a:gd name="connsiteX12" fmla="*/ 1287900 w 2089743"/>
              <a:gd name="connsiteY12" fmla="*/ 2389493 h 3098800"/>
              <a:gd name="connsiteX13" fmla="*/ 1287900 w 2089743"/>
              <a:gd name="connsiteY13" fmla="*/ 709307 h 3098800"/>
              <a:gd name="connsiteX14" fmla="*/ 779876 w 2089743"/>
              <a:gd name="connsiteY14" fmla="*/ 201283 h 3098800"/>
              <a:gd name="connsiteX15" fmla="*/ 0 w 2089743"/>
              <a:gd name="connsiteY15" fmla="*/ 201283 h 309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089743" h="3098800">
                <a:moveTo>
                  <a:pt x="0" y="0"/>
                </a:moveTo>
                <a:lnTo>
                  <a:pt x="896251" y="0"/>
                </a:lnTo>
                <a:cubicBezTo>
                  <a:pt x="1229584" y="0"/>
                  <a:pt x="1499804" y="270220"/>
                  <a:pt x="1499804" y="603553"/>
                </a:cubicBezTo>
                <a:lnTo>
                  <a:pt x="1499804" y="1424821"/>
                </a:lnTo>
                <a:lnTo>
                  <a:pt x="2089743" y="1424821"/>
                </a:lnTo>
                <a:lnTo>
                  <a:pt x="2089743" y="1667767"/>
                </a:lnTo>
                <a:lnTo>
                  <a:pt x="1499804" y="1667767"/>
                </a:lnTo>
                <a:lnTo>
                  <a:pt x="1499804" y="2495247"/>
                </a:lnTo>
                <a:cubicBezTo>
                  <a:pt x="1499804" y="2828580"/>
                  <a:pt x="1229584" y="3098800"/>
                  <a:pt x="896251" y="3098800"/>
                </a:cubicBezTo>
                <a:lnTo>
                  <a:pt x="0" y="3098800"/>
                </a:lnTo>
                <a:lnTo>
                  <a:pt x="0" y="2897517"/>
                </a:lnTo>
                <a:lnTo>
                  <a:pt x="779876" y="2897517"/>
                </a:lnTo>
                <a:cubicBezTo>
                  <a:pt x="1060450" y="2897517"/>
                  <a:pt x="1287900" y="2670067"/>
                  <a:pt x="1287900" y="2389493"/>
                </a:cubicBezTo>
                <a:lnTo>
                  <a:pt x="1287900" y="709307"/>
                </a:lnTo>
                <a:cubicBezTo>
                  <a:pt x="1287900" y="428733"/>
                  <a:pt x="1060450" y="201283"/>
                  <a:pt x="779876" y="201283"/>
                </a:cubicBezTo>
                <a:lnTo>
                  <a:pt x="0" y="201283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</a:endParaRPr>
          </a:p>
        </p:txBody>
      </p:sp>
      <p:grpSp>
        <p:nvGrpSpPr>
          <p:cNvPr id="150" name="组合 80">
            <a:extLst>
              <a:ext uri="{FF2B5EF4-FFF2-40B4-BE49-F238E27FC236}">
                <a16:creationId xmlns:a16="http://schemas.microsoft.com/office/drawing/2014/main" id="{56E8F14B-A773-464C-B3D8-67DF2D36E18C}"/>
              </a:ext>
            </a:extLst>
          </p:cNvPr>
          <p:cNvGrpSpPr/>
          <p:nvPr/>
        </p:nvGrpSpPr>
        <p:grpSpPr>
          <a:xfrm>
            <a:off x="4862735" y="4786738"/>
            <a:ext cx="1456038" cy="984922"/>
            <a:chOff x="6568386" y="1182687"/>
            <a:chExt cx="1456038" cy="984922"/>
          </a:xfrm>
        </p:grpSpPr>
        <p:sp>
          <p:nvSpPr>
            <p:cNvPr id="154" name="圆角矩形 81">
              <a:extLst>
                <a:ext uri="{FF2B5EF4-FFF2-40B4-BE49-F238E27FC236}">
                  <a16:creationId xmlns:a16="http://schemas.microsoft.com/office/drawing/2014/main" id="{088FB6D3-703B-4B02-AA1D-9F5413129DE3}"/>
                </a:ext>
              </a:extLst>
            </p:cNvPr>
            <p:cNvSpPr/>
            <p:nvPr/>
          </p:nvSpPr>
          <p:spPr>
            <a:xfrm>
              <a:off x="6568386" y="1182687"/>
              <a:ext cx="1372348" cy="984922"/>
            </a:xfrm>
            <a:prstGeom prst="roundRect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55" name="文本框 83">
              <a:extLst>
                <a:ext uri="{FF2B5EF4-FFF2-40B4-BE49-F238E27FC236}">
                  <a16:creationId xmlns:a16="http://schemas.microsoft.com/office/drawing/2014/main" id="{668E00F5-DA8C-4157-AAE3-86DF4B9815DE}"/>
                </a:ext>
              </a:extLst>
            </p:cNvPr>
            <p:cNvSpPr txBox="1"/>
            <p:nvPr/>
          </p:nvSpPr>
          <p:spPr>
            <a:xfrm>
              <a:off x="6712548" y="1323868"/>
              <a:ext cx="131187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>
                  <a:solidFill>
                    <a:srgbClr val="663A77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當男生選擇</a:t>
              </a:r>
              <a:endParaRPr lang="zh-CN" altLang="en-US" sz="2400" b="1" dirty="0">
                <a:solidFill>
                  <a:srgbClr val="663A7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56" name="组合 78">
            <a:extLst>
              <a:ext uri="{FF2B5EF4-FFF2-40B4-BE49-F238E27FC236}">
                <a16:creationId xmlns:a16="http://schemas.microsoft.com/office/drawing/2014/main" id="{29525CAD-BB2A-4E6B-B699-7DBA82F6860E}"/>
              </a:ext>
            </a:extLst>
          </p:cNvPr>
          <p:cNvGrpSpPr/>
          <p:nvPr/>
        </p:nvGrpSpPr>
        <p:grpSpPr>
          <a:xfrm>
            <a:off x="4831081" y="2207497"/>
            <a:ext cx="1549498" cy="984922"/>
            <a:chOff x="6568385" y="1182687"/>
            <a:chExt cx="1549498" cy="984922"/>
          </a:xfrm>
        </p:grpSpPr>
        <p:sp>
          <p:nvSpPr>
            <p:cNvPr id="157" name="圆角矩形 74">
              <a:extLst>
                <a:ext uri="{FF2B5EF4-FFF2-40B4-BE49-F238E27FC236}">
                  <a16:creationId xmlns:a16="http://schemas.microsoft.com/office/drawing/2014/main" id="{E518F392-C3CE-4A1E-8DE0-D67FE36F0D45}"/>
                </a:ext>
              </a:extLst>
            </p:cNvPr>
            <p:cNvSpPr/>
            <p:nvPr/>
          </p:nvSpPr>
          <p:spPr>
            <a:xfrm>
              <a:off x="6568385" y="1182687"/>
              <a:ext cx="1404001" cy="984922"/>
            </a:xfrm>
            <a:prstGeom prst="roundRect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58" name="文本框 76">
              <a:extLst>
                <a:ext uri="{FF2B5EF4-FFF2-40B4-BE49-F238E27FC236}">
                  <a16:creationId xmlns:a16="http://schemas.microsoft.com/office/drawing/2014/main" id="{E69A4515-DB96-4953-8180-98E61DAA7644}"/>
                </a:ext>
              </a:extLst>
            </p:cNvPr>
            <p:cNvSpPr txBox="1"/>
            <p:nvPr/>
          </p:nvSpPr>
          <p:spPr>
            <a:xfrm>
              <a:off x="6775270" y="1287811"/>
              <a:ext cx="134261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>
                  <a:solidFill>
                    <a:srgbClr val="E8707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當女生選擇</a:t>
              </a:r>
              <a:endParaRPr lang="zh-CN" altLang="en-US" sz="2400" b="1" dirty="0">
                <a:solidFill>
                  <a:srgbClr val="E8707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159" name="任意多边形 51">
            <a:extLst>
              <a:ext uri="{FF2B5EF4-FFF2-40B4-BE49-F238E27FC236}">
                <a16:creationId xmlns:a16="http://schemas.microsoft.com/office/drawing/2014/main" id="{02542BA4-7E90-42A6-A3D3-E2D0731601BA}"/>
              </a:ext>
            </a:extLst>
          </p:cNvPr>
          <p:cNvSpPr/>
          <p:nvPr/>
        </p:nvSpPr>
        <p:spPr>
          <a:xfrm flipH="1">
            <a:off x="3333422" y="2600930"/>
            <a:ext cx="1672900" cy="2863311"/>
          </a:xfrm>
          <a:custGeom>
            <a:avLst/>
            <a:gdLst>
              <a:gd name="connsiteX0" fmla="*/ 0 w 2089743"/>
              <a:gd name="connsiteY0" fmla="*/ 0 h 3098800"/>
              <a:gd name="connsiteX1" fmla="*/ 896251 w 2089743"/>
              <a:gd name="connsiteY1" fmla="*/ 0 h 3098800"/>
              <a:gd name="connsiteX2" fmla="*/ 1499804 w 2089743"/>
              <a:gd name="connsiteY2" fmla="*/ 603553 h 3098800"/>
              <a:gd name="connsiteX3" fmla="*/ 1499804 w 2089743"/>
              <a:gd name="connsiteY3" fmla="*/ 1424821 h 3098800"/>
              <a:gd name="connsiteX4" fmla="*/ 2089743 w 2089743"/>
              <a:gd name="connsiteY4" fmla="*/ 1424821 h 3098800"/>
              <a:gd name="connsiteX5" fmla="*/ 2089743 w 2089743"/>
              <a:gd name="connsiteY5" fmla="*/ 1667767 h 3098800"/>
              <a:gd name="connsiteX6" fmla="*/ 1499804 w 2089743"/>
              <a:gd name="connsiteY6" fmla="*/ 1667767 h 3098800"/>
              <a:gd name="connsiteX7" fmla="*/ 1499804 w 2089743"/>
              <a:gd name="connsiteY7" fmla="*/ 2495247 h 3098800"/>
              <a:gd name="connsiteX8" fmla="*/ 896251 w 2089743"/>
              <a:gd name="connsiteY8" fmla="*/ 3098800 h 3098800"/>
              <a:gd name="connsiteX9" fmla="*/ 0 w 2089743"/>
              <a:gd name="connsiteY9" fmla="*/ 3098800 h 3098800"/>
              <a:gd name="connsiteX10" fmla="*/ 0 w 2089743"/>
              <a:gd name="connsiteY10" fmla="*/ 2897517 h 3098800"/>
              <a:gd name="connsiteX11" fmla="*/ 779876 w 2089743"/>
              <a:gd name="connsiteY11" fmla="*/ 2897517 h 3098800"/>
              <a:gd name="connsiteX12" fmla="*/ 1287900 w 2089743"/>
              <a:gd name="connsiteY12" fmla="*/ 2389493 h 3098800"/>
              <a:gd name="connsiteX13" fmla="*/ 1287900 w 2089743"/>
              <a:gd name="connsiteY13" fmla="*/ 709307 h 3098800"/>
              <a:gd name="connsiteX14" fmla="*/ 779876 w 2089743"/>
              <a:gd name="connsiteY14" fmla="*/ 201283 h 3098800"/>
              <a:gd name="connsiteX15" fmla="*/ 0 w 2089743"/>
              <a:gd name="connsiteY15" fmla="*/ 201283 h 309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089743" h="3098800">
                <a:moveTo>
                  <a:pt x="0" y="0"/>
                </a:moveTo>
                <a:lnTo>
                  <a:pt x="896251" y="0"/>
                </a:lnTo>
                <a:cubicBezTo>
                  <a:pt x="1229584" y="0"/>
                  <a:pt x="1499804" y="270220"/>
                  <a:pt x="1499804" y="603553"/>
                </a:cubicBezTo>
                <a:lnTo>
                  <a:pt x="1499804" y="1424821"/>
                </a:lnTo>
                <a:lnTo>
                  <a:pt x="2089743" y="1424821"/>
                </a:lnTo>
                <a:lnTo>
                  <a:pt x="2089743" y="1667767"/>
                </a:lnTo>
                <a:lnTo>
                  <a:pt x="1499804" y="1667767"/>
                </a:lnTo>
                <a:lnTo>
                  <a:pt x="1499804" y="2495247"/>
                </a:lnTo>
                <a:cubicBezTo>
                  <a:pt x="1499804" y="2828580"/>
                  <a:pt x="1229584" y="3098800"/>
                  <a:pt x="896251" y="3098800"/>
                </a:cubicBezTo>
                <a:lnTo>
                  <a:pt x="0" y="3098800"/>
                </a:lnTo>
                <a:lnTo>
                  <a:pt x="0" y="2897517"/>
                </a:lnTo>
                <a:lnTo>
                  <a:pt x="779876" y="2897517"/>
                </a:lnTo>
                <a:cubicBezTo>
                  <a:pt x="1060450" y="2897517"/>
                  <a:pt x="1287900" y="2670067"/>
                  <a:pt x="1287900" y="2389493"/>
                </a:cubicBezTo>
                <a:lnTo>
                  <a:pt x="1287900" y="709307"/>
                </a:lnTo>
                <a:cubicBezTo>
                  <a:pt x="1287900" y="428733"/>
                  <a:pt x="1060450" y="201283"/>
                  <a:pt x="779876" y="201283"/>
                </a:cubicBezTo>
                <a:lnTo>
                  <a:pt x="0" y="201283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174" name="组合 22">
            <a:extLst>
              <a:ext uri="{FF2B5EF4-FFF2-40B4-BE49-F238E27FC236}">
                <a16:creationId xmlns:a16="http://schemas.microsoft.com/office/drawing/2014/main" id="{5C6A3E87-5B0D-4935-BA53-5CCBFBD1CF3A}"/>
              </a:ext>
            </a:extLst>
          </p:cNvPr>
          <p:cNvGrpSpPr/>
          <p:nvPr/>
        </p:nvGrpSpPr>
        <p:grpSpPr>
          <a:xfrm>
            <a:off x="4106593" y="2087259"/>
            <a:ext cx="1266206" cy="1862902"/>
            <a:chOff x="8282297" y="1684749"/>
            <a:chExt cx="1266206" cy="1862902"/>
          </a:xfrm>
        </p:grpSpPr>
        <p:grpSp>
          <p:nvGrpSpPr>
            <p:cNvPr id="175" name="组合 59">
              <a:extLst>
                <a:ext uri="{FF2B5EF4-FFF2-40B4-BE49-F238E27FC236}">
                  <a16:creationId xmlns:a16="http://schemas.microsoft.com/office/drawing/2014/main" id="{82BDA3C0-5BAC-49DD-BB31-ABD51F98ED08}"/>
                </a:ext>
              </a:extLst>
            </p:cNvPr>
            <p:cNvGrpSpPr/>
            <p:nvPr/>
          </p:nvGrpSpPr>
          <p:grpSpPr>
            <a:xfrm>
              <a:off x="8282297" y="1684749"/>
              <a:ext cx="1266206" cy="1862902"/>
              <a:chOff x="2993266" y="1723328"/>
              <a:chExt cx="1411736" cy="2077014"/>
            </a:xfrm>
          </p:grpSpPr>
          <p:sp>
            <p:nvSpPr>
              <p:cNvPr id="177" name="圆角矩形 60">
                <a:extLst>
                  <a:ext uri="{FF2B5EF4-FFF2-40B4-BE49-F238E27FC236}">
                    <a16:creationId xmlns:a16="http://schemas.microsoft.com/office/drawing/2014/main" id="{6EDF7A3D-EC5A-4B5B-9500-F105C3F6092B}"/>
                  </a:ext>
                </a:extLst>
              </p:cNvPr>
              <p:cNvSpPr/>
              <p:nvPr/>
            </p:nvSpPr>
            <p:spPr>
              <a:xfrm rot="2700000">
                <a:off x="2800568" y="2195908"/>
                <a:ext cx="2077014" cy="113185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69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78" name="椭圆 61">
                <a:extLst>
                  <a:ext uri="{FF2B5EF4-FFF2-40B4-BE49-F238E27FC236}">
                    <a16:creationId xmlns:a16="http://schemas.microsoft.com/office/drawing/2014/main" id="{08DAE914-A3A6-448A-8125-94BE42D4BA7C}"/>
                  </a:ext>
                </a:extLst>
              </p:cNvPr>
              <p:cNvSpPr/>
              <p:nvPr/>
            </p:nvSpPr>
            <p:spPr>
              <a:xfrm>
                <a:off x="2993266" y="1901066"/>
                <a:ext cx="947668" cy="9476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016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9" name="圆角矩形 62">
                <a:extLst>
                  <a:ext uri="{FF2B5EF4-FFF2-40B4-BE49-F238E27FC236}">
                    <a16:creationId xmlns:a16="http://schemas.microsoft.com/office/drawing/2014/main" id="{7EDCED1C-A637-4D92-B567-37BD26B413C8}"/>
                  </a:ext>
                </a:extLst>
              </p:cNvPr>
              <p:cNvSpPr/>
              <p:nvPr/>
            </p:nvSpPr>
            <p:spPr>
              <a:xfrm rot="2700000">
                <a:off x="2918202" y="2295926"/>
                <a:ext cx="1827603" cy="90243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55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80" name="椭圆 63">
                <a:extLst>
                  <a:ext uri="{FF2B5EF4-FFF2-40B4-BE49-F238E27FC236}">
                    <a16:creationId xmlns:a16="http://schemas.microsoft.com/office/drawing/2014/main" id="{EE9CA6F9-1C3F-4C9B-A824-B2DF5BCF7E95}"/>
                  </a:ext>
                </a:extLst>
              </p:cNvPr>
              <p:cNvSpPr/>
              <p:nvPr/>
            </p:nvSpPr>
            <p:spPr>
              <a:xfrm>
                <a:off x="3086100" y="1993900"/>
                <a:ext cx="762000" cy="762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165100" dist="76200" dir="2700000" sx="97000" sy="97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76" name="文本框 97">
              <a:extLst>
                <a:ext uri="{FF2B5EF4-FFF2-40B4-BE49-F238E27FC236}">
                  <a16:creationId xmlns:a16="http://schemas.microsoft.com/office/drawing/2014/main" id="{4581CE92-7334-4295-9084-994209E99289}"/>
                </a:ext>
              </a:extLst>
            </p:cNvPr>
            <p:cNvSpPr txBox="1"/>
            <p:nvPr/>
          </p:nvSpPr>
          <p:spPr>
            <a:xfrm>
              <a:off x="8344684" y="2016517"/>
              <a:ext cx="685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rgbClr val="E87071"/>
                  </a:solidFill>
                  <a:latin typeface="Impact" panose="020B0806030902050204" pitchFamily="34" charset="0"/>
                  <a:ea typeface="微软雅黑" panose="020B0503020204020204" pitchFamily="34" charset="-122"/>
                </a:rPr>
                <a:t>1</a:t>
              </a:r>
              <a:endParaRPr lang="zh-CN" altLang="en-US" sz="2800" dirty="0">
                <a:solidFill>
                  <a:srgbClr val="E87071"/>
                </a:solidFill>
                <a:latin typeface="Impact" panose="020B080603090205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81" name="组合 10">
            <a:extLst>
              <a:ext uri="{FF2B5EF4-FFF2-40B4-BE49-F238E27FC236}">
                <a16:creationId xmlns:a16="http://schemas.microsoft.com/office/drawing/2014/main" id="{DF4B4372-F432-4A93-A601-3C6A62804787}"/>
              </a:ext>
            </a:extLst>
          </p:cNvPr>
          <p:cNvGrpSpPr/>
          <p:nvPr/>
        </p:nvGrpSpPr>
        <p:grpSpPr>
          <a:xfrm>
            <a:off x="4138246" y="4676564"/>
            <a:ext cx="1266206" cy="1862902"/>
            <a:chOff x="8282297" y="3996149"/>
            <a:chExt cx="1266206" cy="1862902"/>
          </a:xfrm>
        </p:grpSpPr>
        <p:grpSp>
          <p:nvGrpSpPr>
            <p:cNvPr id="182" name="组合 64">
              <a:extLst>
                <a:ext uri="{FF2B5EF4-FFF2-40B4-BE49-F238E27FC236}">
                  <a16:creationId xmlns:a16="http://schemas.microsoft.com/office/drawing/2014/main" id="{DFE04CCC-45A6-4FC0-AAD7-9CEEB473A10D}"/>
                </a:ext>
              </a:extLst>
            </p:cNvPr>
            <p:cNvGrpSpPr/>
            <p:nvPr/>
          </p:nvGrpSpPr>
          <p:grpSpPr>
            <a:xfrm>
              <a:off x="8282297" y="3996149"/>
              <a:ext cx="1266206" cy="1862902"/>
              <a:chOff x="2993266" y="1723328"/>
              <a:chExt cx="1411736" cy="2077014"/>
            </a:xfrm>
          </p:grpSpPr>
          <p:sp>
            <p:nvSpPr>
              <p:cNvPr id="184" name="圆角矩形 65">
                <a:extLst>
                  <a:ext uri="{FF2B5EF4-FFF2-40B4-BE49-F238E27FC236}">
                    <a16:creationId xmlns:a16="http://schemas.microsoft.com/office/drawing/2014/main" id="{74160ED8-02F1-4743-BFDB-76836A397A68}"/>
                  </a:ext>
                </a:extLst>
              </p:cNvPr>
              <p:cNvSpPr/>
              <p:nvPr/>
            </p:nvSpPr>
            <p:spPr>
              <a:xfrm rot="2700000">
                <a:off x="2800568" y="2195908"/>
                <a:ext cx="2077014" cy="113185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69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85" name="椭圆 66">
                <a:extLst>
                  <a:ext uri="{FF2B5EF4-FFF2-40B4-BE49-F238E27FC236}">
                    <a16:creationId xmlns:a16="http://schemas.microsoft.com/office/drawing/2014/main" id="{3434F179-C209-498A-B67B-8DD43A1C4E65}"/>
                  </a:ext>
                </a:extLst>
              </p:cNvPr>
              <p:cNvSpPr/>
              <p:nvPr/>
            </p:nvSpPr>
            <p:spPr>
              <a:xfrm>
                <a:off x="2993266" y="1901066"/>
                <a:ext cx="947668" cy="9476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016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6" name="圆角矩形 67">
                <a:extLst>
                  <a:ext uri="{FF2B5EF4-FFF2-40B4-BE49-F238E27FC236}">
                    <a16:creationId xmlns:a16="http://schemas.microsoft.com/office/drawing/2014/main" id="{43647CFE-CBF2-48F6-8D41-F761BB616F3C}"/>
                  </a:ext>
                </a:extLst>
              </p:cNvPr>
              <p:cNvSpPr/>
              <p:nvPr/>
            </p:nvSpPr>
            <p:spPr>
              <a:xfrm rot="2700000">
                <a:off x="2918202" y="2295926"/>
                <a:ext cx="1827603" cy="90243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55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87" name="椭圆 68">
                <a:extLst>
                  <a:ext uri="{FF2B5EF4-FFF2-40B4-BE49-F238E27FC236}">
                    <a16:creationId xmlns:a16="http://schemas.microsoft.com/office/drawing/2014/main" id="{AC27BFF9-BC5C-4C41-95EA-13D6C82F26A7}"/>
                  </a:ext>
                </a:extLst>
              </p:cNvPr>
              <p:cNvSpPr/>
              <p:nvPr/>
            </p:nvSpPr>
            <p:spPr>
              <a:xfrm>
                <a:off x="3086100" y="1993900"/>
                <a:ext cx="762000" cy="762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165100" dist="76200" dir="2700000" sx="97000" sy="97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83" name="文本框 100">
              <a:extLst>
                <a:ext uri="{FF2B5EF4-FFF2-40B4-BE49-F238E27FC236}">
                  <a16:creationId xmlns:a16="http://schemas.microsoft.com/office/drawing/2014/main" id="{9B614487-B8D7-4F55-9BBD-B21C8C5604A4}"/>
                </a:ext>
              </a:extLst>
            </p:cNvPr>
            <p:cNvSpPr txBox="1"/>
            <p:nvPr/>
          </p:nvSpPr>
          <p:spPr>
            <a:xfrm>
              <a:off x="8344684" y="4352339"/>
              <a:ext cx="685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rgbClr val="0070C0"/>
                  </a:solidFill>
                  <a:latin typeface="Impact" panose="020B0806030902050204" pitchFamily="34" charset="0"/>
                </a:rPr>
                <a:t>2</a:t>
              </a:r>
              <a:endParaRPr lang="zh-CN" altLang="en-US" sz="2800" dirty="0">
                <a:solidFill>
                  <a:srgbClr val="0070C0"/>
                </a:solidFill>
                <a:latin typeface="Impact" panose="020B0806030902050204" pitchFamily="34" charset="0"/>
              </a:endParaRPr>
            </a:p>
          </p:txBody>
        </p:sp>
      </p:grpSp>
      <p:sp>
        <p:nvSpPr>
          <p:cNvPr id="189" name="矩形 188">
            <a:extLst>
              <a:ext uri="{FF2B5EF4-FFF2-40B4-BE49-F238E27FC236}">
                <a16:creationId xmlns:a16="http://schemas.microsoft.com/office/drawing/2014/main" id="{911A9324-9FD7-4A2F-96A8-E0B99A289CC8}"/>
              </a:ext>
            </a:extLst>
          </p:cNvPr>
          <p:cNvSpPr/>
          <p:nvPr/>
        </p:nvSpPr>
        <p:spPr>
          <a:xfrm>
            <a:off x="11527060" y="6261561"/>
            <a:ext cx="45304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A60C4597-589D-4A11-9817-77DC32EA032F}" type="slidenum">
              <a:rPr lang="en-US" altLang="zh-CN" sz="2000" b="1">
                <a:latin typeface="Segoe UI Light" pitchFamily="34" charset="0"/>
                <a:ea typeface="专业字体设计服务/WWW.ZTSGC.COM/" pitchFamily="2" charset="-122"/>
              </a:rPr>
              <a:pPr algn="ctr"/>
              <a:t>24</a:t>
            </a:fld>
            <a:endParaRPr lang="zh-CN" altLang="en-US" sz="2000" b="1" dirty="0">
              <a:latin typeface="Segoe UI Light" pitchFamily="34" charset="0"/>
              <a:ea typeface="专业字体设计服务/WWW.ZTSGC.COM/" pitchFamily="2" charset="-122"/>
            </a:endParaRPr>
          </a:p>
        </p:txBody>
      </p:sp>
      <p:grpSp>
        <p:nvGrpSpPr>
          <p:cNvPr id="190" name="群組 189">
            <a:extLst>
              <a:ext uri="{FF2B5EF4-FFF2-40B4-BE49-F238E27FC236}">
                <a16:creationId xmlns:a16="http://schemas.microsoft.com/office/drawing/2014/main" id="{7DA8FA0E-1089-4F02-84E5-85A9FEB5B1A7}"/>
              </a:ext>
            </a:extLst>
          </p:cNvPr>
          <p:cNvGrpSpPr/>
          <p:nvPr/>
        </p:nvGrpSpPr>
        <p:grpSpPr>
          <a:xfrm>
            <a:off x="7869489" y="2925751"/>
            <a:ext cx="1241960" cy="544574"/>
            <a:chOff x="7869488" y="2925752"/>
            <a:chExt cx="1086847" cy="984922"/>
          </a:xfrm>
        </p:grpSpPr>
        <p:sp>
          <p:nvSpPr>
            <p:cNvPr id="191" name="圆角矩形 81">
              <a:extLst>
                <a:ext uri="{FF2B5EF4-FFF2-40B4-BE49-F238E27FC236}">
                  <a16:creationId xmlns:a16="http://schemas.microsoft.com/office/drawing/2014/main" id="{4E21ABAE-4283-471F-8038-77B805FE721F}"/>
                </a:ext>
              </a:extLst>
            </p:cNvPr>
            <p:cNvSpPr/>
            <p:nvPr/>
          </p:nvSpPr>
          <p:spPr>
            <a:xfrm>
              <a:off x="7869488" y="2925752"/>
              <a:ext cx="957019" cy="984922"/>
            </a:xfrm>
            <a:prstGeom prst="roundRect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92" name="文本框 83">
              <a:extLst>
                <a:ext uri="{FF2B5EF4-FFF2-40B4-BE49-F238E27FC236}">
                  <a16:creationId xmlns:a16="http://schemas.microsoft.com/office/drawing/2014/main" id="{41C3C4D5-313D-42CC-905C-303AAB27332A}"/>
                </a:ext>
              </a:extLst>
            </p:cNvPr>
            <p:cNvSpPr txBox="1"/>
            <p:nvPr/>
          </p:nvSpPr>
          <p:spPr>
            <a:xfrm>
              <a:off x="7973089" y="3110008"/>
              <a:ext cx="983246" cy="6679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b="1" dirty="0">
                  <a:solidFill>
                    <a:srgbClr val="E8707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看電影</a:t>
              </a:r>
              <a:endParaRPr lang="zh-CN" altLang="en-US" b="1" dirty="0">
                <a:solidFill>
                  <a:srgbClr val="E8707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93" name="群組 192">
            <a:extLst>
              <a:ext uri="{FF2B5EF4-FFF2-40B4-BE49-F238E27FC236}">
                <a16:creationId xmlns:a16="http://schemas.microsoft.com/office/drawing/2014/main" id="{AE92B428-9541-4CBC-8F58-A0C165F3DB48}"/>
              </a:ext>
            </a:extLst>
          </p:cNvPr>
          <p:cNvGrpSpPr/>
          <p:nvPr/>
        </p:nvGrpSpPr>
        <p:grpSpPr>
          <a:xfrm>
            <a:off x="7834651" y="1487709"/>
            <a:ext cx="1128440" cy="630364"/>
            <a:chOff x="7834650" y="1487709"/>
            <a:chExt cx="2172072" cy="984922"/>
          </a:xfrm>
        </p:grpSpPr>
        <p:sp>
          <p:nvSpPr>
            <p:cNvPr id="194" name="圆角矩形 74">
              <a:extLst>
                <a:ext uri="{FF2B5EF4-FFF2-40B4-BE49-F238E27FC236}">
                  <a16:creationId xmlns:a16="http://schemas.microsoft.com/office/drawing/2014/main" id="{514B0A2E-E2DE-4B9C-86B8-8C4AA4B74A06}"/>
                </a:ext>
              </a:extLst>
            </p:cNvPr>
            <p:cNvSpPr/>
            <p:nvPr/>
          </p:nvSpPr>
          <p:spPr>
            <a:xfrm>
              <a:off x="7834650" y="1487709"/>
              <a:ext cx="2086801" cy="984922"/>
            </a:xfrm>
            <a:prstGeom prst="roundRect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95" name="文本框 76">
              <a:extLst>
                <a:ext uri="{FF2B5EF4-FFF2-40B4-BE49-F238E27FC236}">
                  <a16:creationId xmlns:a16="http://schemas.microsoft.com/office/drawing/2014/main" id="{E63D88DE-D2D2-4401-B1EC-F93488859630}"/>
                </a:ext>
              </a:extLst>
            </p:cNvPr>
            <p:cNvSpPr txBox="1"/>
            <p:nvPr/>
          </p:nvSpPr>
          <p:spPr>
            <a:xfrm>
              <a:off x="8083599" y="1593263"/>
              <a:ext cx="1923123" cy="5770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b="1" dirty="0">
                  <a:solidFill>
                    <a:srgbClr val="E8707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看球賽</a:t>
              </a:r>
              <a:endParaRPr lang="zh-CN" altLang="en-US" b="1" dirty="0">
                <a:solidFill>
                  <a:srgbClr val="E8707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96" name="组合 10">
            <a:extLst>
              <a:ext uri="{FF2B5EF4-FFF2-40B4-BE49-F238E27FC236}">
                <a16:creationId xmlns:a16="http://schemas.microsoft.com/office/drawing/2014/main" id="{59E5D185-1D27-4DD6-A028-14FCA6796A12}"/>
              </a:ext>
            </a:extLst>
          </p:cNvPr>
          <p:cNvGrpSpPr/>
          <p:nvPr/>
        </p:nvGrpSpPr>
        <p:grpSpPr>
          <a:xfrm>
            <a:off x="7149400" y="2946746"/>
            <a:ext cx="1266206" cy="1862902"/>
            <a:chOff x="8282297" y="3996149"/>
            <a:chExt cx="1266206" cy="1862902"/>
          </a:xfrm>
        </p:grpSpPr>
        <p:grpSp>
          <p:nvGrpSpPr>
            <p:cNvPr id="197" name="组合 64">
              <a:extLst>
                <a:ext uri="{FF2B5EF4-FFF2-40B4-BE49-F238E27FC236}">
                  <a16:creationId xmlns:a16="http://schemas.microsoft.com/office/drawing/2014/main" id="{39149FB8-D680-4804-92CA-E55836EE6C56}"/>
                </a:ext>
              </a:extLst>
            </p:cNvPr>
            <p:cNvGrpSpPr/>
            <p:nvPr/>
          </p:nvGrpSpPr>
          <p:grpSpPr>
            <a:xfrm>
              <a:off x="8282297" y="3996149"/>
              <a:ext cx="1266206" cy="1862902"/>
              <a:chOff x="2993266" y="1723328"/>
              <a:chExt cx="1411736" cy="2077014"/>
            </a:xfrm>
          </p:grpSpPr>
          <p:sp>
            <p:nvSpPr>
              <p:cNvPr id="199" name="圆角矩形 65">
                <a:extLst>
                  <a:ext uri="{FF2B5EF4-FFF2-40B4-BE49-F238E27FC236}">
                    <a16:creationId xmlns:a16="http://schemas.microsoft.com/office/drawing/2014/main" id="{CFC3C7E9-D3CE-4A06-AE49-01B189F78703}"/>
                  </a:ext>
                </a:extLst>
              </p:cNvPr>
              <p:cNvSpPr/>
              <p:nvPr/>
            </p:nvSpPr>
            <p:spPr>
              <a:xfrm rot="2700000">
                <a:off x="2800568" y="2195908"/>
                <a:ext cx="2077014" cy="113185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69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00" name="椭圆 66">
                <a:extLst>
                  <a:ext uri="{FF2B5EF4-FFF2-40B4-BE49-F238E27FC236}">
                    <a16:creationId xmlns:a16="http://schemas.microsoft.com/office/drawing/2014/main" id="{72330193-28C3-4BE1-B594-83016967A71E}"/>
                  </a:ext>
                </a:extLst>
              </p:cNvPr>
              <p:cNvSpPr/>
              <p:nvPr/>
            </p:nvSpPr>
            <p:spPr>
              <a:xfrm>
                <a:off x="2993266" y="1901066"/>
                <a:ext cx="947668" cy="9476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016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1" name="圆角矩形 67">
                <a:extLst>
                  <a:ext uri="{FF2B5EF4-FFF2-40B4-BE49-F238E27FC236}">
                    <a16:creationId xmlns:a16="http://schemas.microsoft.com/office/drawing/2014/main" id="{47717B59-0B13-462C-8F22-AA859DAF8792}"/>
                  </a:ext>
                </a:extLst>
              </p:cNvPr>
              <p:cNvSpPr/>
              <p:nvPr/>
            </p:nvSpPr>
            <p:spPr>
              <a:xfrm rot="2700000">
                <a:off x="2918202" y="2295926"/>
                <a:ext cx="1827603" cy="90243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55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02" name="椭圆 68">
                <a:extLst>
                  <a:ext uri="{FF2B5EF4-FFF2-40B4-BE49-F238E27FC236}">
                    <a16:creationId xmlns:a16="http://schemas.microsoft.com/office/drawing/2014/main" id="{81D509D0-20F2-4648-8CFA-D66BD6EC1136}"/>
                  </a:ext>
                </a:extLst>
              </p:cNvPr>
              <p:cNvSpPr/>
              <p:nvPr/>
            </p:nvSpPr>
            <p:spPr>
              <a:xfrm>
                <a:off x="3086100" y="1993900"/>
                <a:ext cx="762000" cy="762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165100" dist="76200" dir="2700000" sx="97000" sy="97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98" name="文本框 100">
              <a:extLst>
                <a:ext uri="{FF2B5EF4-FFF2-40B4-BE49-F238E27FC236}">
                  <a16:creationId xmlns:a16="http://schemas.microsoft.com/office/drawing/2014/main" id="{87210192-1B19-44A8-BE0B-555737FE12A3}"/>
                </a:ext>
              </a:extLst>
            </p:cNvPr>
            <p:cNvSpPr txBox="1"/>
            <p:nvPr/>
          </p:nvSpPr>
          <p:spPr>
            <a:xfrm>
              <a:off x="8344684" y="4352339"/>
              <a:ext cx="685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rgbClr val="E87071"/>
                  </a:solidFill>
                  <a:latin typeface="Impact" panose="020B0806030902050204" pitchFamily="34" charset="0"/>
                  <a:ea typeface="微软雅黑" panose="020B0503020204020204" pitchFamily="34" charset="-122"/>
                </a:rPr>
                <a:t>1-2</a:t>
              </a:r>
              <a:endParaRPr lang="zh-CN" altLang="en-US" sz="2800" dirty="0">
                <a:solidFill>
                  <a:srgbClr val="E87071"/>
                </a:solidFill>
                <a:latin typeface="Impact" panose="020B0806030902050204" pitchFamily="34" charset="0"/>
                <a:ea typeface="微软雅黑" panose="020B0503020204020204" pitchFamily="34" charset="-122"/>
              </a:endParaRPr>
            </a:p>
          </p:txBody>
        </p:sp>
      </p:grpSp>
      <p:sp>
        <p:nvSpPr>
          <p:cNvPr id="203" name="任意多边形 51">
            <a:extLst>
              <a:ext uri="{FF2B5EF4-FFF2-40B4-BE49-F238E27FC236}">
                <a16:creationId xmlns:a16="http://schemas.microsoft.com/office/drawing/2014/main" id="{A5E64F4D-304A-4252-8D10-D34BB7F5F597}"/>
              </a:ext>
            </a:extLst>
          </p:cNvPr>
          <p:cNvSpPr/>
          <p:nvPr/>
        </p:nvSpPr>
        <p:spPr>
          <a:xfrm flipH="1">
            <a:off x="6274630" y="4468374"/>
            <a:ext cx="1404000" cy="1656000"/>
          </a:xfrm>
          <a:custGeom>
            <a:avLst/>
            <a:gdLst>
              <a:gd name="connsiteX0" fmla="*/ 0 w 2089743"/>
              <a:gd name="connsiteY0" fmla="*/ 0 h 3098800"/>
              <a:gd name="connsiteX1" fmla="*/ 896251 w 2089743"/>
              <a:gd name="connsiteY1" fmla="*/ 0 h 3098800"/>
              <a:gd name="connsiteX2" fmla="*/ 1499804 w 2089743"/>
              <a:gd name="connsiteY2" fmla="*/ 603553 h 3098800"/>
              <a:gd name="connsiteX3" fmla="*/ 1499804 w 2089743"/>
              <a:gd name="connsiteY3" fmla="*/ 1424821 h 3098800"/>
              <a:gd name="connsiteX4" fmla="*/ 2089743 w 2089743"/>
              <a:gd name="connsiteY4" fmla="*/ 1424821 h 3098800"/>
              <a:gd name="connsiteX5" fmla="*/ 2089743 w 2089743"/>
              <a:gd name="connsiteY5" fmla="*/ 1667767 h 3098800"/>
              <a:gd name="connsiteX6" fmla="*/ 1499804 w 2089743"/>
              <a:gd name="connsiteY6" fmla="*/ 1667767 h 3098800"/>
              <a:gd name="connsiteX7" fmla="*/ 1499804 w 2089743"/>
              <a:gd name="connsiteY7" fmla="*/ 2495247 h 3098800"/>
              <a:gd name="connsiteX8" fmla="*/ 896251 w 2089743"/>
              <a:gd name="connsiteY8" fmla="*/ 3098800 h 3098800"/>
              <a:gd name="connsiteX9" fmla="*/ 0 w 2089743"/>
              <a:gd name="connsiteY9" fmla="*/ 3098800 h 3098800"/>
              <a:gd name="connsiteX10" fmla="*/ 0 w 2089743"/>
              <a:gd name="connsiteY10" fmla="*/ 2897517 h 3098800"/>
              <a:gd name="connsiteX11" fmla="*/ 779876 w 2089743"/>
              <a:gd name="connsiteY11" fmla="*/ 2897517 h 3098800"/>
              <a:gd name="connsiteX12" fmla="*/ 1287900 w 2089743"/>
              <a:gd name="connsiteY12" fmla="*/ 2389493 h 3098800"/>
              <a:gd name="connsiteX13" fmla="*/ 1287900 w 2089743"/>
              <a:gd name="connsiteY13" fmla="*/ 709307 h 3098800"/>
              <a:gd name="connsiteX14" fmla="*/ 779876 w 2089743"/>
              <a:gd name="connsiteY14" fmla="*/ 201283 h 3098800"/>
              <a:gd name="connsiteX15" fmla="*/ 0 w 2089743"/>
              <a:gd name="connsiteY15" fmla="*/ 201283 h 309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089743" h="3098800">
                <a:moveTo>
                  <a:pt x="0" y="0"/>
                </a:moveTo>
                <a:lnTo>
                  <a:pt x="896251" y="0"/>
                </a:lnTo>
                <a:cubicBezTo>
                  <a:pt x="1229584" y="0"/>
                  <a:pt x="1499804" y="270220"/>
                  <a:pt x="1499804" y="603553"/>
                </a:cubicBezTo>
                <a:lnTo>
                  <a:pt x="1499804" y="1424821"/>
                </a:lnTo>
                <a:lnTo>
                  <a:pt x="2089743" y="1424821"/>
                </a:lnTo>
                <a:lnTo>
                  <a:pt x="2089743" y="1667767"/>
                </a:lnTo>
                <a:lnTo>
                  <a:pt x="1499804" y="1667767"/>
                </a:lnTo>
                <a:lnTo>
                  <a:pt x="1499804" y="2495247"/>
                </a:lnTo>
                <a:cubicBezTo>
                  <a:pt x="1499804" y="2828580"/>
                  <a:pt x="1229584" y="3098800"/>
                  <a:pt x="896251" y="3098800"/>
                </a:cubicBezTo>
                <a:lnTo>
                  <a:pt x="0" y="3098800"/>
                </a:lnTo>
                <a:lnTo>
                  <a:pt x="0" y="2897517"/>
                </a:lnTo>
                <a:lnTo>
                  <a:pt x="779876" y="2897517"/>
                </a:lnTo>
                <a:cubicBezTo>
                  <a:pt x="1060450" y="2897517"/>
                  <a:pt x="1287900" y="2670067"/>
                  <a:pt x="1287900" y="2389493"/>
                </a:cubicBezTo>
                <a:lnTo>
                  <a:pt x="1287900" y="709307"/>
                </a:lnTo>
                <a:cubicBezTo>
                  <a:pt x="1287900" y="428733"/>
                  <a:pt x="1060450" y="201283"/>
                  <a:pt x="779876" y="201283"/>
                </a:cubicBezTo>
                <a:lnTo>
                  <a:pt x="0" y="201283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</a:endParaRPr>
          </a:p>
        </p:txBody>
      </p:sp>
      <p:grpSp>
        <p:nvGrpSpPr>
          <p:cNvPr id="204" name="群組 203">
            <a:extLst>
              <a:ext uri="{FF2B5EF4-FFF2-40B4-BE49-F238E27FC236}">
                <a16:creationId xmlns:a16="http://schemas.microsoft.com/office/drawing/2014/main" id="{772DF771-064B-4801-B647-9FCBC77AAD38}"/>
              </a:ext>
            </a:extLst>
          </p:cNvPr>
          <p:cNvGrpSpPr/>
          <p:nvPr/>
        </p:nvGrpSpPr>
        <p:grpSpPr>
          <a:xfrm>
            <a:off x="7928655" y="5632273"/>
            <a:ext cx="1076031" cy="683448"/>
            <a:chOff x="7928657" y="5632273"/>
            <a:chExt cx="2086801" cy="984922"/>
          </a:xfrm>
        </p:grpSpPr>
        <p:sp>
          <p:nvSpPr>
            <p:cNvPr id="205" name="圆角矩形 81">
              <a:extLst>
                <a:ext uri="{FF2B5EF4-FFF2-40B4-BE49-F238E27FC236}">
                  <a16:creationId xmlns:a16="http://schemas.microsoft.com/office/drawing/2014/main" id="{9CB4286C-630C-424F-9242-D06AD3357DBB}"/>
                </a:ext>
              </a:extLst>
            </p:cNvPr>
            <p:cNvSpPr/>
            <p:nvPr/>
          </p:nvSpPr>
          <p:spPr>
            <a:xfrm>
              <a:off x="7928657" y="5632273"/>
              <a:ext cx="2086801" cy="984922"/>
            </a:xfrm>
            <a:prstGeom prst="roundRect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06" name="文本框 83">
              <a:extLst>
                <a:ext uri="{FF2B5EF4-FFF2-40B4-BE49-F238E27FC236}">
                  <a16:creationId xmlns:a16="http://schemas.microsoft.com/office/drawing/2014/main" id="{8A10792B-10C1-439D-92EB-69734046B094}"/>
                </a:ext>
              </a:extLst>
            </p:cNvPr>
            <p:cNvSpPr txBox="1"/>
            <p:nvPr/>
          </p:nvSpPr>
          <p:spPr>
            <a:xfrm>
              <a:off x="8033467" y="5958270"/>
              <a:ext cx="1923123" cy="5322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b="1" dirty="0">
                  <a:solidFill>
                    <a:srgbClr val="0070C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看電影</a:t>
              </a:r>
            </a:p>
          </p:txBody>
        </p:sp>
      </p:grpSp>
      <p:grpSp>
        <p:nvGrpSpPr>
          <p:cNvPr id="207" name="群組 206">
            <a:extLst>
              <a:ext uri="{FF2B5EF4-FFF2-40B4-BE49-F238E27FC236}">
                <a16:creationId xmlns:a16="http://schemas.microsoft.com/office/drawing/2014/main" id="{C947E150-A10B-4ECA-A7A1-1F9FDE6F00A8}"/>
              </a:ext>
            </a:extLst>
          </p:cNvPr>
          <p:cNvGrpSpPr/>
          <p:nvPr/>
        </p:nvGrpSpPr>
        <p:grpSpPr>
          <a:xfrm>
            <a:off x="7910697" y="4313280"/>
            <a:ext cx="1087538" cy="656027"/>
            <a:chOff x="7910696" y="4313280"/>
            <a:chExt cx="2117490" cy="984922"/>
          </a:xfrm>
        </p:grpSpPr>
        <p:sp>
          <p:nvSpPr>
            <p:cNvPr id="208" name="圆角矩形 74">
              <a:extLst>
                <a:ext uri="{FF2B5EF4-FFF2-40B4-BE49-F238E27FC236}">
                  <a16:creationId xmlns:a16="http://schemas.microsoft.com/office/drawing/2014/main" id="{F8F8F3F1-5255-4136-8B23-47D75C039374}"/>
                </a:ext>
              </a:extLst>
            </p:cNvPr>
            <p:cNvSpPr/>
            <p:nvPr/>
          </p:nvSpPr>
          <p:spPr>
            <a:xfrm>
              <a:off x="7910696" y="4313280"/>
              <a:ext cx="2086801" cy="984922"/>
            </a:xfrm>
            <a:prstGeom prst="roundRect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09" name="文本框 76">
              <a:extLst>
                <a:ext uri="{FF2B5EF4-FFF2-40B4-BE49-F238E27FC236}">
                  <a16:creationId xmlns:a16="http://schemas.microsoft.com/office/drawing/2014/main" id="{715EB11E-566B-47AB-A030-D0FD6F603390}"/>
                </a:ext>
              </a:extLst>
            </p:cNvPr>
            <p:cNvSpPr txBox="1"/>
            <p:nvPr/>
          </p:nvSpPr>
          <p:spPr>
            <a:xfrm>
              <a:off x="8105064" y="4590332"/>
              <a:ext cx="1923122" cy="5544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b="1" dirty="0">
                  <a:solidFill>
                    <a:srgbClr val="0070C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看球賽</a:t>
              </a:r>
              <a:endParaRPr lang="zh-CN" altLang="en-US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210" name="组合 22">
            <a:extLst>
              <a:ext uri="{FF2B5EF4-FFF2-40B4-BE49-F238E27FC236}">
                <a16:creationId xmlns:a16="http://schemas.microsoft.com/office/drawing/2014/main" id="{7A360744-2DD4-4FEE-9153-0EC5FEB82FB8}"/>
              </a:ext>
            </a:extLst>
          </p:cNvPr>
          <p:cNvGrpSpPr/>
          <p:nvPr/>
        </p:nvGrpSpPr>
        <p:grpSpPr>
          <a:xfrm>
            <a:off x="7106209" y="1339737"/>
            <a:ext cx="1266206" cy="1862902"/>
            <a:chOff x="8282297" y="1684749"/>
            <a:chExt cx="1266206" cy="1862902"/>
          </a:xfrm>
        </p:grpSpPr>
        <p:grpSp>
          <p:nvGrpSpPr>
            <p:cNvPr id="211" name="组合 59">
              <a:extLst>
                <a:ext uri="{FF2B5EF4-FFF2-40B4-BE49-F238E27FC236}">
                  <a16:creationId xmlns:a16="http://schemas.microsoft.com/office/drawing/2014/main" id="{9F5A228F-96CC-41C6-B2AD-3CF7EB494966}"/>
                </a:ext>
              </a:extLst>
            </p:cNvPr>
            <p:cNvGrpSpPr/>
            <p:nvPr/>
          </p:nvGrpSpPr>
          <p:grpSpPr>
            <a:xfrm>
              <a:off x="8282297" y="1684749"/>
              <a:ext cx="1266206" cy="1862902"/>
              <a:chOff x="2993266" y="1723328"/>
              <a:chExt cx="1411736" cy="2077014"/>
            </a:xfrm>
          </p:grpSpPr>
          <p:sp>
            <p:nvSpPr>
              <p:cNvPr id="213" name="圆角矩形 60">
                <a:extLst>
                  <a:ext uri="{FF2B5EF4-FFF2-40B4-BE49-F238E27FC236}">
                    <a16:creationId xmlns:a16="http://schemas.microsoft.com/office/drawing/2014/main" id="{4CB8588A-8F14-4E21-BD09-587331C97946}"/>
                  </a:ext>
                </a:extLst>
              </p:cNvPr>
              <p:cNvSpPr/>
              <p:nvPr/>
            </p:nvSpPr>
            <p:spPr>
              <a:xfrm rot="2700000">
                <a:off x="2800568" y="2195908"/>
                <a:ext cx="2077014" cy="113185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69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14" name="椭圆 61">
                <a:extLst>
                  <a:ext uri="{FF2B5EF4-FFF2-40B4-BE49-F238E27FC236}">
                    <a16:creationId xmlns:a16="http://schemas.microsoft.com/office/drawing/2014/main" id="{94A75A4B-6FC8-4D0E-9430-C24F6070D277}"/>
                  </a:ext>
                </a:extLst>
              </p:cNvPr>
              <p:cNvSpPr/>
              <p:nvPr/>
            </p:nvSpPr>
            <p:spPr>
              <a:xfrm>
                <a:off x="2993266" y="1901066"/>
                <a:ext cx="947668" cy="9476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016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15" name="圆角矩形 62">
                <a:extLst>
                  <a:ext uri="{FF2B5EF4-FFF2-40B4-BE49-F238E27FC236}">
                    <a16:creationId xmlns:a16="http://schemas.microsoft.com/office/drawing/2014/main" id="{E5997A05-EC6C-40FE-A68A-4B91A969A39A}"/>
                  </a:ext>
                </a:extLst>
              </p:cNvPr>
              <p:cNvSpPr/>
              <p:nvPr/>
            </p:nvSpPr>
            <p:spPr>
              <a:xfrm rot="2700000">
                <a:off x="2918202" y="2295926"/>
                <a:ext cx="1827603" cy="90243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55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16" name="椭圆 63">
                <a:extLst>
                  <a:ext uri="{FF2B5EF4-FFF2-40B4-BE49-F238E27FC236}">
                    <a16:creationId xmlns:a16="http://schemas.microsoft.com/office/drawing/2014/main" id="{CA9C1D0B-5E73-4D0C-90AE-4D5277313141}"/>
                  </a:ext>
                </a:extLst>
              </p:cNvPr>
              <p:cNvSpPr/>
              <p:nvPr/>
            </p:nvSpPr>
            <p:spPr>
              <a:xfrm>
                <a:off x="3086100" y="1993900"/>
                <a:ext cx="762000" cy="762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165100" dist="76200" dir="2700000" sx="97000" sy="97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12" name="文本框 97">
              <a:extLst>
                <a:ext uri="{FF2B5EF4-FFF2-40B4-BE49-F238E27FC236}">
                  <a16:creationId xmlns:a16="http://schemas.microsoft.com/office/drawing/2014/main" id="{03FA960F-1747-4DA5-864B-D320EF38F28A}"/>
                </a:ext>
              </a:extLst>
            </p:cNvPr>
            <p:cNvSpPr txBox="1"/>
            <p:nvPr/>
          </p:nvSpPr>
          <p:spPr>
            <a:xfrm>
              <a:off x="8344684" y="2016517"/>
              <a:ext cx="685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rgbClr val="E87071"/>
                  </a:solidFill>
                  <a:latin typeface="Impact" panose="020B0806030902050204" pitchFamily="34" charset="0"/>
                  <a:ea typeface="微软雅黑" panose="020B0503020204020204" pitchFamily="34" charset="-122"/>
                </a:rPr>
                <a:t>1-1</a:t>
              </a:r>
              <a:endParaRPr lang="zh-CN" altLang="en-US" sz="2800" dirty="0">
                <a:solidFill>
                  <a:srgbClr val="E87071"/>
                </a:solidFill>
                <a:latin typeface="Impact" panose="020B080603090205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17" name="组合 22">
            <a:extLst>
              <a:ext uri="{FF2B5EF4-FFF2-40B4-BE49-F238E27FC236}">
                <a16:creationId xmlns:a16="http://schemas.microsoft.com/office/drawing/2014/main" id="{556D352E-793F-4B14-899C-0214C75A18D7}"/>
              </a:ext>
            </a:extLst>
          </p:cNvPr>
          <p:cNvGrpSpPr/>
          <p:nvPr/>
        </p:nvGrpSpPr>
        <p:grpSpPr>
          <a:xfrm>
            <a:off x="7137898" y="4070047"/>
            <a:ext cx="1266206" cy="1862902"/>
            <a:chOff x="8282297" y="1684749"/>
            <a:chExt cx="1266206" cy="1862902"/>
          </a:xfrm>
        </p:grpSpPr>
        <p:grpSp>
          <p:nvGrpSpPr>
            <p:cNvPr id="218" name="组合 59">
              <a:extLst>
                <a:ext uri="{FF2B5EF4-FFF2-40B4-BE49-F238E27FC236}">
                  <a16:creationId xmlns:a16="http://schemas.microsoft.com/office/drawing/2014/main" id="{2F9B6412-1396-4000-99D3-F6F3F64D9365}"/>
                </a:ext>
              </a:extLst>
            </p:cNvPr>
            <p:cNvGrpSpPr/>
            <p:nvPr/>
          </p:nvGrpSpPr>
          <p:grpSpPr>
            <a:xfrm>
              <a:off x="8282297" y="1684749"/>
              <a:ext cx="1266206" cy="1862902"/>
              <a:chOff x="2993266" y="1723328"/>
              <a:chExt cx="1411736" cy="2077014"/>
            </a:xfrm>
          </p:grpSpPr>
          <p:sp>
            <p:nvSpPr>
              <p:cNvPr id="220" name="圆角矩形 60">
                <a:extLst>
                  <a:ext uri="{FF2B5EF4-FFF2-40B4-BE49-F238E27FC236}">
                    <a16:creationId xmlns:a16="http://schemas.microsoft.com/office/drawing/2014/main" id="{634623D9-4D2A-41E3-A25B-5A483EB70811}"/>
                  </a:ext>
                </a:extLst>
              </p:cNvPr>
              <p:cNvSpPr/>
              <p:nvPr/>
            </p:nvSpPr>
            <p:spPr>
              <a:xfrm rot="2700000">
                <a:off x="2800568" y="2195908"/>
                <a:ext cx="2077014" cy="113185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69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21" name="椭圆 61">
                <a:extLst>
                  <a:ext uri="{FF2B5EF4-FFF2-40B4-BE49-F238E27FC236}">
                    <a16:creationId xmlns:a16="http://schemas.microsoft.com/office/drawing/2014/main" id="{EB52504A-D10B-4282-B8E2-852FB7FAB153}"/>
                  </a:ext>
                </a:extLst>
              </p:cNvPr>
              <p:cNvSpPr/>
              <p:nvPr/>
            </p:nvSpPr>
            <p:spPr>
              <a:xfrm>
                <a:off x="2993266" y="1901066"/>
                <a:ext cx="947668" cy="9476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016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2" name="圆角矩形 62">
                <a:extLst>
                  <a:ext uri="{FF2B5EF4-FFF2-40B4-BE49-F238E27FC236}">
                    <a16:creationId xmlns:a16="http://schemas.microsoft.com/office/drawing/2014/main" id="{7B008E26-EC07-475D-A7AB-B66CE510963D}"/>
                  </a:ext>
                </a:extLst>
              </p:cNvPr>
              <p:cNvSpPr/>
              <p:nvPr/>
            </p:nvSpPr>
            <p:spPr>
              <a:xfrm rot="2700000">
                <a:off x="2918202" y="2295926"/>
                <a:ext cx="1827603" cy="90243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55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23" name="椭圆 63">
                <a:extLst>
                  <a:ext uri="{FF2B5EF4-FFF2-40B4-BE49-F238E27FC236}">
                    <a16:creationId xmlns:a16="http://schemas.microsoft.com/office/drawing/2014/main" id="{32C42FA1-1E6A-417A-804E-D52CB530EA4E}"/>
                  </a:ext>
                </a:extLst>
              </p:cNvPr>
              <p:cNvSpPr/>
              <p:nvPr/>
            </p:nvSpPr>
            <p:spPr>
              <a:xfrm>
                <a:off x="3086100" y="1993900"/>
                <a:ext cx="762000" cy="762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165100" dist="76200" dir="2700000" sx="97000" sy="97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19" name="文本框 97">
              <a:extLst>
                <a:ext uri="{FF2B5EF4-FFF2-40B4-BE49-F238E27FC236}">
                  <a16:creationId xmlns:a16="http://schemas.microsoft.com/office/drawing/2014/main" id="{7AC856A0-95B4-4239-8087-E2C4A1E6B777}"/>
                </a:ext>
              </a:extLst>
            </p:cNvPr>
            <p:cNvSpPr txBox="1"/>
            <p:nvPr/>
          </p:nvSpPr>
          <p:spPr>
            <a:xfrm>
              <a:off x="8344684" y="2016517"/>
              <a:ext cx="685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rgbClr val="0070C0"/>
                  </a:solidFill>
                  <a:latin typeface="Impact" panose="020B0806030902050204" pitchFamily="34" charset="0"/>
                </a:rPr>
                <a:t>2-1</a:t>
              </a:r>
              <a:endParaRPr lang="zh-CN" altLang="en-US" sz="2800" dirty="0">
                <a:solidFill>
                  <a:srgbClr val="0070C0"/>
                </a:solidFill>
                <a:latin typeface="Impact" panose="020B0806030902050204" pitchFamily="34" charset="0"/>
              </a:endParaRPr>
            </a:p>
          </p:txBody>
        </p:sp>
      </p:grpSp>
      <p:pic>
        <p:nvPicPr>
          <p:cNvPr id="224" name="圖片 223">
            <a:extLst>
              <a:ext uri="{FF2B5EF4-FFF2-40B4-BE49-F238E27FC236}">
                <a16:creationId xmlns:a16="http://schemas.microsoft.com/office/drawing/2014/main" id="{E059D121-78FA-4CB0-9C89-E725AAB82E9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153" y="2236730"/>
            <a:ext cx="840549" cy="840549"/>
          </a:xfrm>
          <a:prstGeom prst="rect">
            <a:avLst/>
          </a:prstGeom>
        </p:spPr>
      </p:pic>
      <p:pic>
        <p:nvPicPr>
          <p:cNvPr id="225" name="圖片 224">
            <a:extLst>
              <a:ext uri="{FF2B5EF4-FFF2-40B4-BE49-F238E27FC236}">
                <a16:creationId xmlns:a16="http://schemas.microsoft.com/office/drawing/2014/main" id="{68D378DB-E4E7-4D09-B5E6-A12CD4C3467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9171" y="5818733"/>
            <a:ext cx="500132" cy="861338"/>
          </a:xfrm>
          <a:prstGeom prst="rect">
            <a:avLst/>
          </a:prstGeom>
        </p:spPr>
      </p:pic>
      <p:pic>
        <p:nvPicPr>
          <p:cNvPr id="226" name="圖片 225">
            <a:extLst>
              <a:ext uri="{FF2B5EF4-FFF2-40B4-BE49-F238E27FC236}">
                <a16:creationId xmlns:a16="http://schemas.microsoft.com/office/drawing/2014/main" id="{F1570F1D-380A-40B9-8421-EC642C1FFC4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8748" y="2273876"/>
            <a:ext cx="453720" cy="781407"/>
          </a:xfrm>
          <a:prstGeom prst="rect">
            <a:avLst/>
          </a:prstGeom>
        </p:spPr>
      </p:pic>
      <p:sp>
        <p:nvSpPr>
          <p:cNvPr id="227" name="箭號: 向右 226">
            <a:extLst>
              <a:ext uri="{FF2B5EF4-FFF2-40B4-BE49-F238E27FC236}">
                <a16:creationId xmlns:a16="http://schemas.microsoft.com/office/drawing/2014/main" id="{DA9108BA-01EC-4565-A478-3BFA9A9C4B3D}"/>
              </a:ext>
            </a:extLst>
          </p:cNvPr>
          <p:cNvSpPr/>
          <p:nvPr/>
        </p:nvSpPr>
        <p:spPr>
          <a:xfrm>
            <a:off x="8925572" y="1798165"/>
            <a:ext cx="918063" cy="289396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8" name="箭號: 向右 227">
            <a:extLst>
              <a:ext uri="{FF2B5EF4-FFF2-40B4-BE49-F238E27FC236}">
                <a16:creationId xmlns:a16="http://schemas.microsoft.com/office/drawing/2014/main" id="{0B874B43-DE80-4A16-A0EB-CC53C1E217F7}"/>
              </a:ext>
            </a:extLst>
          </p:cNvPr>
          <p:cNvSpPr/>
          <p:nvPr/>
        </p:nvSpPr>
        <p:spPr>
          <a:xfrm>
            <a:off x="8968764" y="3082076"/>
            <a:ext cx="914824" cy="289396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9" name="箭號: 向右 228">
            <a:extLst>
              <a:ext uri="{FF2B5EF4-FFF2-40B4-BE49-F238E27FC236}">
                <a16:creationId xmlns:a16="http://schemas.microsoft.com/office/drawing/2014/main" id="{04EA4C27-219B-4E0F-9E95-87AC9EF81F65}"/>
              </a:ext>
            </a:extLst>
          </p:cNvPr>
          <p:cNvSpPr/>
          <p:nvPr/>
        </p:nvSpPr>
        <p:spPr>
          <a:xfrm>
            <a:off x="8983559" y="4462372"/>
            <a:ext cx="900029" cy="289396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0" name="箭號: 向右 229">
            <a:extLst>
              <a:ext uri="{FF2B5EF4-FFF2-40B4-BE49-F238E27FC236}">
                <a16:creationId xmlns:a16="http://schemas.microsoft.com/office/drawing/2014/main" id="{AB929F29-BF5A-4AC0-9AF2-ED9C6F5B755D}"/>
              </a:ext>
            </a:extLst>
          </p:cNvPr>
          <p:cNvSpPr/>
          <p:nvPr/>
        </p:nvSpPr>
        <p:spPr>
          <a:xfrm>
            <a:off x="9001657" y="5818445"/>
            <a:ext cx="881932" cy="289396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1" name="Freeform 5">
            <a:extLst>
              <a:ext uri="{FF2B5EF4-FFF2-40B4-BE49-F238E27FC236}">
                <a16:creationId xmlns:a16="http://schemas.microsoft.com/office/drawing/2014/main" id="{9349AF35-0396-4F55-8870-B14A2355031D}"/>
              </a:ext>
            </a:extLst>
          </p:cNvPr>
          <p:cNvSpPr>
            <a:spLocks/>
          </p:cNvSpPr>
          <p:nvPr/>
        </p:nvSpPr>
        <p:spPr bwMode="auto">
          <a:xfrm rot="10800000">
            <a:off x="11084024" y="1549446"/>
            <a:ext cx="819955" cy="726710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73000">
                <a:srgbClr val="ECECEC"/>
              </a:gs>
              <a:gs pos="100000">
                <a:srgbClr val="D9D9D9"/>
              </a:gs>
            </a:gsLst>
            <a:lin ang="2700000" scaled="1"/>
            <a:tileRect/>
          </a:gradFill>
          <a:ln w="19050">
            <a:gradFill flip="none" rotWithShape="1">
              <a:gsLst>
                <a:gs pos="29000">
                  <a:srgbClr val="E0E0E0"/>
                </a:gs>
                <a:gs pos="0">
                  <a:srgbClr val="999999"/>
                </a:gs>
                <a:gs pos="83000">
                  <a:schemeClr val="bg1"/>
                </a:gs>
              </a:gsLst>
              <a:lin ang="2700000" scaled="1"/>
              <a:tileRect/>
            </a:gradFill>
          </a:ln>
          <a:effectLst>
            <a:outerShdw blurRad="127000" dist="50800" dir="2700000" algn="tl" rotWithShape="0">
              <a:prstClr val="black">
                <a:alpha val="32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sp>
        <p:nvSpPr>
          <p:cNvPr id="232" name="矩形 231">
            <a:extLst>
              <a:ext uri="{FF2B5EF4-FFF2-40B4-BE49-F238E27FC236}">
                <a16:creationId xmlns:a16="http://schemas.microsoft.com/office/drawing/2014/main" id="{E67EF9E7-3871-4CC4-B606-8C7E2E9733C5}"/>
              </a:ext>
            </a:extLst>
          </p:cNvPr>
          <p:cNvSpPr/>
          <p:nvPr/>
        </p:nvSpPr>
        <p:spPr>
          <a:xfrm>
            <a:off x="11039724" y="1721837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看球賽</a:t>
            </a:r>
            <a:endParaRPr lang="zh-CN" altLang="en-US" b="1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33" name="Freeform 5">
            <a:extLst>
              <a:ext uri="{FF2B5EF4-FFF2-40B4-BE49-F238E27FC236}">
                <a16:creationId xmlns:a16="http://schemas.microsoft.com/office/drawing/2014/main" id="{198BF887-6FDB-4D72-B90E-CF7546583E50}"/>
              </a:ext>
            </a:extLst>
          </p:cNvPr>
          <p:cNvSpPr>
            <a:spLocks/>
          </p:cNvSpPr>
          <p:nvPr/>
        </p:nvSpPr>
        <p:spPr bwMode="auto">
          <a:xfrm rot="10800000">
            <a:off x="11095131" y="2909004"/>
            <a:ext cx="819955" cy="726710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73000">
                <a:srgbClr val="ECECEC"/>
              </a:gs>
              <a:gs pos="100000">
                <a:srgbClr val="D9D9D9"/>
              </a:gs>
            </a:gsLst>
            <a:lin ang="2700000" scaled="1"/>
            <a:tileRect/>
          </a:gradFill>
          <a:ln w="19050">
            <a:gradFill flip="none" rotWithShape="1">
              <a:gsLst>
                <a:gs pos="29000">
                  <a:srgbClr val="E0E0E0"/>
                </a:gs>
                <a:gs pos="0">
                  <a:srgbClr val="999999"/>
                </a:gs>
                <a:gs pos="83000">
                  <a:schemeClr val="bg1"/>
                </a:gs>
              </a:gsLst>
              <a:lin ang="2700000" scaled="1"/>
              <a:tileRect/>
            </a:gradFill>
          </a:ln>
          <a:effectLst>
            <a:outerShdw blurRad="127000" dist="50800" dir="2700000" algn="tl" rotWithShape="0">
              <a:prstClr val="black">
                <a:alpha val="32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sp>
        <p:nvSpPr>
          <p:cNvPr id="234" name="矩形 233">
            <a:extLst>
              <a:ext uri="{FF2B5EF4-FFF2-40B4-BE49-F238E27FC236}">
                <a16:creationId xmlns:a16="http://schemas.microsoft.com/office/drawing/2014/main" id="{B76F5CB1-5E64-4BEB-9623-E0A8B9F730C2}"/>
              </a:ext>
            </a:extLst>
          </p:cNvPr>
          <p:cNvSpPr/>
          <p:nvPr/>
        </p:nvSpPr>
        <p:spPr>
          <a:xfrm>
            <a:off x="11037688" y="3071879"/>
            <a:ext cx="9832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看電影</a:t>
            </a:r>
          </a:p>
        </p:txBody>
      </p:sp>
      <p:sp>
        <p:nvSpPr>
          <p:cNvPr id="235" name="Freeform 5">
            <a:extLst>
              <a:ext uri="{FF2B5EF4-FFF2-40B4-BE49-F238E27FC236}">
                <a16:creationId xmlns:a16="http://schemas.microsoft.com/office/drawing/2014/main" id="{21266964-D0E1-4E85-A5A8-2C5FCCB70818}"/>
              </a:ext>
            </a:extLst>
          </p:cNvPr>
          <p:cNvSpPr>
            <a:spLocks/>
          </p:cNvSpPr>
          <p:nvPr/>
        </p:nvSpPr>
        <p:spPr bwMode="auto">
          <a:xfrm rot="10800000">
            <a:off x="11009571" y="4095090"/>
            <a:ext cx="819955" cy="726710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73000">
                <a:srgbClr val="ECECEC"/>
              </a:gs>
              <a:gs pos="100000">
                <a:srgbClr val="D9D9D9"/>
              </a:gs>
            </a:gsLst>
            <a:lin ang="2700000" scaled="1"/>
            <a:tileRect/>
          </a:gradFill>
          <a:ln w="19050">
            <a:gradFill flip="none" rotWithShape="1">
              <a:gsLst>
                <a:gs pos="29000">
                  <a:srgbClr val="E0E0E0"/>
                </a:gs>
                <a:gs pos="0">
                  <a:srgbClr val="999999"/>
                </a:gs>
                <a:gs pos="83000">
                  <a:schemeClr val="bg1"/>
                </a:gs>
              </a:gsLst>
              <a:lin ang="2700000" scaled="1"/>
              <a:tileRect/>
            </a:gradFill>
          </a:ln>
          <a:effectLst>
            <a:outerShdw blurRad="127000" dist="50800" dir="2700000" algn="tl" rotWithShape="0">
              <a:prstClr val="black">
                <a:alpha val="32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sp>
        <p:nvSpPr>
          <p:cNvPr id="236" name="矩形 235">
            <a:extLst>
              <a:ext uri="{FF2B5EF4-FFF2-40B4-BE49-F238E27FC236}">
                <a16:creationId xmlns:a16="http://schemas.microsoft.com/office/drawing/2014/main" id="{55C6A6BB-48AA-46FC-9F38-4A84B0A70780}"/>
              </a:ext>
            </a:extLst>
          </p:cNvPr>
          <p:cNvSpPr/>
          <p:nvPr/>
        </p:nvSpPr>
        <p:spPr>
          <a:xfrm>
            <a:off x="10980966" y="4321652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>
                <a:solidFill>
                  <a:srgbClr val="E8707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看球賽</a:t>
            </a:r>
            <a:endParaRPr lang="zh-CN" altLang="en-US" b="1" dirty="0">
              <a:solidFill>
                <a:srgbClr val="E8707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37" name="Freeform 5">
            <a:extLst>
              <a:ext uri="{FF2B5EF4-FFF2-40B4-BE49-F238E27FC236}">
                <a16:creationId xmlns:a16="http://schemas.microsoft.com/office/drawing/2014/main" id="{DF276F1F-C70F-47F4-9FE3-987E60AA9EE6}"/>
              </a:ext>
            </a:extLst>
          </p:cNvPr>
          <p:cNvSpPr>
            <a:spLocks/>
          </p:cNvSpPr>
          <p:nvPr/>
        </p:nvSpPr>
        <p:spPr bwMode="auto">
          <a:xfrm rot="10800000">
            <a:off x="11020678" y="5454648"/>
            <a:ext cx="819955" cy="726710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73000">
                <a:srgbClr val="ECECEC"/>
              </a:gs>
              <a:gs pos="100000">
                <a:srgbClr val="D9D9D9"/>
              </a:gs>
            </a:gsLst>
            <a:lin ang="2700000" scaled="1"/>
            <a:tileRect/>
          </a:gradFill>
          <a:ln w="19050">
            <a:gradFill flip="none" rotWithShape="1">
              <a:gsLst>
                <a:gs pos="29000">
                  <a:srgbClr val="E0E0E0"/>
                </a:gs>
                <a:gs pos="0">
                  <a:srgbClr val="999999"/>
                </a:gs>
                <a:gs pos="83000">
                  <a:schemeClr val="bg1"/>
                </a:gs>
              </a:gsLst>
              <a:lin ang="2700000" scaled="1"/>
              <a:tileRect/>
            </a:gradFill>
          </a:ln>
          <a:effectLst>
            <a:outerShdw blurRad="127000" dist="50800" dir="2700000" algn="tl" rotWithShape="0">
              <a:prstClr val="black">
                <a:alpha val="32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sp>
        <p:nvSpPr>
          <p:cNvPr id="238" name="矩形 237">
            <a:extLst>
              <a:ext uri="{FF2B5EF4-FFF2-40B4-BE49-F238E27FC236}">
                <a16:creationId xmlns:a16="http://schemas.microsoft.com/office/drawing/2014/main" id="{0DCE3E6E-9E67-46C9-A207-F0D74399C257}"/>
              </a:ext>
            </a:extLst>
          </p:cNvPr>
          <p:cNvSpPr/>
          <p:nvPr/>
        </p:nvSpPr>
        <p:spPr>
          <a:xfrm>
            <a:off x="10980967" y="5669373"/>
            <a:ext cx="93739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b="1" dirty="0">
                <a:solidFill>
                  <a:srgbClr val="E8707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看電影</a:t>
            </a:r>
            <a:endParaRPr lang="zh-CN" altLang="en-US" b="1" dirty="0">
              <a:solidFill>
                <a:srgbClr val="E8707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39" name="圖片 238">
            <a:extLst>
              <a:ext uri="{FF2B5EF4-FFF2-40B4-BE49-F238E27FC236}">
                <a16:creationId xmlns:a16="http://schemas.microsoft.com/office/drawing/2014/main" id="{2AB8FFF1-9DD0-4218-9953-6876682D9E9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0560" y="4919244"/>
            <a:ext cx="840549" cy="840549"/>
          </a:xfrm>
          <a:prstGeom prst="rect">
            <a:avLst/>
          </a:prstGeom>
        </p:spPr>
      </p:pic>
      <p:sp>
        <p:nvSpPr>
          <p:cNvPr id="240" name="文本框 76">
            <a:extLst>
              <a:ext uri="{FF2B5EF4-FFF2-40B4-BE49-F238E27FC236}">
                <a16:creationId xmlns:a16="http://schemas.microsoft.com/office/drawing/2014/main" id="{E05F4FF4-0B3D-4FEE-9AB8-90E3CD7835E6}"/>
              </a:ext>
            </a:extLst>
          </p:cNvPr>
          <p:cNvSpPr txBox="1"/>
          <p:nvPr/>
        </p:nvSpPr>
        <p:spPr>
          <a:xfrm>
            <a:off x="9949555" y="1739475"/>
            <a:ext cx="999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10&gt;0</a:t>
            </a:r>
            <a:endParaRPr lang="zh-CN" altLang="en-US" b="1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41" name="文本框 83">
            <a:extLst>
              <a:ext uri="{FF2B5EF4-FFF2-40B4-BE49-F238E27FC236}">
                <a16:creationId xmlns:a16="http://schemas.microsoft.com/office/drawing/2014/main" id="{F514B50A-AE07-4A6C-ACF9-D51DB818AF95}"/>
              </a:ext>
            </a:extLst>
          </p:cNvPr>
          <p:cNvSpPr txBox="1"/>
          <p:nvPr/>
        </p:nvSpPr>
        <p:spPr>
          <a:xfrm>
            <a:off x="9914115" y="3013387"/>
            <a:ext cx="11235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3&gt;0</a:t>
            </a:r>
            <a:endParaRPr lang="zh-CN" altLang="en-US" b="1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42" name="文本框 83">
            <a:extLst>
              <a:ext uri="{FF2B5EF4-FFF2-40B4-BE49-F238E27FC236}">
                <a16:creationId xmlns:a16="http://schemas.microsoft.com/office/drawing/2014/main" id="{0A8DAF30-61F0-4068-87EB-287E1D987A27}"/>
              </a:ext>
            </a:extLst>
          </p:cNvPr>
          <p:cNvSpPr txBox="1"/>
          <p:nvPr/>
        </p:nvSpPr>
        <p:spPr>
          <a:xfrm>
            <a:off x="9942898" y="4440507"/>
            <a:ext cx="11235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rgbClr val="E8707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3&gt;0</a:t>
            </a:r>
            <a:endParaRPr lang="zh-CN" altLang="en-US" b="1" dirty="0">
              <a:solidFill>
                <a:srgbClr val="E8707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43" name="文本框 76">
            <a:extLst>
              <a:ext uri="{FF2B5EF4-FFF2-40B4-BE49-F238E27FC236}">
                <a16:creationId xmlns:a16="http://schemas.microsoft.com/office/drawing/2014/main" id="{C5498A79-9848-4738-8FA8-4C9924D57B4F}"/>
              </a:ext>
            </a:extLst>
          </p:cNvPr>
          <p:cNvSpPr txBox="1"/>
          <p:nvPr/>
        </p:nvSpPr>
        <p:spPr>
          <a:xfrm>
            <a:off x="9855187" y="5789331"/>
            <a:ext cx="999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rgbClr val="E8707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10&gt;0</a:t>
            </a:r>
            <a:endParaRPr lang="zh-CN" altLang="en-US" b="1" dirty="0">
              <a:solidFill>
                <a:srgbClr val="E8707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33" name="组合 10">
            <a:extLst>
              <a:ext uri="{FF2B5EF4-FFF2-40B4-BE49-F238E27FC236}">
                <a16:creationId xmlns:a16="http://schemas.microsoft.com/office/drawing/2014/main" id="{424BC326-10EC-47A7-A61B-586C7891D451}"/>
              </a:ext>
            </a:extLst>
          </p:cNvPr>
          <p:cNvGrpSpPr/>
          <p:nvPr/>
        </p:nvGrpSpPr>
        <p:grpSpPr>
          <a:xfrm>
            <a:off x="7243289" y="5500124"/>
            <a:ext cx="1266206" cy="1862902"/>
            <a:chOff x="8282297" y="3996149"/>
            <a:chExt cx="1266206" cy="1862902"/>
          </a:xfrm>
        </p:grpSpPr>
        <p:grpSp>
          <p:nvGrpSpPr>
            <p:cNvPr id="134" name="组合 64">
              <a:extLst>
                <a:ext uri="{FF2B5EF4-FFF2-40B4-BE49-F238E27FC236}">
                  <a16:creationId xmlns:a16="http://schemas.microsoft.com/office/drawing/2014/main" id="{2DF46D99-7AA4-4D18-86BB-3B1ED6AA3E24}"/>
                </a:ext>
              </a:extLst>
            </p:cNvPr>
            <p:cNvGrpSpPr/>
            <p:nvPr/>
          </p:nvGrpSpPr>
          <p:grpSpPr>
            <a:xfrm>
              <a:off x="8282297" y="3996149"/>
              <a:ext cx="1266206" cy="1862902"/>
              <a:chOff x="2993266" y="1723328"/>
              <a:chExt cx="1411736" cy="2077014"/>
            </a:xfrm>
          </p:grpSpPr>
          <p:sp>
            <p:nvSpPr>
              <p:cNvPr id="136" name="圆角矩形 65">
                <a:extLst>
                  <a:ext uri="{FF2B5EF4-FFF2-40B4-BE49-F238E27FC236}">
                    <a16:creationId xmlns:a16="http://schemas.microsoft.com/office/drawing/2014/main" id="{B64E339B-9F5B-4938-8F74-688DBEBDE991}"/>
                  </a:ext>
                </a:extLst>
              </p:cNvPr>
              <p:cNvSpPr/>
              <p:nvPr/>
            </p:nvSpPr>
            <p:spPr>
              <a:xfrm rot="2700000">
                <a:off x="2800568" y="2195908"/>
                <a:ext cx="2077014" cy="113185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69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37" name="椭圆 66">
                <a:extLst>
                  <a:ext uri="{FF2B5EF4-FFF2-40B4-BE49-F238E27FC236}">
                    <a16:creationId xmlns:a16="http://schemas.microsoft.com/office/drawing/2014/main" id="{8433C6C1-70F8-4DA5-8199-CF00B5B67145}"/>
                  </a:ext>
                </a:extLst>
              </p:cNvPr>
              <p:cNvSpPr/>
              <p:nvPr/>
            </p:nvSpPr>
            <p:spPr>
              <a:xfrm>
                <a:off x="2993266" y="1901066"/>
                <a:ext cx="947668" cy="9476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016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8" name="圆角矩形 67">
                <a:extLst>
                  <a:ext uri="{FF2B5EF4-FFF2-40B4-BE49-F238E27FC236}">
                    <a16:creationId xmlns:a16="http://schemas.microsoft.com/office/drawing/2014/main" id="{378EE784-A793-4F93-87B5-1B121A5F13AB}"/>
                  </a:ext>
                </a:extLst>
              </p:cNvPr>
              <p:cNvSpPr/>
              <p:nvPr/>
            </p:nvSpPr>
            <p:spPr>
              <a:xfrm rot="2700000">
                <a:off x="2918202" y="2295926"/>
                <a:ext cx="1827603" cy="90243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55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39" name="椭圆 68">
                <a:extLst>
                  <a:ext uri="{FF2B5EF4-FFF2-40B4-BE49-F238E27FC236}">
                    <a16:creationId xmlns:a16="http://schemas.microsoft.com/office/drawing/2014/main" id="{FD7CC1B9-5A65-4589-A984-AC462DDC050B}"/>
                  </a:ext>
                </a:extLst>
              </p:cNvPr>
              <p:cNvSpPr/>
              <p:nvPr/>
            </p:nvSpPr>
            <p:spPr>
              <a:xfrm>
                <a:off x="3086100" y="1993900"/>
                <a:ext cx="762000" cy="762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165100" dist="76200" dir="2700000" sx="97000" sy="97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35" name="文本框 100">
              <a:extLst>
                <a:ext uri="{FF2B5EF4-FFF2-40B4-BE49-F238E27FC236}">
                  <a16:creationId xmlns:a16="http://schemas.microsoft.com/office/drawing/2014/main" id="{0449A9DF-6622-41A4-B636-78E9554FE8F7}"/>
                </a:ext>
              </a:extLst>
            </p:cNvPr>
            <p:cNvSpPr txBox="1"/>
            <p:nvPr/>
          </p:nvSpPr>
          <p:spPr>
            <a:xfrm>
              <a:off x="8344684" y="4308797"/>
              <a:ext cx="685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rgbClr val="0070C0"/>
                  </a:solidFill>
                  <a:latin typeface="Impact" panose="020B0806030902050204" pitchFamily="34" charset="0"/>
                </a:rPr>
                <a:t>2-2</a:t>
              </a:r>
              <a:endParaRPr lang="zh-CN" altLang="en-US" sz="2800" dirty="0">
                <a:solidFill>
                  <a:srgbClr val="0070C0"/>
                </a:solidFill>
                <a:latin typeface="Impact" panose="020B0806030902050204" pitchFamily="34" charset="0"/>
              </a:endParaRPr>
            </a:p>
          </p:txBody>
        </p:sp>
      </p:grpSp>
      <p:sp>
        <p:nvSpPr>
          <p:cNvPr id="98" name="圆角矩形 2">
            <a:extLst>
              <a:ext uri="{FF2B5EF4-FFF2-40B4-BE49-F238E27FC236}">
                <a16:creationId xmlns:a16="http://schemas.microsoft.com/office/drawing/2014/main" id="{99DF23C9-B8A6-4EE9-A3C5-0B81E9D2EF15}"/>
              </a:ext>
            </a:extLst>
          </p:cNvPr>
          <p:cNvSpPr/>
          <p:nvPr/>
        </p:nvSpPr>
        <p:spPr>
          <a:xfrm>
            <a:off x="16373" y="2316225"/>
            <a:ext cx="3612800" cy="2991962"/>
          </a:xfrm>
          <a:prstGeom prst="roundRect">
            <a:avLst>
              <a:gd name="adj" fmla="val 5470"/>
            </a:avLst>
          </a:prstGeom>
          <a:solidFill>
            <a:schemeClr val="bg1">
              <a:lumMod val="95000"/>
            </a:schemeClr>
          </a:solidFill>
          <a:ln w="254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2700000" scaled="1"/>
              <a:tileRect/>
            </a:gradFill>
          </a:ln>
          <a:effectLst>
            <a:reflection blurRad="6350" stA="50000" endA="300" endPos="90000" dist="889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grpSp>
        <p:nvGrpSpPr>
          <p:cNvPr id="99" name="群組 98">
            <a:extLst>
              <a:ext uri="{FF2B5EF4-FFF2-40B4-BE49-F238E27FC236}">
                <a16:creationId xmlns:a16="http://schemas.microsoft.com/office/drawing/2014/main" id="{25A3A375-DCD5-45CC-895C-9819E5A6A302}"/>
              </a:ext>
            </a:extLst>
          </p:cNvPr>
          <p:cNvGrpSpPr/>
          <p:nvPr/>
        </p:nvGrpSpPr>
        <p:grpSpPr>
          <a:xfrm>
            <a:off x="605594" y="2969299"/>
            <a:ext cx="3198370" cy="1815413"/>
            <a:chOff x="4788881" y="2309044"/>
            <a:chExt cx="4250090" cy="2503065"/>
          </a:xfrm>
        </p:grpSpPr>
        <p:sp>
          <p:nvSpPr>
            <p:cNvPr id="100" name="文本框 77">
              <a:extLst>
                <a:ext uri="{FF2B5EF4-FFF2-40B4-BE49-F238E27FC236}">
                  <a16:creationId xmlns:a16="http://schemas.microsoft.com/office/drawing/2014/main" id="{4111124D-4974-437A-9198-D6D376D02078}"/>
                </a:ext>
              </a:extLst>
            </p:cNvPr>
            <p:cNvSpPr txBox="1"/>
            <p:nvPr/>
          </p:nvSpPr>
          <p:spPr>
            <a:xfrm>
              <a:off x="5181812" y="2309044"/>
              <a:ext cx="1324089" cy="424359"/>
            </a:xfrm>
            <a:prstGeom prst="rect">
              <a:avLst/>
            </a:prstGeom>
            <a:noFill/>
          </p:spPr>
          <p:txBody>
            <a:bodyPr vert="horz" wrap="square" rtlCol="0" anchor="ctr">
              <a:spAutoFit/>
            </a:bodyPr>
            <a:lstStyle/>
            <a:p>
              <a:pPr algn="ctr"/>
              <a:r>
                <a:rPr lang="zh-TW" altLang="en-US" sz="1400" dirty="0">
                  <a:solidFill>
                    <a:srgbClr val="C00000"/>
                  </a:solidFill>
                  <a:latin typeface="華康中特圓體(P)" panose="020F0800000000000000" pitchFamily="34" charset="-120"/>
                  <a:ea typeface="華康中特圓體(P)" panose="020F0800000000000000" pitchFamily="34" charset="-120"/>
                </a:rPr>
                <a:t>看球賽</a:t>
              </a:r>
              <a:endParaRPr lang="zh-CN" altLang="en-US" sz="1400" dirty="0">
                <a:solidFill>
                  <a:srgbClr val="C00000"/>
                </a:solidFill>
                <a:latin typeface="華康中特圓體(P)" panose="020F0800000000000000" pitchFamily="34" charset="-120"/>
                <a:ea typeface="華康中特圓體(P)" panose="020F0800000000000000" pitchFamily="34" charset="-120"/>
              </a:endParaRPr>
            </a:p>
          </p:txBody>
        </p:sp>
        <p:sp>
          <p:nvSpPr>
            <p:cNvPr id="101" name="文本框 77">
              <a:extLst>
                <a:ext uri="{FF2B5EF4-FFF2-40B4-BE49-F238E27FC236}">
                  <a16:creationId xmlns:a16="http://schemas.microsoft.com/office/drawing/2014/main" id="{3CED510E-2C5B-45BF-AC18-80EC33AE3F52}"/>
                </a:ext>
              </a:extLst>
            </p:cNvPr>
            <p:cNvSpPr txBox="1"/>
            <p:nvPr/>
          </p:nvSpPr>
          <p:spPr>
            <a:xfrm>
              <a:off x="7536210" y="2345848"/>
              <a:ext cx="1502761" cy="424359"/>
            </a:xfrm>
            <a:prstGeom prst="rect">
              <a:avLst/>
            </a:prstGeom>
            <a:noFill/>
          </p:spPr>
          <p:txBody>
            <a:bodyPr vert="horz" wrap="square" rtlCol="0" anchor="ctr">
              <a:spAutoFit/>
            </a:bodyPr>
            <a:lstStyle/>
            <a:p>
              <a:pPr algn="ctr"/>
              <a:r>
                <a:rPr lang="zh-TW" altLang="en-US" sz="1400" dirty="0">
                  <a:solidFill>
                    <a:srgbClr val="C00000"/>
                  </a:solidFill>
                  <a:latin typeface="華康中特圓體(P)" panose="020F0800000000000000" pitchFamily="34" charset="-120"/>
                  <a:ea typeface="華康中特圓體(P)" panose="020F0800000000000000" pitchFamily="34" charset="-120"/>
                </a:rPr>
                <a:t>看電影</a:t>
              </a:r>
              <a:endParaRPr lang="zh-CN" altLang="en-US" sz="1400" dirty="0">
                <a:solidFill>
                  <a:srgbClr val="C00000"/>
                </a:solidFill>
                <a:latin typeface="華康中特圓體(P)" panose="020F0800000000000000" pitchFamily="34" charset="-120"/>
                <a:ea typeface="華康中特圓體(P)" panose="020F0800000000000000" pitchFamily="34" charset="-120"/>
              </a:endParaRPr>
            </a:p>
          </p:txBody>
        </p:sp>
        <p:grpSp>
          <p:nvGrpSpPr>
            <p:cNvPr id="102" name="群組 101">
              <a:extLst>
                <a:ext uri="{FF2B5EF4-FFF2-40B4-BE49-F238E27FC236}">
                  <a16:creationId xmlns:a16="http://schemas.microsoft.com/office/drawing/2014/main" id="{FBE9933D-766F-423A-8D68-2E38B6199452}"/>
                </a:ext>
              </a:extLst>
            </p:cNvPr>
            <p:cNvGrpSpPr/>
            <p:nvPr/>
          </p:nvGrpSpPr>
          <p:grpSpPr>
            <a:xfrm>
              <a:off x="4788881" y="2652715"/>
              <a:ext cx="3956039" cy="2159394"/>
              <a:chOff x="4962751" y="1135578"/>
              <a:chExt cx="6161295" cy="2159394"/>
            </a:xfrm>
          </p:grpSpPr>
          <p:sp>
            <p:nvSpPr>
              <p:cNvPr id="111" name="文本框 77">
                <a:extLst>
                  <a:ext uri="{FF2B5EF4-FFF2-40B4-BE49-F238E27FC236}">
                    <a16:creationId xmlns:a16="http://schemas.microsoft.com/office/drawing/2014/main" id="{24306AD5-99CA-4E9B-B222-4199B7CBA18E}"/>
                  </a:ext>
                </a:extLst>
              </p:cNvPr>
              <p:cNvSpPr txBox="1"/>
              <p:nvPr/>
            </p:nvSpPr>
            <p:spPr>
              <a:xfrm>
                <a:off x="4962751" y="1135578"/>
                <a:ext cx="891752" cy="1268607"/>
              </a:xfrm>
              <a:prstGeom prst="rect">
                <a:avLst/>
              </a:prstGeom>
              <a:noFill/>
            </p:spPr>
            <p:txBody>
              <a:bodyPr vert="eaVert" wrap="square" rtlCol="0" anchor="ctr">
                <a:spAutoFit/>
              </a:bodyPr>
              <a:lstStyle/>
              <a:p>
                <a:pPr algn="ctr"/>
                <a:r>
                  <a:rPr lang="zh-TW" altLang="en-US" sz="1600" dirty="0">
                    <a:solidFill>
                      <a:srgbClr val="0070C0"/>
                    </a:solidFill>
                    <a:latin typeface="華康中特圓體(P)" panose="020F0800000000000000" pitchFamily="34" charset="-120"/>
                    <a:ea typeface="華康中特圓體(P)" panose="020F0800000000000000" pitchFamily="34" charset="-120"/>
                    <a:cs typeface="Arial" panose="020B0604020202020204" pitchFamily="34" charset="0"/>
                  </a:rPr>
                  <a:t>看球賽</a:t>
                </a:r>
                <a:endParaRPr lang="zh-CN" altLang="en-US" sz="1600" dirty="0">
                  <a:solidFill>
                    <a:srgbClr val="0070C0"/>
                  </a:solidFill>
                  <a:latin typeface="華康中特圓體(P)" panose="020F0800000000000000" pitchFamily="34" charset="-120"/>
                  <a:ea typeface="華康中特圓體(P)" panose="020F0800000000000000" pitchFamily="34" charset="-120"/>
                  <a:cs typeface="Arial" panose="020B0604020202020204" pitchFamily="34" charset="0"/>
                </a:endParaRPr>
              </a:p>
            </p:txBody>
          </p:sp>
          <p:sp>
            <p:nvSpPr>
              <p:cNvPr id="112" name="文本框 77">
                <a:extLst>
                  <a:ext uri="{FF2B5EF4-FFF2-40B4-BE49-F238E27FC236}">
                    <a16:creationId xmlns:a16="http://schemas.microsoft.com/office/drawing/2014/main" id="{56305F8F-A3BC-4A8E-886D-BB3677AB281D}"/>
                  </a:ext>
                </a:extLst>
              </p:cNvPr>
              <p:cNvSpPr txBox="1"/>
              <p:nvPr/>
            </p:nvSpPr>
            <p:spPr>
              <a:xfrm>
                <a:off x="4971354" y="2026365"/>
                <a:ext cx="891752" cy="1268607"/>
              </a:xfrm>
              <a:prstGeom prst="rect">
                <a:avLst/>
              </a:prstGeom>
              <a:noFill/>
            </p:spPr>
            <p:txBody>
              <a:bodyPr vert="eaVert" wrap="square" rtlCol="0" anchor="ctr">
                <a:spAutoFit/>
              </a:bodyPr>
              <a:lstStyle/>
              <a:p>
                <a:pPr algn="ctr"/>
                <a:r>
                  <a:rPr lang="zh-TW" altLang="en-US" sz="1600" dirty="0">
                    <a:solidFill>
                      <a:srgbClr val="0070C0"/>
                    </a:solidFill>
                    <a:latin typeface="華康中特圓體(P)" panose="020F0800000000000000" pitchFamily="34" charset="-120"/>
                    <a:ea typeface="華康中特圓體(P)" panose="020F0800000000000000" pitchFamily="34" charset="-120"/>
                    <a:cs typeface="Arial" panose="020B0604020202020204" pitchFamily="34" charset="0"/>
                  </a:rPr>
                  <a:t>看電影</a:t>
                </a:r>
                <a:endParaRPr lang="zh-CN" altLang="en-US" sz="1600" dirty="0">
                  <a:solidFill>
                    <a:srgbClr val="0070C0"/>
                  </a:solidFill>
                  <a:latin typeface="華康中特圓體(P)" panose="020F0800000000000000" pitchFamily="34" charset="-120"/>
                  <a:ea typeface="華康中特圓體(P)" panose="020F0800000000000000" pitchFamily="34" charset="-120"/>
                  <a:cs typeface="Arial" panose="020B0604020202020204" pitchFamily="34" charset="0"/>
                </a:endParaRPr>
              </a:p>
            </p:txBody>
          </p:sp>
          <p:sp>
            <p:nvSpPr>
              <p:cNvPr id="113" name="矩形 112">
                <a:extLst>
                  <a:ext uri="{FF2B5EF4-FFF2-40B4-BE49-F238E27FC236}">
                    <a16:creationId xmlns:a16="http://schemas.microsoft.com/office/drawing/2014/main" id="{16708641-1345-459F-AFB3-AEA16CBF5AEE}"/>
                  </a:ext>
                </a:extLst>
              </p:cNvPr>
              <p:cNvSpPr/>
              <p:nvPr/>
            </p:nvSpPr>
            <p:spPr>
              <a:xfrm>
                <a:off x="8766601" y="1312593"/>
                <a:ext cx="2357441" cy="788319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254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innerShdw blurRad="101600" dist="254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solidFill>
                    <a:prstClr val="white"/>
                  </a:solidFill>
                  <a:latin typeface="華康中特圓體(P)" panose="020F0800000000000000" pitchFamily="34" charset="-120"/>
                  <a:ea typeface="華康中特圓體(P)" panose="020F0800000000000000" pitchFamily="34" charset="-120"/>
                  <a:cs typeface="Arial" panose="020B0604020202020204" pitchFamily="34" charset="0"/>
                </a:endParaRPr>
              </a:p>
            </p:txBody>
          </p:sp>
          <p:sp>
            <p:nvSpPr>
              <p:cNvPr id="114" name="单圆角矩形 9">
                <a:extLst>
                  <a:ext uri="{FF2B5EF4-FFF2-40B4-BE49-F238E27FC236}">
                    <a16:creationId xmlns:a16="http://schemas.microsoft.com/office/drawing/2014/main" id="{86AB9205-9360-45A3-BF45-C694379D00A0}"/>
                  </a:ext>
                </a:extLst>
              </p:cNvPr>
              <p:cNvSpPr/>
              <p:nvPr/>
            </p:nvSpPr>
            <p:spPr>
              <a:xfrm flipH="1">
                <a:off x="5871670" y="1311904"/>
                <a:ext cx="2693534" cy="788319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25400">
                <a:gradFill>
                  <a:gsLst>
                    <a:gs pos="0">
                      <a:schemeClr val="bg1">
                        <a:lumMod val="65000"/>
                      </a:schemeClr>
                    </a:gs>
                    <a:gs pos="100000">
                      <a:schemeClr val="bg1"/>
                    </a:gs>
                  </a:gsLst>
                  <a:lin ang="8100000" scaled="0"/>
                </a:gradFill>
              </a:ln>
              <a:effectLst>
                <a:innerShdw blurRad="101600" dist="25400" dir="189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 dirty="0">
                  <a:solidFill>
                    <a:prstClr val="white"/>
                  </a:solidFill>
                  <a:latin typeface="華康中特圓體(P)" panose="020F0800000000000000" pitchFamily="34" charset="-120"/>
                  <a:ea typeface="華康中特圓體(P)" panose="020F0800000000000000" pitchFamily="34" charset="-120"/>
                  <a:cs typeface="Arial" panose="020B0604020202020204" pitchFamily="34" charset="0"/>
                </a:endParaRPr>
              </a:p>
            </p:txBody>
          </p:sp>
          <p:sp>
            <p:nvSpPr>
              <p:cNvPr id="115" name="单圆角矩形 10">
                <a:extLst>
                  <a:ext uri="{FF2B5EF4-FFF2-40B4-BE49-F238E27FC236}">
                    <a16:creationId xmlns:a16="http://schemas.microsoft.com/office/drawing/2014/main" id="{85990247-0CC0-47FA-969B-519B941D3F9B}"/>
                  </a:ext>
                </a:extLst>
              </p:cNvPr>
              <p:cNvSpPr/>
              <p:nvPr/>
            </p:nvSpPr>
            <p:spPr>
              <a:xfrm flipV="1">
                <a:off x="8821980" y="2210879"/>
                <a:ext cx="2302066" cy="788319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25400">
                <a:gradFill>
                  <a:gsLst>
                    <a:gs pos="0">
                      <a:schemeClr val="bg1">
                        <a:lumMod val="65000"/>
                      </a:schemeClr>
                    </a:gs>
                    <a:gs pos="100000">
                      <a:schemeClr val="bg1"/>
                    </a:gs>
                  </a:gsLst>
                  <a:lin ang="18900000" scaled="0"/>
                </a:gradFill>
              </a:ln>
              <a:effectLst>
                <a:innerShdw blurRad="101600" dist="25400" dir="81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solidFill>
                    <a:prstClr val="white"/>
                  </a:solidFill>
                  <a:latin typeface="華康中特圓體(P)" panose="020F0800000000000000" pitchFamily="34" charset="-120"/>
                  <a:ea typeface="華康中特圓體(P)" panose="020F0800000000000000" pitchFamily="34" charset="-120"/>
                  <a:cs typeface="Arial" panose="020B0604020202020204" pitchFamily="34" charset="0"/>
                </a:endParaRPr>
              </a:p>
            </p:txBody>
          </p:sp>
          <p:sp>
            <p:nvSpPr>
              <p:cNvPr id="116" name="矩形 115">
                <a:extLst>
                  <a:ext uri="{FF2B5EF4-FFF2-40B4-BE49-F238E27FC236}">
                    <a16:creationId xmlns:a16="http://schemas.microsoft.com/office/drawing/2014/main" id="{5697344D-D262-4951-BFCB-FF3DDDFE71DE}"/>
                  </a:ext>
                </a:extLst>
              </p:cNvPr>
              <p:cNvSpPr/>
              <p:nvPr/>
            </p:nvSpPr>
            <p:spPr>
              <a:xfrm>
                <a:off x="5822150" y="2234976"/>
                <a:ext cx="2693536" cy="788319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254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innerShdw blurRad="101600" dist="254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solidFill>
                    <a:prstClr val="white"/>
                  </a:solidFill>
                  <a:latin typeface="華康中特圓體(P)" panose="020F0800000000000000" pitchFamily="34" charset="-120"/>
                  <a:ea typeface="華康中特圓體(P)" panose="020F0800000000000000" pitchFamily="34" charset="-120"/>
                  <a:cs typeface="Arial" panose="020B0604020202020204" pitchFamily="34" charset="0"/>
                </a:endParaRPr>
              </a:p>
            </p:txBody>
          </p:sp>
          <p:sp>
            <p:nvSpPr>
              <p:cNvPr id="117" name="文本框 77">
                <a:extLst>
                  <a:ext uri="{FF2B5EF4-FFF2-40B4-BE49-F238E27FC236}">
                    <a16:creationId xmlns:a16="http://schemas.microsoft.com/office/drawing/2014/main" id="{F9821E20-AB51-4030-9394-61478B83E99B}"/>
                  </a:ext>
                </a:extLst>
              </p:cNvPr>
              <p:cNvSpPr txBox="1"/>
              <p:nvPr/>
            </p:nvSpPr>
            <p:spPr>
              <a:xfrm>
                <a:off x="5902149" y="1448531"/>
                <a:ext cx="2541126" cy="509230"/>
              </a:xfrm>
              <a:prstGeom prst="rect">
                <a:avLst/>
              </a:prstGeom>
              <a:noFill/>
            </p:spPr>
            <p:txBody>
              <a:bodyPr vert="horz" wrap="square" rtlCol="0" anchor="ctr">
                <a:spAutoFit/>
              </a:bodyPr>
              <a:lstStyle/>
              <a:p>
                <a:pPr algn="ctr"/>
                <a:r>
                  <a:rPr lang="en-US" altLang="zh-TW" sz="1600" dirty="0">
                    <a:latin typeface="華康中特圓體(P)" panose="020F0800000000000000" pitchFamily="34" charset="-120"/>
                    <a:ea typeface="華康中特圓體(P)" panose="020F0800000000000000" pitchFamily="34" charset="-120"/>
                    <a:cs typeface="Arial" panose="020B0604020202020204" pitchFamily="34" charset="0"/>
                  </a:rPr>
                  <a:t>( </a:t>
                </a:r>
                <a:r>
                  <a:rPr lang="en-US" altLang="zh-TW" dirty="0">
                    <a:solidFill>
                      <a:srgbClr val="0070C0"/>
                    </a:solidFill>
                    <a:latin typeface="Arial" panose="020B0604020202020204" pitchFamily="34" charset="0"/>
                    <a:ea typeface="華康中特圓體(P)" panose="020F0800000000000000" pitchFamily="34" charset="-120"/>
                    <a:cs typeface="Arial" panose="020B0604020202020204" pitchFamily="34" charset="0"/>
                  </a:rPr>
                  <a:t>10</a:t>
                </a:r>
                <a:r>
                  <a:rPr lang="en-US" altLang="zh-TW" dirty="0">
                    <a:latin typeface="Arial" panose="020B0604020202020204" pitchFamily="34" charset="0"/>
                    <a:ea typeface="華康中特圓體(P)" panose="020F0800000000000000" pitchFamily="34" charset="-120"/>
                    <a:cs typeface="Arial" panose="020B0604020202020204" pitchFamily="34" charset="0"/>
                  </a:rPr>
                  <a:t> </a:t>
                </a:r>
                <a:r>
                  <a:rPr lang="zh-TW" altLang="en-US" dirty="0">
                    <a:latin typeface="Arial" panose="020B0604020202020204" pitchFamily="34" charset="0"/>
                    <a:ea typeface="華康中特圓體(P)" panose="020F0800000000000000" pitchFamily="34" charset="-120"/>
                    <a:cs typeface="Arial" panose="020B0604020202020204" pitchFamily="34" charset="0"/>
                  </a:rPr>
                  <a:t>，</a:t>
                </a:r>
                <a:r>
                  <a:rPr lang="en-US" altLang="zh-TW" dirty="0">
                    <a:solidFill>
                      <a:srgbClr val="C00000"/>
                    </a:solidFill>
                    <a:latin typeface="Arial" panose="020B0604020202020204" pitchFamily="34" charset="0"/>
                    <a:ea typeface="華康中特圓體(P)" panose="020F0800000000000000" pitchFamily="34" charset="-120"/>
                    <a:cs typeface="Arial" panose="020B0604020202020204" pitchFamily="34" charset="0"/>
                  </a:rPr>
                  <a:t>3</a:t>
                </a:r>
                <a:r>
                  <a:rPr lang="zh-TW" altLang="en-US" dirty="0">
                    <a:latin typeface="Arial" panose="020B0604020202020204" pitchFamily="34" charset="0"/>
                    <a:ea typeface="華康中特圓體(P)" panose="020F0800000000000000" pitchFamily="34" charset="-120"/>
                    <a:cs typeface="Arial" panose="020B0604020202020204" pitchFamily="34" charset="0"/>
                  </a:rPr>
                  <a:t> </a:t>
                </a:r>
                <a:r>
                  <a:rPr lang="en-US" altLang="zh-TW" sz="1600" dirty="0">
                    <a:latin typeface="華康中特圓體(P)" panose="020F0800000000000000" pitchFamily="34" charset="-120"/>
                    <a:ea typeface="華康中特圓體(P)" panose="020F0800000000000000" pitchFamily="34" charset="-120"/>
                    <a:cs typeface="Arial" panose="020B0604020202020204" pitchFamily="34" charset="0"/>
                  </a:rPr>
                  <a:t>)</a:t>
                </a:r>
                <a:endParaRPr lang="zh-CN" altLang="en-US" sz="1600" dirty="0">
                  <a:latin typeface="華康中特圓體(P)" panose="020F0800000000000000" pitchFamily="34" charset="-120"/>
                  <a:ea typeface="華康中特圓體(P)" panose="020F0800000000000000" pitchFamily="34" charset="-12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03" name="文本框 77">
              <a:extLst>
                <a:ext uri="{FF2B5EF4-FFF2-40B4-BE49-F238E27FC236}">
                  <a16:creationId xmlns:a16="http://schemas.microsoft.com/office/drawing/2014/main" id="{B05D8900-CB5B-4FE1-976C-9E71CA3D2616}"/>
                </a:ext>
              </a:extLst>
            </p:cNvPr>
            <p:cNvSpPr txBox="1"/>
            <p:nvPr/>
          </p:nvSpPr>
          <p:spPr>
            <a:xfrm>
              <a:off x="5302233" y="3849556"/>
              <a:ext cx="1729462" cy="509230"/>
            </a:xfrm>
            <a:prstGeom prst="rect">
              <a:avLst/>
            </a:prstGeom>
            <a:noFill/>
          </p:spPr>
          <p:txBody>
            <a:bodyPr vert="horz" wrap="square" rtlCol="0" anchor="ctr">
              <a:spAutoFit/>
            </a:bodyPr>
            <a:lstStyle/>
            <a:p>
              <a:pPr algn="ctr"/>
              <a:r>
                <a:rPr lang="en-US" altLang="zh-TW" dirty="0">
                  <a:latin typeface="Arial" panose="020B0604020202020204" pitchFamily="34" charset="0"/>
                  <a:ea typeface="華康中特圓體(P)" panose="020F0800000000000000" pitchFamily="34" charset="-120"/>
                  <a:cs typeface="Arial" panose="020B0604020202020204" pitchFamily="34" charset="0"/>
                </a:rPr>
                <a:t>(  </a:t>
              </a:r>
              <a:r>
                <a:rPr lang="en-US" altLang="zh-TW" dirty="0">
                  <a:solidFill>
                    <a:srgbClr val="0070C0"/>
                  </a:solidFill>
                  <a:latin typeface="Arial" panose="020B0604020202020204" pitchFamily="34" charset="0"/>
                  <a:ea typeface="華康中特圓體(P)" panose="020F0800000000000000" pitchFamily="34" charset="-120"/>
                  <a:cs typeface="Arial" panose="020B0604020202020204" pitchFamily="34" charset="0"/>
                </a:rPr>
                <a:t>0</a:t>
              </a:r>
              <a:r>
                <a:rPr lang="zh-TW" altLang="en-US" dirty="0">
                  <a:latin typeface="Arial" panose="020B0604020202020204" pitchFamily="34" charset="0"/>
                  <a:ea typeface="華康中特圓體(P)" panose="020F0800000000000000" pitchFamily="34" charset="-120"/>
                  <a:cs typeface="Arial" panose="020B0604020202020204" pitchFamily="34" charset="0"/>
                </a:rPr>
                <a:t>， </a:t>
              </a:r>
              <a:r>
                <a:rPr lang="en-US" altLang="zh-TW" dirty="0">
                  <a:solidFill>
                    <a:srgbClr val="C00000"/>
                  </a:solidFill>
                  <a:latin typeface="Arial" panose="020B0604020202020204" pitchFamily="34" charset="0"/>
                  <a:ea typeface="華康中特圓體(P)" panose="020F0800000000000000" pitchFamily="34" charset="-120"/>
                  <a:cs typeface="Arial" panose="020B0604020202020204" pitchFamily="34" charset="0"/>
                </a:rPr>
                <a:t>0 </a:t>
              </a:r>
              <a:r>
                <a:rPr lang="en-US" altLang="zh-TW" dirty="0">
                  <a:latin typeface="Arial" panose="020B0604020202020204" pitchFamily="34" charset="0"/>
                  <a:ea typeface="華康中特圓體(P)" panose="020F0800000000000000" pitchFamily="34" charset="-120"/>
                  <a:cs typeface="Arial" panose="020B0604020202020204" pitchFamily="34" charset="0"/>
                </a:rPr>
                <a:t>)</a:t>
              </a:r>
              <a:endParaRPr lang="zh-CN" altLang="en-US" dirty="0">
                <a:latin typeface="Arial" panose="020B0604020202020204" pitchFamily="34" charset="0"/>
                <a:ea typeface="華康中特圓體(P)" panose="020F0800000000000000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4" name="文本框 77">
              <a:extLst>
                <a:ext uri="{FF2B5EF4-FFF2-40B4-BE49-F238E27FC236}">
                  <a16:creationId xmlns:a16="http://schemas.microsoft.com/office/drawing/2014/main" id="{64E9B6DE-8CCB-47B3-AB26-C0BAAF43F0F4}"/>
                </a:ext>
              </a:extLst>
            </p:cNvPr>
            <p:cNvSpPr txBox="1"/>
            <p:nvPr/>
          </p:nvSpPr>
          <p:spPr>
            <a:xfrm>
              <a:off x="7218326" y="2993371"/>
              <a:ext cx="1401633" cy="509230"/>
            </a:xfrm>
            <a:prstGeom prst="rect">
              <a:avLst/>
            </a:prstGeom>
            <a:noFill/>
          </p:spPr>
          <p:txBody>
            <a:bodyPr vert="horz" wrap="square" rtlCol="0" anchor="ctr">
              <a:spAutoFit/>
            </a:bodyPr>
            <a:lstStyle/>
            <a:p>
              <a:pPr algn="ctr"/>
              <a:r>
                <a:rPr lang="en-US" altLang="zh-TW" dirty="0">
                  <a:solidFill>
                    <a:srgbClr val="0070C0"/>
                  </a:solidFill>
                  <a:latin typeface="Arial" panose="020B0604020202020204" pitchFamily="34" charset="0"/>
                  <a:ea typeface="華康中特圓體(P)" panose="020F0800000000000000" pitchFamily="34" charset="-120"/>
                  <a:cs typeface="Arial" panose="020B0604020202020204" pitchFamily="34" charset="0"/>
                </a:rPr>
                <a:t>( 0 </a:t>
              </a:r>
              <a:r>
                <a:rPr lang="zh-TW" altLang="en-US" dirty="0">
                  <a:latin typeface="Arial" panose="020B0604020202020204" pitchFamily="34" charset="0"/>
                  <a:ea typeface="華康中特圓體(P)" panose="020F0800000000000000" pitchFamily="34" charset="-120"/>
                  <a:cs typeface="Arial" panose="020B0604020202020204" pitchFamily="34" charset="0"/>
                </a:rPr>
                <a:t>，</a:t>
              </a:r>
              <a:r>
                <a:rPr lang="en-US" altLang="zh-TW" dirty="0">
                  <a:solidFill>
                    <a:srgbClr val="C00000"/>
                  </a:solidFill>
                  <a:latin typeface="Arial" panose="020B0604020202020204" pitchFamily="34" charset="0"/>
                  <a:ea typeface="華康中特圓體(P)" panose="020F0800000000000000" pitchFamily="34" charset="-120"/>
                  <a:cs typeface="Arial" panose="020B0604020202020204" pitchFamily="34" charset="0"/>
                </a:rPr>
                <a:t>0 </a:t>
              </a:r>
              <a:r>
                <a:rPr lang="en-US" altLang="zh-TW" dirty="0">
                  <a:latin typeface="Arial" panose="020B0604020202020204" pitchFamily="34" charset="0"/>
                  <a:ea typeface="華康中特圓體(P)" panose="020F0800000000000000" pitchFamily="34" charset="-120"/>
                  <a:cs typeface="Arial" panose="020B0604020202020204" pitchFamily="34" charset="0"/>
                </a:rPr>
                <a:t>)</a:t>
              </a:r>
              <a:endParaRPr lang="zh-CN" altLang="en-US" dirty="0">
                <a:latin typeface="Arial" panose="020B0604020202020204" pitchFamily="34" charset="0"/>
                <a:ea typeface="華康中特圓體(P)" panose="020F0800000000000000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05" name="文本框 77">
              <a:extLst>
                <a:ext uri="{FF2B5EF4-FFF2-40B4-BE49-F238E27FC236}">
                  <a16:creationId xmlns:a16="http://schemas.microsoft.com/office/drawing/2014/main" id="{51066498-9C3A-4943-A1FF-A41D579912B1}"/>
                </a:ext>
              </a:extLst>
            </p:cNvPr>
            <p:cNvSpPr txBox="1"/>
            <p:nvPr/>
          </p:nvSpPr>
          <p:spPr>
            <a:xfrm>
              <a:off x="7087744" y="3866530"/>
              <a:ext cx="1834844" cy="509230"/>
            </a:xfrm>
            <a:prstGeom prst="rect">
              <a:avLst/>
            </a:prstGeom>
            <a:noFill/>
          </p:spPr>
          <p:txBody>
            <a:bodyPr vert="horz" wrap="square" rtlCol="0" anchor="ctr">
              <a:spAutoFit/>
            </a:bodyPr>
            <a:lstStyle/>
            <a:p>
              <a:pPr algn="ctr"/>
              <a:r>
                <a:rPr lang="en-US" altLang="zh-TW" dirty="0">
                  <a:latin typeface="Arial" panose="020B0604020202020204" pitchFamily="34" charset="0"/>
                  <a:ea typeface="華康中特圓體(P)" panose="020F0800000000000000" pitchFamily="34" charset="-120"/>
                  <a:cs typeface="Arial" panose="020B0604020202020204" pitchFamily="34" charset="0"/>
                </a:rPr>
                <a:t>( </a:t>
              </a:r>
              <a:r>
                <a:rPr lang="en-US" altLang="zh-TW" dirty="0">
                  <a:solidFill>
                    <a:srgbClr val="0070C0"/>
                  </a:solidFill>
                  <a:latin typeface="Arial" panose="020B0604020202020204" pitchFamily="34" charset="0"/>
                  <a:ea typeface="華康中特圓體(P)" panose="020F0800000000000000" pitchFamily="34" charset="-120"/>
                  <a:cs typeface="Arial" panose="020B0604020202020204" pitchFamily="34" charset="0"/>
                </a:rPr>
                <a:t>3</a:t>
              </a:r>
              <a:r>
                <a:rPr lang="zh-TW" altLang="en-US" dirty="0">
                  <a:latin typeface="Arial" panose="020B0604020202020204" pitchFamily="34" charset="0"/>
                  <a:ea typeface="華康中特圓體(P)" panose="020F0800000000000000" pitchFamily="34" charset="-120"/>
                  <a:cs typeface="Arial" panose="020B0604020202020204" pitchFamily="34" charset="0"/>
                </a:rPr>
                <a:t>，</a:t>
              </a:r>
              <a:r>
                <a:rPr lang="en-US" altLang="zh-TW" dirty="0">
                  <a:solidFill>
                    <a:srgbClr val="C00000"/>
                  </a:solidFill>
                  <a:latin typeface="Arial" panose="020B0604020202020204" pitchFamily="34" charset="0"/>
                  <a:ea typeface="華康中特圓體(P)" panose="020F0800000000000000" pitchFamily="34" charset="-120"/>
                  <a:cs typeface="Arial" panose="020B0604020202020204" pitchFamily="34" charset="0"/>
                </a:rPr>
                <a:t>10</a:t>
              </a:r>
              <a:r>
                <a:rPr lang="en-US" altLang="zh-TW" dirty="0">
                  <a:latin typeface="Arial" panose="020B0604020202020204" pitchFamily="34" charset="0"/>
                  <a:ea typeface="華康中特圓體(P)" panose="020F0800000000000000" pitchFamily="34" charset="-120"/>
                  <a:cs typeface="Arial" panose="020B0604020202020204" pitchFamily="34" charset="0"/>
                </a:rPr>
                <a:t> )</a:t>
              </a:r>
              <a:endParaRPr lang="zh-CN" altLang="en-US" dirty="0">
                <a:latin typeface="Arial" panose="020B0604020202020204" pitchFamily="34" charset="0"/>
                <a:ea typeface="華康中特圓體(P)" panose="020F0800000000000000" pitchFamily="34" charset="-120"/>
                <a:cs typeface="Arial" panose="020B0604020202020204" pitchFamily="34" charset="0"/>
              </a:endParaRPr>
            </a:p>
          </p:txBody>
        </p:sp>
      </p:grpSp>
      <p:pic>
        <p:nvPicPr>
          <p:cNvPr id="118" name="圖片 117">
            <a:extLst>
              <a:ext uri="{FF2B5EF4-FFF2-40B4-BE49-F238E27FC236}">
                <a16:creationId xmlns:a16="http://schemas.microsoft.com/office/drawing/2014/main" id="{CB026E68-B6BB-492E-BC9E-1492C32C61E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5016" y="4386941"/>
            <a:ext cx="743987" cy="845795"/>
          </a:xfrm>
          <a:prstGeom prst="rect">
            <a:avLst/>
          </a:prstGeom>
        </p:spPr>
      </p:pic>
      <p:pic>
        <p:nvPicPr>
          <p:cNvPr id="119" name="圖片 118">
            <a:extLst>
              <a:ext uri="{FF2B5EF4-FFF2-40B4-BE49-F238E27FC236}">
                <a16:creationId xmlns:a16="http://schemas.microsoft.com/office/drawing/2014/main" id="{D5104BD9-E226-4C68-922B-13470B52B6E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2990" y="2453032"/>
            <a:ext cx="694054" cy="694054"/>
          </a:xfrm>
          <a:prstGeom prst="rect">
            <a:avLst/>
          </a:prstGeom>
        </p:spPr>
      </p:pic>
      <p:pic>
        <p:nvPicPr>
          <p:cNvPr id="120" name="圖片 119">
            <a:extLst>
              <a:ext uri="{FF2B5EF4-FFF2-40B4-BE49-F238E27FC236}">
                <a16:creationId xmlns:a16="http://schemas.microsoft.com/office/drawing/2014/main" id="{3DCFE05B-AFD1-487D-B353-5379F914208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987" y="3339291"/>
            <a:ext cx="644011" cy="644011"/>
          </a:xfrm>
          <a:prstGeom prst="rect">
            <a:avLst/>
          </a:prstGeom>
        </p:spPr>
      </p:pic>
      <p:pic>
        <p:nvPicPr>
          <p:cNvPr id="121" name="圖片 120">
            <a:extLst>
              <a:ext uri="{FF2B5EF4-FFF2-40B4-BE49-F238E27FC236}">
                <a16:creationId xmlns:a16="http://schemas.microsoft.com/office/drawing/2014/main" id="{0C95E7AB-A7C2-41CC-A7CC-F4DE817300B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3080" y="3963059"/>
            <a:ext cx="644011" cy="644011"/>
          </a:xfrm>
          <a:prstGeom prst="rect">
            <a:avLst/>
          </a:prstGeom>
        </p:spPr>
      </p:pic>
      <p:pic>
        <p:nvPicPr>
          <p:cNvPr id="122" name="圖片 121">
            <a:extLst>
              <a:ext uri="{FF2B5EF4-FFF2-40B4-BE49-F238E27FC236}">
                <a16:creationId xmlns:a16="http://schemas.microsoft.com/office/drawing/2014/main" id="{F68DBA08-5300-46C4-B230-C44EBE4D1ECA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8879" y="3295406"/>
            <a:ext cx="730846" cy="730846"/>
          </a:xfrm>
          <a:prstGeom prst="rect">
            <a:avLst/>
          </a:prstGeom>
        </p:spPr>
      </p:pic>
      <p:pic>
        <p:nvPicPr>
          <p:cNvPr id="123" name="圖片 122">
            <a:extLst>
              <a:ext uri="{FF2B5EF4-FFF2-40B4-BE49-F238E27FC236}">
                <a16:creationId xmlns:a16="http://schemas.microsoft.com/office/drawing/2014/main" id="{601F5631-9AEA-4FBA-A418-662D59D2C095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9020" y="3871251"/>
            <a:ext cx="769712" cy="769712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E233F634-7685-4E16-A7A1-08E9324F216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4573416" y="70420"/>
            <a:ext cx="4267200" cy="3009900"/>
          </a:xfrm>
          <a:prstGeom prst="rect">
            <a:avLst/>
          </a:prstGeom>
        </p:spPr>
      </p:pic>
      <p:pic>
        <p:nvPicPr>
          <p:cNvPr id="126" name="圖片 125">
            <a:extLst>
              <a:ext uri="{FF2B5EF4-FFF2-40B4-BE49-F238E27FC236}">
                <a16:creationId xmlns:a16="http://schemas.microsoft.com/office/drawing/2014/main" id="{4E743B3D-0667-45A1-AD1E-8C1BA86DB8E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2056" y="3564546"/>
            <a:ext cx="840549" cy="840549"/>
          </a:xfrm>
          <a:prstGeom prst="rect">
            <a:avLst/>
          </a:prstGeom>
        </p:spPr>
      </p:pic>
      <p:pic>
        <p:nvPicPr>
          <p:cNvPr id="127" name="圖片 126">
            <a:extLst>
              <a:ext uri="{FF2B5EF4-FFF2-40B4-BE49-F238E27FC236}">
                <a16:creationId xmlns:a16="http://schemas.microsoft.com/office/drawing/2014/main" id="{E1295A47-1FB4-46C7-90B4-9ADC379E206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398" y="2282280"/>
            <a:ext cx="500132" cy="861338"/>
          </a:xfrm>
          <a:prstGeom prst="rect">
            <a:avLst/>
          </a:prstGeom>
        </p:spPr>
      </p:pic>
      <p:pic>
        <p:nvPicPr>
          <p:cNvPr id="128" name="圖片 127">
            <a:extLst>
              <a:ext uri="{FF2B5EF4-FFF2-40B4-BE49-F238E27FC236}">
                <a16:creationId xmlns:a16="http://schemas.microsoft.com/office/drawing/2014/main" id="{D476C1F5-8458-4DF0-B41A-703DCD6FAE8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300906" y="1402934"/>
            <a:ext cx="743987" cy="845795"/>
          </a:xfrm>
          <a:prstGeom prst="rect">
            <a:avLst/>
          </a:prstGeom>
        </p:spPr>
      </p:pic>
      <p:pic>
        <p:nvPicPr>
          <p:cNvPr id="129" name="圖片 128">
            <a:extLst>
              <a:ext uri="{FF2B5EF4-FFF2-40B4-BE49-F238E27FC236}">
                <a16:creationId xmlns:a16="http://schemas.microsoft.com/office/drawing/2014/main" id="{E8FC4066-A3E3-4351-8128-5D3A2D1826E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8663" y="5958767"/>
            <a:ext cx="694054" cy="694054"/>
          </a:xfrm>
          <a:prstGeom prst="rect">
            <a:avLst/>
          </a:prstGeom>
        </p:spPr>
      </p:pic>
      <p:sp>
        <p:nvSpPr>
          <p:cNvPr id="131" name="标题 5">
            <a:extLst>
              <a:ext uri="{FF2B5EF4-FFF2-40B4-BE49-F238E27FC236}">
                <a16:creationId xmlns:a16="http://schemas.microsoft.com/office/drawing/2014/main" id="{5FAB5098-8B7F-4023-86D1-08223D28066B}"/>
              </a:ext>
            </a:extLst>
          </p:cNvPr>
          <p:cNvSpPr txBox="1">
            <a:spLocks/>
          </p:cNvSpPr>
          <p:nvPr/>
        </p:nvSpPr>
        <p:spPr>
          <a:xfrm>
            <a:off x="262116" y="216323"/>
            <a:ext cx="3052602" cy="546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1219170" rtl="0" eaLnBrk="1" latinLnBrk="0" hangingPunct="1">
              <a:spcBef>
                <a:spcPct val="0"/>
              </a:spcBef>
              <a:buNone/>
              <a:defRPr sz="1800" kern="1200">
                <a:solidFill>
                  <a:schemeClr val="bg1"/>
                </a:solidFill>
                <a:latin typeface="迷你简汉真广标" panose="02010609000101010101" pitchFamily="49" charset="-122"/>
                <a:ea typeface="迷你简汉真广标" panose="02010609000101010101" pitchFamily="49" charset="-122"/>
                <a:cs typeface="Signika"/>
              </a:defRPr>
            </a:lvl1pPr>
          </a:lstStyle>
          <a:p>
            <a:pPr algn="ctr"/>
            <a:r>
              <a:rPr lang="zh-TW" altLang="en-US" sz="2400" dirty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</a:rPr>
              <a:t>囚徒困境</a:t>
            </a:r>
            <a:r>
              <a:rPr lang="en-US" altLang="zh-TW" sz="2400" dirty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</a:rPr>
              <a:t>/</a:t>
            </a:r>
            <a:r>
              <a:rPr lang="zh-TW" altLang="en-US" sz="2400" dirty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</a:rPr>
              <a:t>情侶約會</a:t>
            </a:r>
          </a:p>
        </p:txBody>
      </p:sp>
    </p:spTree>
    <p:extLst>
      <p:ext uri="{BB962C8B-B14F-4D97-AF65-F5344CB8AC3E}">
        <p14:creationId xmlns:p14="http://schemas.microsoft.com/office/powerpoint/2010/main" val="2779989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1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" presetClass="entr" presetSubtype="2" accel="4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0" dur="1500" fill="hold"/>
                                            <p:tgtEl>
                                              <p:spTgt spid="17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1" dur="1500" fill="hold"/>
                                            <p:tgtEl>
                                              <p:spTgt spid="17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15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15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500"/>
                                            <p:tgtEl>
                                              <p:spTgt spid="1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500"/>
                                            <p:tgtEl>
                                              <p:spTgt spid="2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2" fill="hold">
                          <p:stCondLst>
                            <p:cond delay="indefinite"/>
                          </p:stCondLst>
                          <p:childTnLst>
                            <p:par>
                              <p:cTn id="2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4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6" dur="500"/>
                                            <p:tgtEl>
                                              <p:spTgt spid="1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2" accel="4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9" dur="1500" fill="hold"/>
                                            <p:tgtEl>
                                              <p:spTgt spid="2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30" dur="1500" fill="hold"/>
                                            <p:tgtEl>
                                              <p:spTgt spid="2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32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4" dur="500" fill="hold"/>
                                            <p:tgtEl>
                                              <p:spTgt spid="19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5" dur="500" fill="hold"/>
                                            <p:tgtEl>
                                              <p:spTgt spid="19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6" dur="500"/>
                                            <p:tgtEl>
                                              <p:spTgt spid="19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9" dur="500"/>
                                            <p:tgtEl>
                                              <p:spTgt spid="2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0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41" presetID="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3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44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6" dur="500"/>
                                            <p:tgtEl>
                                              <p:spTgt spid="2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2" accel="4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49" dur="1500" fill="hold"/>
                                            <p:tgtEl>
                                              <p:spTgt spid="19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50" dur="1500" fill="hold"/>
                                            <p:tgtEl>
                                              <p:spTgt spid="19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1" fill="hold">
                          <p:stCondLst>
                            <p:cond delay="indefinite"/>
                          </p:stCondLst>
                          <p:childTnLst>
                            <p:par>
                              <p:cTn id="5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3" presetID="53" presetClass="entr" presetSubtype="1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5" dur="500" fill="hold"/>
                                            <p:tgtEl>
                                              <p:spTgt spid="19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6" dur="500" fill="hold"/>
                                            <p:tgtEl>
                                              <p:spTgt spid="19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7" dur="500"/>
                                            <p:tgtEl>
                                              <p:spTgt spid="19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59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1" dur="500"/>
                                            <p:tgtEl>
                                              <p:spTgt spid="2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2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4" dur="500"/>
                                            <p:tgtEl>
                                              <p:spTgt spid="2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5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66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8" dur="500"/>
                                            <p:tgtEl>
                                              <p:spTgt spid="2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2" accel="4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1" dur="1500" fill="hold"/>
                                            <p:tgtEl>
                                              <p:spTgt spid="18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72" dur="1500" fill="hold"/>
                                            <p:tgtEl>
                                              <p:spTgt spid="18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3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5" dur="500" fill="hold"/>
                                            <p:tgtEl>
                                              <p:spTgt spid="15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6" dur="500" fill="hold"/>
                                            <p:tgtEl>
                                              <p:spTgt spid="15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7" dur="500"/>
                                            <p:tgtEl>
                                              <p:spTgt spid="1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8" fill="hold">
                          <p:stCondLst>
                            <p:cond delay="indefinite"/>
                          </p:stCondLst>
                          <p:childTnLst>
                            <p:par>
                              <p:cTn id="7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0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2" dur="500"/>
                                            <p:tgtEl>
                                              <p:spTgt spid="2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3" fill="hold">
                          <p:stCondLst>
                            <p:cond delay="indefinite"/>
                          </p:stCondLst>
                          <p:childTnLst>
                            <p:par>
                              <p:cTn id="8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5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7" dur="500"/>
                                            <p:tgtEl>
                                              <p:spTgt spid="20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8" presetID="2" presetClass="entr" presetSubtype="2" accel="4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90" dur="1500" fill="hold"/>
                                            <p:tgtEl>
                                              <p:spTgt spid="2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91" dur="1500" fill="hold"/>
                                            <p:tgtEl>
                                              <p:spTgt spid="2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2" fill="hold">
                          <p:stCondLst>
                            <p:cond delay="indefinite"/>
                          </p:stCondLst>
                          <p:childTnLst>
                            <p:par>
                              <p:cTn id="9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4" presetID="53" presetClass="entr" presetSubtype="1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6" dur="500" fill="hold"/>
                                            <p:tgtEl>
                                              <p:spTgt spid="20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7" dur="500" fill="hold"/>
                                            <p:tgtEl>
                                              <p:spTgt spid="20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8" dur="500"/>
                                            <p:tgtEl>
                                              <p:spTgt spid="20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0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2" dur="500"/>
                                            <p:tgtEl>
                                              <p:spTgt spid="2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3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04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6" dur="500"/>
                                            <p:tgtEl>
                                              <p:spTgt spid="2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7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9" dur="500"/>
                                            <p:tgtEl>
                                              <p:spTgt spid="2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0" presetID="2" presetClass="entr" presetSubtype="2" accel="4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12" dur="1500" fill="hold"/>
                                            <p:tgtEl>
                                              <p:spTgt spid="1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13" dur="1500" fill="hold"/>
                                            <p:tgtEl>
                                              <p:spTgt spid="1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14" fill="hold">
                          <p:stCondLst>
                            <p:cond delay="indefinite"/>
                          </p:stCondLst>
                          <p:childTnLst>
                            <p:par>
                              <p:cTn id="11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6" presetID="53" presetClass="entr" presetSubtype="1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8" dur="500" fill="hold"/>
                                            <p:tgtEl>
                                              <p:spTgt spid="20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9" dur="500" fill="hold"/>
                                            <p:tgtEl>
                                              <p:spTgt spid="20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0" dur="500"/>
                                            <p:tgtEl>
                                              <p:spTgt spid="20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1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22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4" dur="500"/>
                                            <p:tgtEl>
                                              <p:spTgt spid="2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7" dur="500"/>
                                            <p:tgtEl>
                                              <p:spTgt spid="2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8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0" dur="500"/>
                                            <p:tgtEl>
                                              <p:spTgt spid="2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40" grpId="0" animBg="1"/>
          <p:bldP spid="159" grpId="0" animBg="1"/>
          <p:bldP spid="203" grpId="0" animBg="1"/>
          <p:bldP spid="231" grpId="0" animBg="1"/>
          <p:bldP spid="232" grpId="0"/>
          <p:bldP spid="233" grpId="0" animBg="1"/>
          <p:bldP spid="234" grpId="0"/>
          <p:bldP spid="235" grpId="0" animBg="1"/>
          <p:bldP spid="236" grpId="0"/>
          <p:bldP spid="237" grpId="0" animBg="1"/>
          <p:bldP spid="238" grpId="0"/>
          <p:bldP spid="240" grpId="0"/>
          <p:bldP spid="241" grpId="0"/>
          <p:bldP spid="242" grpId="0"/>
          <p:bldP spid="243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1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" presetClass="entr" presetSubtype="2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" dur="1500" fill="hold"/>
                                            <p:tgtEl>
                                              <p:spTgt spid="17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" dur="1500" fill="hold"/>
                                            <p:tgtEl>
                                              <p:spTgt spid="17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15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15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500"/>
                                            <p:tgtEl>
                                              <p:spTgt spid="1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500"/>
                                            <p:tgtEl>
                                              <p:spTgt spid="2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2" fill="hold">
                          <p:stCondLst>
                            <p:cond delay="indefinite"/>
                          </p:stCondLst>
                          <p:childTnLst>
                            <p:par>
                              <p:cTn id="2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4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6" dur="500"/>
                                            <p:tgtEl>
                                              <p:spTgt spid="1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2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1500" fill="hold"/>
                                            <p:tgtEl>
                                              <p:spTgt spid="2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1500" fill="hold"/>
                                            <p:tgtEl>
                                              <p:spTgt spid="2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32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4" dur="500" fill="hold"/>
                                            <p:tgtEl>
                                              <p:spTgt spid="19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5" dur="500" fill="hold"/>
                                            <p:tgtEl>
                                              <p:spTgt spid="19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6" dur="500"/>
                                            <p:tgtEl>
                                              <p:spTgt spid="19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9" dur="500"/>
                                            <p:tgtEl>
                                              <p:spTgt spid="2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0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41" presetID="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3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44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6" dur="500"/>
                                            <p:tgtEl>
                                              <p:spTgt spid="2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2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1500" fill="hold"/>
                                            <p:tgtEl>
                                              <p:spTgt spid="19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1500" fill="hold"/>
                                            <p:tgtEl>
                                              <p:spTgt spid="19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1" fill="hold">
                          <p:stCondLst>
                            <p:cond delay="indefinite"/>
                          </p:stCondLst>
                          <p:childTnLst>
                            <p:par>
                              <p:cTn id="5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3" presetID="53" presetClass="entr" presetSubtype="1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5" dur="500" fill="hold"/>
                                            <p:tgtEl>
                                              <p:spTgt spid="19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6" dur="500" fill="hold"/>
                                            <p:tgtEl>
                                              <p:spTgt spid="19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7" dur="500"/>
                                            <p:tgtEl>
                                              <p:spTgt spid="19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59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1" dur="500"/>
                                            <p:tgtEl>
                                              <p:spTgt spid="2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2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4" dur="500"/>
                                            <p:tgtEl>
                                              <p:spTgt spid="2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5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66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8" dur="500"/>
                                            <p:tgtEl>
                                              <p:spTgt spid="2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2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1" dur="1500" fill="hold"/>
                                            <p:tgtEl>
                                              <p:spTgt spid="18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2" dur="1500" fill="hold"/>
                                            <p:tgtEl>
                                              <p:spTgt spid="18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3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5" dur="500" fill="hold"/>
                                            <p:tgtEl>
                                              <p:spTgt spid="15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6" dur="500" fill="hold"/>
                                            <p:tgtEl>
                                              <p:spTgt spid="15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7" dur="500"/>
                                            <p:tgtEl>
                                              <p:spTgt spid="1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8" fill="hold">
                          <p:stCondLst>
                            <p:cond delay="indefinite"/>
                          </p:stCondLst>
                          <p:childTnLst>
                            <p:par>
                              <p:cTn id="7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0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2" dur="500"/>
                                            <p:tgtEl>
                                              <p:spTgt spid="2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3" fill="hold">
                          <p:stCondLst>
                            <p:cond delay="indefinite"/>
                          </p:stCondLst>
                          <p:childTnLst>
                            <p:par>
                              <p:cTn id="8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5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7" dur="500"/>
                                            <p:tgtEl>
                                              <p:spTgt spid="20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8" presetID="2" presetClass="entr" presetSubtype="2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0" dur="1500" fill="hold"/>
                                            <p:tgtEl>
                                              <p:spTgt spid="2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1" dur="1500" fill="hold"/>
                                            <p:tgtEl>
                                              <p:spTgt spid="2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2" fill="hold">
                          <p:stCondLst>
                            <p:cond delay="indefinite"/>
                          </p:stCondLst>
                          <p:childTnLst>
                            <p:par>
                              <p:cTn id="9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4" presetID="53" presetClass="entr" presetSubtype="1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6" dur="500" fill="hold"/>
                                            <p:tgtEl>
                                              <p:spTgt spid="20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7" dur="500" fill="hold"/>
                                            <p:tgtEl>
                                              <p:spTgt spid="20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8" dur="500"/>
                                            <p:tgtEl>
                                              <p:spTgt spid="20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0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2" dur="500"/>
                                            <p:tgtEl>
                                              <p:spTgt spid="2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3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04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6" dur="500"/>
                                            <p:tgtEl>
                                              <p:spTgt spid="2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7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9" dur="500"/>
                                            <p:tgtEl>
                                              <p:spTgt spid="2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0" presetID="2" presetClass="entr" presetSubtype="2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2" dur="1500" fill="hold"/>
                                            <p:tgtEl>
                                              <p:spTgt spid="1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3" dur="1500" fill="hold"/>
                                            <p:tgtEl>
                                              <p:spTgt spid="1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14" fill="hold">
                          <p:stCondLst>
                            <p:cond delay="indefinite"/>
                          </p:stCondLst>
                          <p:childTnLst>
                            <p:par>
                              <p:cTn id="11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6" presetID="53" presetClass="entr" presetSubtype="1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8" dur="500" fill="hold"/>
                                            <p:tgtEl>
                                              <p:spTgt spid="20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9" dur="500" fill="hold"/>
                                            <p:tgtEl>
                                              <p:spTgt spid="20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0" dur="500"/>
                                            <p:tgtEl>
                                              <p:spTgt spid="20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1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22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4" dur="500"/>
                                            <p:tgtEl>
                                              <p:spTgt spid="2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7" dur="500"/>
                                            <p:tgtEl>
                                              <p:spTgt spid="2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8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0" dur="500"/>
                                            <p:tgtEl>
                                              <p:spTgt spid="2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40" grpId="0" animBg="1"/>
          <p:bldP spid="159" grpId="0" animBg="1"/>
          <p:bldP spid="203" grpId="0" animBg="1"/>
          <p:bldP spid="231" grpId="0" animBg="1"/>
          <p:bldP spid="232" grpId="0"/>
          <p:bldP spid="233" grpId="0" animBg="1"/>
          <p:bldP spid="234" grpId="0"/>
          <p:bldP spid="235" grpId="0" animBg="1"/>
          <p:bldP spid="236" grpId="0"/>
          <p:bldP spid="237" grpId="0" animBg="1"/>
          <p:bldP spid="238" grpId="0"/>
          <p:bldP spid="240" grpId="0"/>
          <p:bldP spid="241" grpId="0"/>
          <p:bldP spid="242" grpId="0"/>
          <p:bldP spid="243" grpId="0"/>
        </p:bldLst>
      </p:timing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椭圆 145">
            <a:extLst>
              <a:ext uri="{FF2B5EF4-FFF2-40B4-BE49-F238E27FC236}">
                <a16:creationId xmlns:a16="http://schemas.microsoft.com/office/drawing/2014/main" id="{9809BC5C-705E-42D0-B6D8-5FC8C2431127}"/>
              </a:ext>
            </a:extLst>
          </p:cNvPr>
          <p:cNvSpPr/>
          <p:nvPr/>
        </p:nvSpPr>
        <p:spPr>
          <a:xfrm>
            <a:off x="11389985" y="6070166"/>
            <a:ext cx="756000" cy="756000"/>
          </a:xfrm>
          <a:prstGeom prst="ellipse">
            <a:avLst/>
          </a:prstGeom>
          <a:gradFill flip="none" rotWithShape="1">
            <a:gsLst>
              <a:gs pos="100000">
                <a:schemeClr val="bg1">
                  <a:lumMod val="100000"/>
                </a:schemeClr>
              </a:gs>
              <a:gs pos="0">
                <a:schemeClr val="bg1">
                  <a:lumMod val="72000"/>
                </a:schemeClr>
              </a:gs>
            </a:gsLst>
            <a:lin ang="2700000" scaled="1"/>
            <a:tileRect/>
          </a:gra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sp>
        <p:nvSpPr>
          <p:cNvPr id="179" name="矩形 178">
            <a:extLst>
              <a:ext uri="{FF2B5EF4-FFF2-40B4-BE49-F238E27FC236}">
                <a16:creationId xmlns:a16="http://schemas.microsoft.com/office/drawing/2014/main" id="{76F7EFAB-9EB0-4A45-AB39-7019AC9BBF0A}"/>
              </a:ext>
            </a:extLst>
          </p:cNvPr>
          <p:cNvSpPr/>
          <p:nvPr/>
        </p:nvSpPr>
        <p:spPr>
          <a:xfrm>
            <a:off x="11527060" y="6261561"/>
            <a:ext cx="45304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A60C4597-589D-4A11-9817-77DC32EA032F}" type="slidenum">
              <a:rPr lang="en-US" altLang="zh-CN" sz="2000" b="1">
                <a:latin typeface="Segoe UI Light" pitchFamily="34" charset="0"/>
                <a:ea typeface="专业字体设计服务/WWW.ZTSGC.COM/" pitchFamily="2" charset="-122"/>
              </a:rPr>
              <a:pPr algn="ctr"/>
              <a:t>25</a:t>
            </a:fld>
            <a:endParaRPr lang="zh-CN" altLang="en-US" sz="2000" b="1" dirty="0">
              <a:latin typeface="Segoe UI Light" pitchFamily="34" charset="0"/>
              <a:ea typeface="专业字体设计服务/WWW.ZTSGC.COM/" pitchFamily="2" charset="-122"/>
            </a:endParaRPr>
          </a:p>
        </p:txBody>
      </p:sp>
      <p:sp>
        <p:nvSpPr>
          <p:cNvPr id="151" name="標題 20">
            <a:extLst>
              <a:ext uri="{FF2B5EF4-FFF2-40B4-BE49-F238E27FC236}">
                <a16:creationId xmlns:a16="http://schemas.microsoft.com/office/drawing/2014/main" id="{1056102C-B8CD-458C-BC7E-30EBE46CEF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312" y="206333"/>
            <a:ext cx="3050788" cy="546975"/>
          </a:xfrm>
        </p:spPr>
        <p:txBody>
          <a:bodyPr>
            <a:noAutofit/>
          </a:bodyPr>
          <a:lstStyle/>
          <a:p>
            <a:r>
              <a:rPr lang="zh-TW" altLang="en-US" sz="3600" dirty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  <a:cs typeface="+mn-cs"/>
              </a:rPr>
              <a:t>大綱</a:t>
            </a:r>
          </a:p>
        </p:txBody>
      </p:sp>
      <p:sp>
        <p:nvSpPr>
          <p:cNvPr id="160" name="矩形 159">
            <a:extLst>
              <a:ext uri="{FF2B5EF4-FFF2-40B4-BE49-F238E27FC236}">
                <a16:creationId xmlns:a16="http://schemas.microsoft.com/office/drawing/2014/main" id="{5900E433-225F-4E18-AF62-B98853C7E53B}"/>
              </a:ext>
            </a:extLst>
          </p:cNvPr>
          <p:cNvSpPr/>
          <p:nvPr/>
        </p:nvSpPr>
        <p:spPr>
          <a:xfrm>
            <a:off x="4561184" y="1123143"/>
            <a:ext cx="4966749" cy="768619"/>
          </a:xfrm>
          <a:prstGeom prst="rect">
            <a:avLst/>
          </a:prstGeom>
          <a:solidFill>
            <a:srgbClr val="FFB8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sp>
        <p:nvSpPr>
          <p:cNvPr id="162" name="矩形 161">
            <a:extLst>
              <a:ext uri="{FF2B5EF4-FFF2-40B4-BE49-F238E27FC236}">
                <a16:creationId xmlns:a16="http://schemas.microsoft.com/office/drawing/2014/main" id="{8E6761EB-8D8C-411D-A83F-E0FF97FBEFBF}"/>
              </a:ext>
            </a:extLst>
          </p:cNvPr>
          <p:cNvSpPr/>
          <p:nvPr/>
        </p:nvSpPr>
        <p:spPr>
          <a:xfrm>
            <a:off x="3995127" y="1891762"/>
            <a:ext cx="5532806" cy="768619"/>
          </a:xfrm>
          <a:prstGeom prst="rect">
            <a:avLst/>
          </a:prstGeom>
          <a:solidFill>
            <a:srgbClr val="01ACBE"/>
          </a:solidFill>
          <a:ln>
            <a:noFill/>
          </a:ln>
          <a:effectLst>
            <a:innerShdw blurRad="50800" dist="254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sp>
        <p:nvSpPr>
          <p:cNvPr id="164" name="矩形 163">
            <a:extLst>
              <a:ext uri="{FF2B5EF4-FFF2-40B4-BE49-F238E27FC236}">
                <a16:creationId xmlns:a16="http://schemas.microsoft.com/office/drawing/2014/main" id="{0F4AD420-D76D-4C81-9098-99EE509F4726}"/>
              </a:ext>
            </a:extLst>
          </p:cNvPr>
          <p:cNvSpPr/>
          <p:nvPr/>
        </p:nvSpPr>
        <p:spPr>
          <a:xfrm>
            <a:off x="3312956" y="2660380"/>
            <a:ext cx="6214977" cy="768619"/>
          </a:xfrm>
          <a:prstGeom prst="rect">
            <a:avLst/>
          </a:prstGeom>
          <a:solidFill>
            <a:srgbClr val="E87071"/>
          </a:solidFill>
          <a:ln>
            <a:noFill/>
          </a:ln>
          <a:effectLst>
            <a:innerShdw blurRad="50800" dist="254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sp>
        <p:nvSpPr>
          <p:cNvPr id="165" name="矩形 164">
            <a:extLst>
              <a:ext uri="{FF2B5EF4-FFF2-40B4-BE49-F238E27FC236}">
                <a16:creationId xmlns:a16="http://schemas.microsoft.com/office/drawing/2014/main" id="{9089447C-56B8-4083-91A2-BB553F3F54DB}"/>
              </a:ext>
            </a:extLst>
          </p:cNvPr>
          <p:cNvSpPr/>
          <p:nvPr/>
        </p:nvSpPr>
        <p:spPr>
          <a:xfrm>
            <a:off x="4959503" y="3428999"/>
            <a:ext cx="4564420" cy="768619"/>
          </a:xfrm>
          <a:prstGeom prst="rect">
            <a:avLst/>
          </a:prstGeom>
          <a:solidFill>
            <a:srgbClr val="00AF92"/>
          </a:solidFill>
          <a:ln>
            <a:noFill/>
          </a:ln>
          <a:effectLst>
            <a:innerShdw blurRad="50800" dist="254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sp>
        <p:nvSpPr>
          <p:cNvPr id="166" name="矩形 165">
            <a:extLst>
              <a:ext uri="{FF2B5EF4-FFF2-40B4-BE49-F238E27FC236}">
                <a16:creationId xmlns:a16="http://schemas.microsoft.com/office/drawing/2014/main" id="{9AD85EA8-0BF5-4515-BCC0-DE29A3D76A7D}"/>
              </a:ext>
            </a:extLst>
          </p:cNvPr>
          <p:cNvSpPr/>
          <p:nvPr/>
        </p:nvSpPr>
        <p:spPr>
          <a:xfrm>
            <a:off x="2979128" y="4197618"/>
            <a:ext cx="6548806" cy="768619"/>
          </a:xfrm>
          <a:prstGeom prst="rect">
            <a:avLst/>
          </a:prstGeom>
          <a:solidFill>
            <a:srgbClr val="C65885"/>
          </a:solidFill>
          <a:ln>
            <a:noFill/>
          </a:ln>
          <a:effectLst>
            <a:innerShdw blurRad="50800" dist="254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sp>
        <p:nvSpPr>
          <p:cNvPr id="168" name="矩形 167">
            <a:extLst>
              <a:ext uri="{FF2B5EF4-FFF2-40B4-BE49-F238E27FC236}">
                <a16:creationId xmlns:a16="http://schemas.microsoft.com/office/drawing/2014/main" id="{B19907A7-1290-498E-A2E9-9BE425650A06}"/>
              </a:ext>
            </a:extLst>
          </p:cNvPr>
          <p:cNvSpPr/>
          <p:nvPr/>
        </p:nvSpPr>
        <p:spPr>
          <a:xfrm>
            <a:off x="3879013" y="4966236"/>
            <a:ext cx="5648920" cy="768619"/>
          </a:xfrm>
          <a:prstGeom prst="rect">
            <a:avLst/>
          </a:prstGeom>
          <a:solidFill>
            <a:srgbClr val="844B9B"/>
          </a:solidFill>
          <a:ln>
            <a:noFill/>
          </a:ln>
          <a:effectLst>
            <a:innerShdw blurRad="50800" dist="254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grpSp>
        <p:nvGrpSpPr>
          <p:cNvPr id="172" name="组合 11">
            <a:extLst>
              <a:ext uri="{FF2B5EF4-FFF2-40B4-BE49-F238E27FC236}">
                <a16:creationId xmlns:a16="http://schemas.microsoft.com/office/drawing/2014/main" id="{E5DEBD04-5A9E-42DE-B392-118807988FF3}"/>
              </a:ext>
            </a:extLst>
          </p:cNvPr>
          <p:cNvGrpSpPr/>
          <p:nvPr/>
        </p:nvGrpSpPr>
        <p:grpSpPr>
          <a:xfrm>
            <a:off x="4234467" y="1058993"/>
            <a:ext cx="1045550" cy="1323798"/>
            <a:chOff x="4390176" y="890801"/>
            <a:chExt cx="1081244" cy="1368991"/>
          </a:xfrm>
        </p:grpSpPr>
        <p:grpSp>
          <p:nvGrpSpPr>
            <p:cNvPr id="175" name="组合 12">
              <a:extLst>
                <a:ext uri="{FF2B5EF4-FFF2-40B4-BE49-F238E27FC236}">
                  <a16:creationId xmlns:a16="http://schemas.microsoft.com/office/drawing/2014/main" id="{53AD33C0-7799-4B23-899A-AA3D1BCB1F38}"/>
                </a:ext>
              </a:extLst>
            </p:cNvPr>
            <p:cNvGrpSpPr/>
            <p:nvPr/>
          </p:nvGrpSpPr>
          <p:grpSpPr>
            <a:xfrm>
              <a:off x="4390176" y="890801"/>
              <a:ext cx="1081244" cy="1368991"/>
              <a:chOff x="4627786" y="1796539"/>
              <a:chExt cx="2675679" cy="3387753"/>
            </a:xfrm>
          </p:grpSpPr>
          <p:sp>
            <p:nvSpPr>
              <p:cNvPr id="182" name="圆角矩形 16">
                <a:extLst>
                  <a:ext uri="{FF2B5EF4-FFF2-40B4-BE49-F238E27FC236}">
                    <a16:creationId xmlns:a16="http://schemas.microsoft.com/office/drawing/2014/main" id="{7C70E2E6-C590-4638-837A-64A3BC51742C}"/>
                  </a:ext>
                </a:extLst>
              </p:cNvPr>
              <p:cNvSpPr/>
              <p:nvPr/>
            </p:nvSpPr>
            <p:spPr>
              <a:xfrm rot="2760000">
                <a:off x="4423176" y="2304004"/>
                <a:ext cx="3387753" cy="237282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47000">
                    <a:schemeClr val="tx1">
                      <a:alpha val="19000"/>
                    </a:schemeClr>
                  </a:gs>
                  <a:gs pos="76000">
                    <a:srgbClr val="6C6C6C">
                      <a:alpha val="10000"/>
                    </a:srgbClr>
                  </a:gs>
                  <a:gs pos="0">
                    <a:schemeClr val="tx1">
                      <a:alpha val="61000"/>
                    </a:schemeClr>
                  </a:gs>
                  <a:gs pos="100000">
                    <a:srgbClr val="D8D8D8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889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183" name="椭圆 17">
                <a:extLst>
                  <a:ext uri="{FF2B5EF4-FFF2-40B4-BE49-F238E27FC236}">
                    <a16:creationId xmlns:a16="http://schemas.microsoft.com/office/drawing/2014/main" id="{15349254-75A6-4926-B5EC-0699828B5FE1}"/>
                  </a:ext>
                </a:extLst>
              </p:cNvPr>
              <p:cNvSpPr/>
              <p:nvPr/>
            </p:nvSpPr>
            <p:spPr>
              <a:xfrm>
                <a:off x="4627786" y="1946965"/>
                <a:ext cx="1963514" cy="1963514"/>
              </a:xfrm>
              <a:prstGeom prst="ellipse">
                <a:avLst/>
              </a:prstGeom>
              <a:gradFill>
                <a:gsLst>
                  <a:gs pos="0">
                    <a:srgbClr val="D3D3D3"/>
                  </a:gs>
                  <a:gs pos="100000">
                    <a:srgbClr val="F7F7F7"/>
                  </a:gs>
                </a:gsLst>
                <a:lin ang="2700000" scaled="1"/>
              </a:gradFill>
              <a:ln w="1905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304800" dist="127000" dir="2700000" algn="tl" rotWithShape="0">
                  <a:prstClr val="black">
                    <a:alpha val="2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76" name="组合 13">
              <a:extLst>
                <a:ext uri="{FF2B5EF4-FFF2-40B4-BE49-F238E27FC236}">
                  <a16:creationId xmlns:a16="http://schemas.microsoft.com/office/drawing/2014/main" id="{36CC84B9-6B3B-4323-BDB4-3E04C5CE6EE5}"/>
                </a:ext>
              </a:extLst>
            </p:cNvPr>
            <p:cNvGrpSpPr/>
            <p:nvPr/>
          </p:nvGrpSpPr>
          <p:grpSpPr>
            <a:xfrm>
              <a:off x="4489652" y="976692"/>
              <a:ext cx="873070" cy="1203161"/>
              <a:chOff x="4627786" y="1715908"/>
              <a:chExt cx="2875230" cy="3962302"/>
            </a:xfrm>
          </p:grpSpPr>
          <p:sp>
            <p:nvSpPr>
              <p:cNvPr id="180" name="圆角矩形 14">
                <a:extLst>
                  <a:ext uri="{FF2B5EF4-FFF2-40B4-BE49-F238E27FC236}">
                    <a16:creationId xmlns:a16="http://schemas.microsoft.com/office/drawing/2014/main" id="{ADF4CF47-34A0-4F7E-BB53-A50C267779BE}"/>
                  </a:ext>
                </a:extLst>
              </p:cNvPr>
              <p:cNvSpPr/>
              <p:nvPr/>
            </p:nvSpPr>
            <p:spPr>
              <a:xfrm rot="2760000">
                <a:off x="4335454" y="2510647"/>
                <a:ext cx="3962302" cy="2372823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32000">
                    <a:schemeClr val="tx1">
                      <a:alpha val="13000"/>
                    </a:schemeClr>
                  </a:gs>
                  <a:gs pos="68000">
                    <a:srgbClr val="6C6C6C">
                      <a:alpha val="10000"/>
                    </a:srgbClr>
                  </a:gs>
                  <a:gs pos="0">
                    <a:schemeClr val="tx1">
                      <a:alpha val="61000"/>
                    </a:schemeClr>
                  </a:gs>
                  <a:gs pos="100000">
                    <a:srgbClr val="D8D8D8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181" name="椭圆 15">
                <a:extLst>
                  <a:ext uri="{FF2B5EF4-FFF2-40B4-BE49-F238E27FC236}">
                    <a16:creationId xmlns:a16="http://schemas.microsoft.com/office/drawing/2014/main" id="{764BF9D0-D69D-4AE6-924B-56F13F3E1214}"/>
                  </a:ext>
                </a:extLst>
              </p:cNvPr>
              <p:cNvSpPr/>
              <p:nvPr/>
            </p:nvSpPr>
            <p:spPr>
              <a:xfrm>
                <a:off x="4627786" y="1946965"/>
                <a:ext cx="1963514" cy="1963514"/>
              </a:xfrm>
              <a:prstGeom prst="ellipse">
                <a:avLst/>
              </a:prstGeom>
              <a:gradFill>
                <a:gsLst>
                  <a:gs pos="0">
                    <a:srgbClr val="D3D3D3"/>
                  </a:gs>
                  <a:gs pos="100000">
                    <a:srgbClr val="F7F7F7"/>
                  </a:gs>
                </a:gsLst>
                <a:lin ang="2700000" scaled="1"/>
              </a:gradFill>
              <a:ln w="1905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14300" dir="2700000" algn="tl" rotWithShape="0">
                  <a:prstClr val="black">
                    <a:alpha val="2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84" name="组合 19">
            <a:extLst>
              <a:ext uri="{FF2B5EF4-FFF2-40B4-BE49-F238E27FC236}">
                <a16:creationId xmlns:a16="http://schemas.microsoft.com/office/drawing/2014/main" id="{8C9D810A-48EF-4D1A-A8EE-CECD2EB8EF84}"/>
              </a:ext>
            </a:extLst>
          </p:cNvPr>
          <p:cNvGrpSpPr/>
          <p:nvPr/>
        </p:nvGrpSpPr>
        <p:grpSpPr>
          <a:xfrm>
            <a:off x="2940051" y="2597583"/>
            <a:ext cx="1045550" cy="1323798"/>
            <a:chOff x="4390176" y="890801"/>
            <a:chExt cx="1081244" cy="1368991"/>
          </a:xfrm>
        </p:grpSpPr>
        <p:grpSp>
          <p:nvGrpSpPr>
            <p:cNvPr id="185" name="组合 20">
              <a:extLst>
                <a:ext uri="{FF2B5EF4-FFF2-40B4-BE49-F238E27FC236}">
                  <a16:creationId xmlns:a16="http://schemas.microsoft.com/office/drawing/2014/main" id="{4B820DAB-DB5F-473B-A2D9-45A3364ACE02}"/>
                </a:ext>
              </a:extLst>
            </p:cNvPr>
            <p:cNvGrpSpPr/>
            <p:nvPr/>
          </p:nvGrpSpPr>
          <p:grpSpPr>
            <a:xfrm>
              <a:off x="4390176" y="890801"/>
              <a:ext cx="1081244" cy="1368991"/>
              <a:chOff x="4627786" y="1796539"/>
              <a:chExt cx="2675679" cy="3387753"/>
            </a:xfrm>
          </p:grpSpPr>
          <p:sp>
            <p:nvSpPr>
              <p:cNvPr id="189" name="圆角矩形 24">
                <a:extLst>
                  <a:ext uri="{FF2B5EF4-FFF2-40B4-BE49-F238E27FC236}">
                    <a16:creationId xmlns:a16="http://schemas.microsoft.com/office/drawing/2014/main" id="{560EEB5C-9D2F-4DC4-82D0-1643EB422D30}"/>
                  </a:ext>
                </a:extLst>
              </p:cNvPr>
              <p:cNvSpPr/>
              <p:nvPr/>
            </p:nvSpPr>
            <p:spPr>
              <a:xfrm rot="2760000">
                <a:off x="4423176" y="2304004"/>
                <a:ext cx="3387753" cy="237282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47000">
                    <a:schemeClr val="tx1">
                      <a:alpha val="19000"/>
                    </a:schemeClr>
                  </a:gs>
                  <a:gs pos="76000">
                    <a:srgbClr val="6C6C6C">
                      <a:alpha val="10000"/>
                    </a:srgbClr>
                  </a:gs>
                  <a:gs pos="0">
                    <a:schemeClr val="tx1">
                      <a:alpha val="61000"/>
                    </a:schemeClr>
                  </a:gs>
                  <a:gs pos="100000">
                    <a:srgbClr val="D8D8D8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889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190" name="椭圆 25">
                <a:extLst>
                  <a:ext uri="{FF2B5EF4-FFF2-40B4-BE49-F238E27FC236}">
                    <a16:creationId xmlns:a16="http://schemas.microsoft.com/office/drawing/2014/main" id="{FA7DA9BB-E427-44C9-930D-6E3836F693C6}"/>
                  </a:ext>
                </a:extLst>
              </p:cNvPr>
              <p:cNvSpPr/>
              <p:nvPr/>
            </p:nvSpPr>
            <p:spPr>
              <a:xfrm>
                <a:off x="4627786" y="1946965"/>
                <a:ext cx="1963514" cy="1963514"/>
              </a:xfrm>
              <a:prstGeom prst="ellipse">
                <a:avLst/>
              </a:prstGeom>
              <a:gradFill>
                <a:gsLst>
                  <a:gs pos="0">
                    <a:srgbClr val="D3D3D3"/>
                  </a:gs>
                  <a:gs pos="100000">
                    <a:srgbClr val="F7F7F7"/>
                  </a:gs>
                </a:gsLst>
                <a:lin ang="2700000" scaled="1"/>
              </a:gradFill>
              <a:ln w="1905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304800" dist="127000" dir="2700000" algn="tl" rotWithShape="0">
                  <a:prstClr val="black">
                    <a:alpha val="2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86" name="组合 21">
              <a:extLst>
                <a:ext uri="{FF2B5EF4-FFF2-40B4-BE49-F238E27FC236}">
                  <a16:creationId xmlns:a16="http://schemas.microsoft.com/office/drawing/2014/main" id="{2D82D66A-CAF1-41E2-B856-BD7F446909DB}"/>
                </a:ext>
              </a:extLst>
            </p:cNvPr>
            <p:cNvGrpSpPr/>
            <p:nvPr/>
          </p:nvGrpSpPr>
          <p:grpSpPr>
            <a:xfrm>
              <a:off x="4489652" y="976692"/>
              <a:ext cx="873070" cy="1203161"/>
              <a:chOff x="4627786" y="1715908"/>
              <a:chExt cx="2875230" cy="3962302"/>
            </a:xfrm>
          </p:grpSpPr>
          <p:sp>
            <p:nvSpPr>
              <p:cNvPr id="187" name="圆角矩形 22">
                <a:extLst>
                  <a:ext uri="{FF2B5EF4-FFF2-40B4-BE49-F238E27FC236}">
                    <a16:creationId xmlns:a16="http://schemas.microsoft.com/office/drawing/2014/main" id="{84DD35D6-5E73-41CE-A803-12F4102E88AF}"/>
                  </a:ext>
                </a:extLst>
              </p:cNvPr>
              <p:cNvSpPr/>
              <p:nvPr/>
            </p:nvSpPr>
            <p:spPr>
              <a:xfrm rot="2760000">
                <a:off x="4335454" y="2510647"/>
                <a:ext cx="3962302" cy="2372823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32000">
                    <a:schemeClr val="tx1">
                      <a:alpha val="13000"/>
                    </a:schemeClr>
                  </a:gs>
                  <a:gs pos="68000">
                    <a:srgbClr val="6C6C6C">
                      <a:alpha val="10000"/>
                    </a:srgbClr>
                  </a:gs>
                  <a:gs pos="0">
                    <a:schemeClr val="tx1">
                      <a:alpha val="61000"/>
                    </a:schemeClr>
                  </a:gs>
                  <a:gs pos="100000">
                    <a:srgbClr val="D8D8D8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188" name="椭圆 23">
                <a:extLst>
                  <a:ext uri="{FF2B5EF4-FFF2-40B4-BE49-F238E27FC236}">
                    <a16:creationId xmlns:a16="http://schemas.microsoft.com/office/drawing/2014/main" id="{36A60CD0-62FB-4E23-8907-1B2247CD7559}"/>
                  </a:ext>
                </a:extLst>
              </p:cNvPr>
              <p:cNvSpPr/>
              <p:nvPr/>
            </p:nvSpPr>
            <p:spPr>
              <a:xfrm>
                <a:off x="4627786" y="1946965"/>
                <a:ext cx="1963514" cy="1963514"/>
              </a:xfrm>
              <a:prstGeom prst="ellipse">
                <a:avLst/>
              </a:prstGeom>
              <a:gradFill>
                <a:gsLst>
                  <a:gs pos="0">
                    <a:srgbClr val="D3D3D3"/>
                  </a:gs>
                  <a:gs pos="100000">
                    <a:srgbClr val="F7F7F7"/>
                  </a:gs>
                </a:gsLst>
                <a:lin ang="2700000" scaled="1"/>
              </a:gradFill>
              <a:ln w="1905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14300" dir="2700000" algn="tl" rotWithShape="0">
                  <a:prstClr val="black">
                    <a:alpha val="2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91" name="组合 26">
            <a:extLst>
              <a:ext uri="{FF2B5EF4-FFF2-40B4-BE49-F238E27FC236}">
                <a16:creationId xmlns:a16="http://schemas.microsoft.com/office/drawing/2014/main" id="{491C93F3-933D-4BD3-973E-72C8F211F09A}"/>
              </a:ext>
            </a:extLst>
          </p:cNvPr>
          <p:cNvGrpSpPr/>
          <p:nvPr/>
        </p:nvGrpSpPr>
        <p:grpSpPr>
          <a:xfrm>
            <a:off x="3625943" y="1822797"/>
            <a:ext cx="1045550" cy="1323798"/>
            <a:chOff x="4390176" y="890801"/>
            <a:chExt cx="1081244" cy="1368991"/>
          </a:xfrm>
        </p:grpSpPr>
        <p:grpSp>
          <p:nvGrpSpPr>
            <p:cNvPr id="192" name="组合 27">
              <a:extLst>
                <a:ext uri="{FF2B5EF4-FFF2-40B4-BE49-F238E27FC236}">
                  <a16:creationId xmlns:a16="http://schemas.microsoft.com/office/drawing/2014/main" id="{EAF870D0-781C-4C88-A72F-527E62B4C3EF}"/>
                </a:ext>
              </a:extLst>
            </p:cNvPr>
            <p:cNvGrpSpPr/>
            <p:nvPr/>
          </p:nvGrpSpPr>
          <p:grpSpPr>
            <a:xfrm>
              <a:off x="4390176" y="890801"/>
              <a:ext cx="1081244" cy="1368991"/>
              <a:chOff x="4627786" y="1796539"/>
              <a:chExt cx="2675679" cy="3387753"/>
            </a:xfrm>
          </p:grpSpPr>
          <p:sp>
            <p:nvSpPr>
              <p:cNvPr id="196" name="圆角矩形 31">
                <a:extLst>
                  <a:ext uri="{FF2B5EF4-FFF2-40B4-BE49-F238E27FC236}">
                    <a16:creationId xmlns:a16="http://schemas.microsoft.com/office/drawing/2014/main" id="{7E17B8E0-F170-483B-8ADD-027079C0FC39}"/>
                  </a:ext>
                </a:extLst>
              </p:cNvPr>
              <p:cNvSpPr/>
              <p:nvPr/>
            </p:nvSpPr>
            <p:spPr>
              <a:xfrm rot="2760000">
                <a:off x="4423176" y="2304004"/>
                <a:ext cx="3387753" cy="237282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47000">
                    <a:schemeClr val="tx1">
                      <a:alpha val="19000"/>
                    </a:schemeClr>
                  </a:gs>
                  <a:gs pos="76000">
                    <a:srgbClr val="6C6C6C">
                      <a:alpha val="10000"/>
                    </a:srgbClr>
                  </a:gs>
                  <a:gs pos="0">
                    <a:schemeClr val="tx1">
                      <a:alpha val="61000"/>
                    </a:schemeClr>
                  </a:gs>
                  <a:gs pos="100000">
                    <a:srgbClr val="D8D8D8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889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197" name="椭圆 32">
                <a:extLst>
                  <a:ext uri="{FF2B5EF4-FFF2-40B4-BE49-F238E27FC236}">
                    <a16:creationId xmlns:a16="http://schemas.microsoft.com/office/drawing/2014/main" id="{ECB00F0C-434D-439E-95A7-00BA79756851}"/>
                  </a:ext>
                </a:extLst>
              </p:cNvPr>
              <p:cNvSpPr/>
              <p:nvPr/>
            </p:nvSpPr>
            <p:spPr>
              <a:xfrm>
                <a:off x="4627786" y="1946965"/>
                <a:ext cx="1963514" cy="1963514"/>
              </a:xfrm>
              <a:prstGeom prst="ellipse">
                <a:avLst/>
              </a:prstGeom>
              <a:gradFill>
                <a:gsLst>
                  <a:gs pos="0">
                    <a:srgbClr val="D3D3D3"/>
                  </a:gs>
                  <a:gs pos="100000">
                    <a:srgbClr val="F7F7F7"/>
                  </a:gs>
                </a:gsLst>
                <a:lin ang="2700000" scaled="1"/>
              </a:gradFill>
              <a:ln w="1905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304800" dist="127000" dir="2700000" algn="tl" rotWithShape="0">
                  <a:prstClr val="black">
                    <a:alpha val="2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93" name="组合 28">
              <a:extLst>
                <a:ext uri="{FF2B5EF4-FFF2-40B4-BE49-F238E27FC236}">
                  <a16:creationId xmlns:a16="http://schemas.microsoft.com/office/drawing/2014/main" id="{D01E7A1C-FFAC-4000-A544-C056663A5644}"/>
                </a:ext>
              </a:extLst>
            </p:cNvPr>
            <p:cNvGrpSpPr/>
            <p:nvPr/>
          </p:nvGrpSpPr>
          <p:grpSpPr>
            <a:xfrm>
              <a:off x="4489652" y="976692"/>
              <a:ext cx="873070" cy="1203161"/>
              <a:chOff x="4627786" y="1715908"/>
              <a:chExt cx="2875230" cy="3962302"/>
            </a:xfrm>
          </p:grpSpPr>
          <p:sp>
            <p:nvSpPr>
              <p:cNvPr id="194" name="圆角矩形 29">
                <a:extLst>
                  <a:ext uri="{FF2B5EF4-FFF2-40B4-BE49-F238E27FC236}">
                    <a16:creationId xmlns:a16="http://schemas.microsoft.com/office/drawing/2014/main" id="{CEFE10AB-3676-4568-BEB4-141A1348205F}"/>
                  </a:ext>
                </a:extLst>
              </p:cNvPr>
              <p:cNvSpPr/>
              <p:nvPr/>
            </p:nvSpPr>
            <p:spPr>
              <a:xfrm rot="2760000">
                <a:off x="4335454" y="2510647"/>
                <a:ext cx="3962302" cy="2372823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32000">
                    <a:schemeClr val="tx1">
                      <a:alpha val="13000"/>
                    </a:schemeClr>
                  </a:gs>
                  <a:gs pos="68000">
                    <a:srgbClr val="6C6C6C">
                      <a:alpha val="10000"/>
                    </a:srgbClr>
                  </a:gs>
                  <a:gs pos="0">
                    <a:schemeClr val="tx1">
                      <a:alpha val="61000"/>
                    </a:schemeClr>
                  </a:gs>
                  <a:gs pos="100000">
                    <a:srgbClr val="D8D8D8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195" name="椭圆 30">
                <a:extLst>
                  <a:ext uri="{FF2B5EF4-FFF2-40B4-BE49-F238E27FC236}">
                    <a16:creationId xmlns:a16="http://schemas.microsoft.com/office/drawing/2014/main" id="{BD268409-2411-41F8-B1A5-5E1957072921}"/>
                  </a:ext>
                </a:extLst>
              </p:cNvPr>
              <p:cNvSpPr/>
              <p:nvPr/>
            </p:nvSpPr>
            <p:spPr>
              <a:xfrm>
                <a:off x="4627786" y="1946965"/>
                <a:ext cx="1963514" cy="1963514"/>
              </a:xfrm>
              <a:prstGeom prst="ellipse">
                <a:avLst/>
              </a:prstGeom>
              <a:gradFill>
                <a:gsLst>
                  <a:gs pos="0">
                    <a:srgbClr val="D3D3D3"/>
                  </a:gs>
                  <a:gs pos="100000">
                    <a:srgbClr val="F7F7F7"/>
                  </a:gs>
                </a:gsLst>
                <a:lin ang="2700000" scaled="1"/>
              </a:gradFill>
              <a:ln w="1905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14300" dir="2700000" algn="tl" rotWithShape="0">
                  <a:prstClr val="black">
                    <a:alpha val="2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98" name="组合 33">
            <a:extLst>
              <a:ext uri="{FF2B5EF4-FFF2-40B4-BE49-F238E27FC236}">
                <a16:creationId xmlns:a16="http://schemas.microsoft.com/office/drawing/2014/main" id="{9710BA72-CDD4-471A-A516-370F2764C303}"/>
              </a:ext>
            </a:extLst>
          </p:cNvPr>
          <p:cNvGrpSpPr/>
          <p:nvPr/>
        </p:nvGrpSpPr>
        <p:grpSpPr>
          <a:xfrm>
            <a:off x="3502118" y="4912484"/>
            <a:ext cx="1045550" cy="1323798"/>
            <a:chOff x="4390176" y="890801"/>
            <a:chExt cx="1081244" cy="1368991"/>
          </a:xfrm>
        </p:grpSpPr>
        <p:grpSp>
          <p:nvGrpSpPr>
            <p:cNvPr id="199" name="组合 34">
              <a:extLst>
                <a:ext uri="{FF2B5EF4-FFF2-40B4-BE49-F238E27FC236}">
                  <a16:creationId xmlns:a16="http://schemas.microsoft.com/office/drawing/2014/main" id="{40F78218-86D4-4D96-AF3F-B10B0686FD4E}"/>
                </a:ext>
              </a:extLst>
            </p:cNvPr>
            <p:cNvGrpSpPr/>
            <p:nvPr/>
          </p:nvGrpSpPr>
          <p:grpSpPr>
            <a:xfrm>
              <a:off x="4390176" y="890801"/>
              <a:ext cx="1081244" cy="1368991"/>
              <a:chOff x="4627786" y="1796539"/>
              <a:chExt cx="2675679" cy="3387753"/>
            </a:xfrm>
          </p:grpSpPr>
          <p:sp>
            <p:nvSpPr>
              <p:cNvPr id="203" name="圆角矩形 38">
                <a:extLst>
                  <a:ext uri="{FF2B5EF4-FFF2-40B4-BE49-F238E27FC236}">
                    <a16:creationId xmlns:a16="http://schemas.microsoft.com/office/drawing/2014/main" id="{2405C187-A5E9-4741-B736-C3E615E7265D}"/>
                  </a:ext>
                </a:extLst>
              </p:cNvPr>
              <p:cNvSpPr/>
              <p:nvPr/>
            </p:nvSpPr>
            <p:spPr>
              <a:xfrm rot="2760000">
                <a:off x="4423176" y="2304004"/>
                <a:ext cx="3387753" cy="237282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47000">
                    <a:schemeClr val="tx1">
                      <a:alpha val="19000"/>
                    </a:schemeClr>
                  </a:gs>
                  <a:gs pos="76000">
                    <a:srgbClr val="6C6C6C">
                      <a:alpha val="10000"/>
                    </a:srgbClr>
                  </a:gs>
                  <a:gs pos="0">
                    <a:schemeClr val="tx1">
                      <a:alpha val="61000"/>
                    </a:schemeClr>
                  </a:gs>
                  <a:gs pos="100000">
                    <a:srgbClr val="D8D8D8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889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204" name="椭圆 39">
                <a:extLst>
                  <a:ext uri="{FF2B5EF4-FFF2-40B4-BE49-F238E27FC236}">
                    <a16:creationId xmlns:a16="http://schemas.microsoft.com/office/drawing/2014/main" id="{7912C94E-ACA5-4ECD-9CAB-E985BE20E53D}"/>
                  </a:ext>
                </a:extLst>
              </p:cNvPr>
              <p:cNvSpPr/>
              <p:nvPr/>
            </p:nvSpPr>
            <p:spPr>
              <a:xfrm>
                <a:off x="4627786" y="1946965"/>
                <a:ext cx="1963514" cy="1963514"/>
              </a:xfrm>
              <a:prstGeom prst="ellipse">
                <a:avLst/>
              </a:prstGeom>
              <a:gradFill>
                <a:gsLst>
                  <a:gs pos="0">
                    <a:srgbClr val="D3D3D3"/>
                  </a:gs>
                  <a:gs pos="100000">
                    <a:srgbClr val="F7F7F7"/>
                  </a:gs>
                </a:gsLst>
                <a:lin ang="2700000" scaled="1"/>
              </a:gradFill>
              <a:ln w="1905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304800" dist="127000" dir="2700000" algn="tl" rotWithShape="0">
                  <a:prstClr val="black">
                    <a:alpha val="2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200" name="组合 35">
              <a:extLst>
                <a:ext uri="{FF2B5EF4-FFF2-40B4-BE49-F238E27FC236}">
                  <a16:creationId xmlns:a16="http://schemas.microsoft.com/office/drawing/2014/main" id="{43F4A4CE-0D79-421A-B098-928FCF83380A}"/>
                </a:ext>
              </a:extLst>
            </p:cNvPr>
            <p:cNvGrpSpPr/>
            <p:nvPr/>
          </p:nvGrpSpPr>
          <p:grpSpPr>
            <a:xfrm>
              <a:off x="4489652" y="976692"/>
              <a:ext cx="873070" cy="1203161"/>
              <a:chOff x="4627786" y="1715908"/>
              <a:chExt cx="2875230" cy="3962302"/>
            </a:xfrm>
          </p:grpSpPr>
          <p:sp>
            <p:nvSpPr>
              <p:cNvPr id="201" name="圆角矩形 36">
                <a:extLst>
                  <a:ext uri="{FF2B5EF4-FFF2-40B4-BE49-F238E27FC236}">
                    <a16:creationId xmlns:a16="http://schemas.microsoft.com/office/drawing/2014/main" id="{68B82963-E6F1-4491-8D84-8C96266C6606}"/>
                  </a:ext>
                </a:extLst>
              </p:cNvPr>
              <p:cNvSpPr/>
              <p:nvPr/>
            </p:nvSpPr>
            <p:spPr>
              <a:xfrm rot="2760000">
                <a:off x="4335454" y="2510647"/>
                <a:ext cx="3962302" cy="2372823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32000">
                    <a:schemeClr val="tx1">
                      <a:alpha val="13000"/>
                    </a:schemeClr>
                  </a:gs>
                  <a:gs pos="68000">
                    <a:srgbClr val="6C6C6C">
                      <a:alpha val="10000"/>
                    </a:srgbClr>
                  </a:gs>
                  <a:gs pos="0">
                    <a:schemeClr val="tx1">
                      <a:alpha val="61000"/>
                    </a:schemeClr>
                  </a:gs>
                  <a:gs pos="100000">
                    <a:srgbClr val="D8D8D8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202" name="椭圆 37">
                <a:extLst>
                  <a:ext uri="{FF2B5EF4-FFF2-40B4-BE49-F238E27FC236}">
                    <a16:creationId xmlns:a16="http://schemas.microsoft.com/office/drawing/2014/main" id="{69991D90-2D3F-41EA-B50D-B51EF2223184}"/>
                  </a:ext>
                </a:extLst>
              </p:cNvPr>
              <p:cNvSpPr/>
              <p:nvPr/>
            </p:nvSpPr>
            <p:spPr>
              <a:xfrm>
                <a:off x="4627786" y="1946965"/>
                <a:ext cx="1963514" cy="1963514"/>
              </a:xfrm>
              <a:prstGeom prst="ellipse">
                <a:avLst/>
              </a:prstGeom>
              <a:gradFill>
                <a:gsLst>
                  <a:gs pos="0">
                    <a:srgbClr val="D3D3D3"/>
                  </a:gs>
                  <a:gs pos="100000">
                    <a:srgbClr val="F7F7F7"/>
                  </a:gs>
                </a:gsLst>
                <a:lin ang="2700000" scaled="1"/>
              </a:gradFill>
              <a:ln w="1905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14300" dir="2700000" algn="tl" rotWithShape="0">
                  <a:prstClr val="black">
                    <a:alpha val="2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205" name="组合 40">
            <a:extLst>
              <a:ext uri="{FF2B5EF4-FFF2-40B4-BE49-F238E27FC236}">
                <a16:creationId xmlns:a16="http://schemas.microsoft.com/office/drawing/2014/main" id="{A1E8497F-FEBE-430C-87FB-E781B3911877}"/>
              </a:ext>
            </a:extLst>
          </p:cNvPr>
          <p:cNvGrpSpPr/>
          <p:nvPr/>
        </p:nvGrpSpPr>
        <p:grpSpPr>
          <a:xfrm>
            <a:off x="2587866" y="4134210"/>
            <a:ext cx="1045550" cy="1323798"/>
            <a:chOff x="4390176" y="890801"/>
            <a:chExt cx="1081244" cy="1368991"/>
          </a:xfrm>
        </p:grpSpPr>
        <p:grpSp>
          <p:nvGrpSpPr>
            <p:cNvPr id="206" name="组合 41">
              <a:extLst>
                <a:ext uri="{FF2B5EF4-FFF2-40B4-BE49-F238E27FC236}">
                  <a16:creationId xmlns:a16="http://schemas.microsoft.com/office/drawing/2014/main" id="{1CEA9DA9-C034-44DA-9373-CDC1FD588A9E}"/>
                </a:ext>
              </a:extLst>
            </p:cNvPr>
            <p:cNvGrpSpPr/>
            <p:nvPr/>
          </p:nvGrpSpPr>
          <p:grpSpPr>
            <a:xfrm>
              <a:off x="4390176" y="890801"/>
              <a:ext cx="1081244" cy="1368991"/>
              <a:chOff x="4627786" y="1796539"/>
              <a:chExt cx="2675679" cy="3387753"/>
            </a:xfrm>
          </p:grpSpPr>
          <p:sp>
            <p:nvSpPr>
              <p:cNvPr id="210" name="圆角矩形 45">
                <a:extLst>
                  <a:ext uri="{FF2B5EF4-FFF2-40B4-BE49-F238E27FC236}">
                    <a16:creationId xmlns:a16="http://schemas.microsoft.com/office/drawing/2014/main" id="{392712F9-245C-4775-89BE-7813C7AEFADE}"/>
                  </a:ext>
                </a:extLst>
              </p:cNvPr>
              <p:cNvSpPr/>
              <p:nvPr/>
            </p:nvSpPr>
            <p:spPr>
              <a:xfrm rot="2760000">
                <a:off x="4423176" y="2304004"/>
                <a:ext cx="3387753" cy="237282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47000">
                    <a:schemeClr val="tx1">
                      <a:alpha val="19000"/>
                    </a:schemeClr>
                  </a:gs>
                  <a:gs pos="76000">
                    <a:srgbClr val="6C6C6C">
                      <a:alpha val="10000"/>
                    </a:srgbClr>
                  </a:gs>
                  <a:gs pos="0">
                    <a:schemeClr val="tx1">
                      <a:alpha val="61000"/>
                    </a:schemeClr>
                  </a:gs>
                  <a:gs pos="100000">
                    <a:srgbClr val="D8D8D8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889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211" name="椭圆 46">
                <a:extLst>
                  <a:ext uri="{FF2B5EF4-FFF2-40B4-BE49-F238E27FC236}">
                    <a16:creationId xmlns:a16="http://schemas.microsoft.com/office/drawing/2014/main" id="{9B7F5314-9190-442A-B628-E65B7A75A85B}"/>
                  </a:ext>
                </a:extLst>
              </p:cNvPr>
              <p:cNvSpPr/>
              <p:nvPr/>
            </p:nvSpPr>
            <p:spPr>
              <a:xfrm>
                <a:off x="4627786" y="1946965"/>
                <a:ext cx="1963514" cy="1963514"/>
              </a:xfrm>
              <a:prstGeom prst="ellipse">
                <a:avLst/>
              </a:prstGeom>
              <a:gradFill>
                <a:gsLst>
                  <a:gs pos="0">
                    <a:srgbClr val="D3D3D3"/>
                  </a:gs>
                  <a:gs pos="100000">
                    <a:srgbClr val="F7F7F7"/>
                  </a:gs>
                </a:gsLst>
                <a:lin ang="2700000" scaled="1"/>
              </a:gradFill>
              <a:ln w="1905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304800" dist="127000" dir="2700000" algn="tl" rotWithShape="0">
                  <a:prstClr val="black">
                    <a:alpha val="2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207" name="组合 42">
              <a:extLst>
                <a:ext uri="{FF2B5EF4-FFF2-40B4-BE49-F238E27FC236}">
                  <a16:creationId xmlns:a16="http://schemas.microsoft.com/office/drawing/2014/main" id="{1CDFB48B-5528-40F1-9AAD-7114E6523982}"/>
                </a:ext>
              </a:extLst>
            </p:cNvPr>
            <p:cNvGrpSpPr/>
            <p:nvPr/>
          </p:nvGrpSpPr>
          <p:grpSpPr>
            <a:xfrm>
              <a:off x="4489652" y="976692"/>
              <a:ext cx="873070" cy="1203161"/>
              <a:chOff x="4627786" y="1715908"/>
              <a:chExt cx="2875230" cy="3962302"/>
            </a:xfrm>
          </p:grpSpPr>
          <p:sp>
            <p:nvSpPr>
              <p:cNvPr id="208" name="圆角矩形 43">
                <a:extLst>
                  <a:ext uri="{FF2B5EF4-FFF2-40B4-BE49-F238E27FC236}">
                    <a16:creationId xmlns:a16="http://schemas.microsoft.com/office/drawing/2014/main" id="{3F981EAA-F767-4A7F-8BF3-736B6A7B0BD6}"/>
                  </a:ext>
                </a:extLst>
              </p:cNvPr>
              <p:cNvSpPr/>
              <p:nvPr/>
            </p:nvSpPr>
            <p:spPr>
              <a:xfrm rot="2760000">
                <a:off x="4335454" y="2510647"/>
                <a:ext cx="3962302" cy="2372823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32000">
                    <a:schemeClr val="tx1">
                      <a:alpha val="13000"/>
                    </a:schemeClr>
                  </a:gs>
                  <a:gs pos="68000">
                    <a:srgbClr val="6C6C6C">
                      <a:alpha val="10000"/>
                    </a:srgbClr>
                  </a:gs>
                  <a:gs pos="0">
                    <a:schemeClr val="tx1">
                      <a:alpha val="61000"/>
                    </a:schemeClr>
                  </a:gs>
                  <a:gs pos="100000">
                    <a:srgbClr val="D8D8D8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209" name="椭圆 44">
                <a:extLst>
                  <a:ext uri="{FF2B5EF4-FFF2-40B4-BE49-F238E27FC236}">
                    <a16:creationId xmlns:a16="http://schemas.microsoft.com/office/drawing/2014/main" id="{4031B64B-F453-4FFF-8A05-CDAA51D04ED9}"/>
                  </a:ext>
                </a:extLst>
              </p:cNvPr>
              <p:cNvSpPr/>
              <p:nvPr/>
            </p:nvSpPr>
            <p:spPr>
              <a:xfrm>
                <a:off x="4627786" y="1946965"/>
                <a:ext cx="1963514" cy="1963514"/>
              </a:xfrm>
              <a:prstGeom prst="ellipse">
                <a:avLst/>
              </a:prstGeom>
              <a:gradFill>
                <a:gsLst>
                  <a:gs pos="0">
                    <a:srgbClr val="D3D3D3"/>
                  </a:gs>
                  <a:gs pos="100000">
                    <a:srgbClr val="F7F7F7"/>
                  </a:gs>
                </a:gsLst>
                <a:lin ang="2700000" scaled="1"/>
              </a:gradFill>
              <a:ln w="1905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14300" dir="2700000" algn="tl" rotWithShape="0">
                  <a:prstClr val="black">
                    <a:alpha val="2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212" name="组合 47">
            <a:extLst>
              <a:ext uri="{FF2B5EF4-FFF2-40B4-BE49-F238E27FC236}">
                <a16:creationId xmlns:a16="http://schemas.microsoft.com/office/drawing/2014/main" id="{AC5F8796-4B57-47B4-A42C-65597D5914E9}"/>
              </a:ext>
            </a:extLst>
          </p:cNvPr>
          <p:cNvGrpSpPr/>
          <p:nvPr/>
        </p:nvGrpSpPr>
        <p:grpSpPr>
          <a:xfrm>
            <a:off x="4558088" y="3365682"/>
            <a:ext cx="1045550" cy="1323798"/>
            <a:chOff x="4390176" y="890801"/>
            <a:chExt cx="1081244" cy="1368991"/>
          </a:xfrm>
        </p:grpSpPr>
        <p:grpSp>
          <p:nvGrpSpPr>
            <p:cNvPr id="213" name="组合 48">
              <a:extLst>
                <a:ext uri="{FF2B5EF4-FFF2-40B4-BE49-F238E27FC236}">
                  <a16:creationId xmlns:a16="http://schemas.microsoft.com/office/drawing/2014/main" id="{1B3A294C-669A-44C3-BE78-005F783A1FBB}"/>
                </a:ext>
              </a:extLst>
            </p:cNvPr>
            <p:cNvGrpSpPr/>
            <p:nvPr/>
          </p:nvGrpSpPr>
          <p:grpSpPr>
            <a:xfrm>
              <a:off x="4390176" y="890801"/>
              <a:ext cx="1081244" cy="1368991"/>
              <a:chOff x="4627786" y="1796539"/>
              <a:chExt cx="2675679" cy="3387753"/>
            </a:xfrm>
          </p:grpSpPr>
          <p:sp>
            <p:nvSpPr>
              <p:cNvPr id="217" name="圆角矩形 52">
                <a:extLst>
                  <a:ext uri="{FF2B5EF4-FFF2-40B4-BE49-F238E27FC236}">
                    <a16:creationId xmlns:a16="http://schemas.microsoft.com/office/drawing/2014/main" id="{B4F4C16D-91EA-48B4-9266-1C0126D359FB}"/>
                  </a:ext>
                </a:extLst>
              </p:cNvPr>
              <p:cNvSpPr/>
              <p:nvPr/>
            </p:nvSpPr>
            <p:spPr>
              <a:xfrm rot="2760000">
                <a:off x="4423176" y="2304004"/>
                <a:ext cx="3387753" cy="237282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47000">
                    <a:schemeClr val="tx1">
                      <a:alpha val="19000"/>
                    </a:schemeClr>
                  </a:gs>
                  <a:gs pos="76000">
                    <a:srgbClr val="6C6C6C">
                      <a:alpha val="10000"/>
                    </a:srgbClr>
                  </a:gs>
                  <a:gs pos="0">
                    <a:schemeClr val="tx1">
                      <a:alpha val="61000"/>
                    </a:schemeClr>
                  </a:gs>
                  <a:gs pos="100000">
                    <a:srgbClr val="D8D8D8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889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218" name="椭圆 53">
                <a:extLst>
                  <a:ext uri="{FF2B5EF4-FFF2-40B4-BE49-F238E27FC236}">
                    <a16:creationId xmlns:a16="http://schemas.microsoft.com/office/drawing/2014/main" id="{504E88C2-E028-45F1-8969-0ECEB4F042F6}"/>
                  </a:ext>
                </a:extLst>
              </p:cNvPr>
              <p:cNvSpPr/>
              <p:nvPr/>
            </p:nvSpPr>
            <p:spPr>
              <a:xfrm>
                <a:off x="4627786" y="1946965"/>
                <a:ext cx="1963514" cy="1963514"/>
              </a:xfrm>
              <a:prstGeom prst="ellipse">
                <a:avLst/>
              </a:prstGeom>
              <a:gradFill>
                <a:gsLst>
                  <a:gs pos="0">
                    <a:srgbClr val="D3D3D3"/>
                  </a:gs>
                  <a:gs pos="100000">
                    <a:srgbClr val="F7F7F7"/>
                  </a:gs>
                </a:gsLst>
                <a:lin ang="2700000" scaled="1"/>
              </a:gradFill>
              <a:ln w="1905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304800" dist="127000" dir="2700000" algn="tl" rotWithShape="0">
                  <a:prstClr val="black">
                    <a:alpha val="2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214" name="组合 49">
              <a:extLst>
                <a:ext uri="{FF2B5EF4-FFF2-40B4-BE49-F238E27FC236}">
                  <a16:creationId xmlns:a16="http://schemas.microsoft.com/office/drawing/2014/main" id="{0BAC98CA-045E-465D-A427-4250EE048F06}"/>
                </a:ext>
              </a:extLst>
            </p:cNvPr>
            <p:cNvGrpSpPr/>
            <p:nvPr/>
          </p:nvGrpSpPr>
          <p:grpSpPr>
            <a:xfrm>
              <a:off x="4489652" y="976692"/>
              <a:ext cx="873070" cy="1203161"/>
              <a:chOff x="4627786" y="1715908"/>
              <a:chExt cx="2875230" cy="3962302"/>
            </a:xfrm>
          </p:grpSpPr>
          <p:sp>
            <p:nvSpPr>
              <p:cNvPr id="215" name="圆角矩形 50">
                <a:extLst>
                  <a:ext uri="{FF2B5EF4-FFF2-40B4-BE49-F238E27FC236}">
                    <a16:creationId xmlns:a16="http://schemas.microsoft.com/office/drawing/2014/main" id="{61322D7F-ABF0-4B2A-A346-BF98583918F3}"/>
                  </a:ext>
                </a:extLst>
              </p:cNvPr>
              <p:cNvSpPr/>
              <p:nvPr/>
            </p:nvSpPr>
            <p:spPr>
              <a:xfrm rot="2760000">
                <a:off x="4335454" y="2510647"/>
                <a:ext cx="3962302" cy="2372823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32000">
                    <a:schemeClr val="tx1">
                      <a:alpha val="13000"/>
                    </a:schemeClr>
                  </a:gs>
                  <a:gs pos="68000">
                    <a:srgbClr val="6C6C6C">
                      <a:alpha val="10000"/>
                    </a:srgbClr>
                  </a:gs>
                  <a:gs pos="0">
                    <a:schemeClr val="tx1">
                      <a:alpha val="61000"/>
                    </a:schemeClr>
                  </a:gs>
                  <a:gs pos="100000">
                    <a:srgbClr val="D8D8D8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216" name="椭圆 51">
                <a:extLst>
                  <a:ext uri="{FF2B5EF4-FFF2-40B4-BE49-F238E27FC236}">
                    <a16:creationId xmlns:a16="http://schemas.microsoft.com/office/drawing/2014/main" id="{9335720E-C6F4-4C36-81AE-B09A91077445}"/>
                  </a:ext>
                </a:extLst>
              </p:cNvPr>
              <p:cNvSpPr/>
              <p:nvPr/>
            </p:nvSpPr>
            <p:spPr>
              <a:xfrm>
                <a:off x="4627786" y="1946965"/>
                <a:ext cx="1963514" cy="1963514"/>
              </a:xfrm>
              <a:prstGeom prst="ellipse">
                <a:avLst/>
              </a:prstGeom>
              <a:gradFill>
                <a:gsLst>
                  <a:gs pos="0">
                    <a:srgbClr val="D3D3D3"/>
                  </a:gs>
                  <a:gs pos="100000">
                    <a:srgbClr val="F7F7F7"/>
                  </a:gs>
                </a:gsLst>
                <a:lin ang="2700000" scaled="1"/>
              </a:gradFill>
              <a:ln w="1905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14300" dir="2700000" algn="tl" rotWithShape="0">
                  <a:prstClr val="black">
                    <a:alpha val="2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219" name="组合 56">
            <a:extLst>
              <a:ext uri="{FF2B5EF4-FFF2-40B4-BE49-F238E27FC236}">
                <a16:creationId xmlns:a16="http://schemas.microsoft.com/office/drawing/2014/main" id="{8866DC45-66FB-4E29-AD55-4FDFCADCFAA8}"/>
              </a:ext>
            </a:extLst>
          </p:cNvPr>
          <p:cNvGrpSpPr/>
          <p:nvPr/>
        </p:nvGrpSpPr>
        <p:grpSpPr>
          <a:xfrm>
            <a:off x="5889926" y="1209894"/>
            <a:ext cx="2551173" cy="587108"/>
            <a:chOff x="5101200" y="1187034"/>
            <a:chExt cx="1861834" cy="587108"/>
          </a:xfrm>
        </p:grpSpPr>
        <p:pic>
          <p:nvPicPr>
            <p:cNvPr id="220" name="图片 54">
              <a:extLst>
                <a:ext uri="{FF2B5EF4-FFF2-40B4-BE49-F238E27FC236}">
                  <a16:creationId xmlns:a16="http://schemas.microsoft.com/office/drawing/2014/main" id="{EBB9D1EE-7B56-4C45-BF33-4CD6ECF052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grayscl/>
              <a:extLst/>
            </a:blip>
            <a:srcRect b="72279"/>
            <a:stretch/>
          </p:blipFill>
          <p:spPr>
            <a:xfrm flipH="1">
              <a:off x="5101200" y="1187034"/>
              <a:ext cx="1861834" cy="45719"/>
            </a:xfrm>
            <a:prstGeom prst="rect">
              <a:avLst/>
            </a:prstGeom>
          </p:spPr>
        </p:pic>
        <p:pic>
          <p:nvPicPr>
            <p:cNvPr id="221" name="图片 55">
              <a:extLst>
                <a:ext uri="{FF2B5EF4-FFF2-40B4-BE49-F238E27FC236}">
                  <a16:creationId xmlns:a16="http://schemas.microsoft.com/office/drawing/2014/main" id="{8E78BE10-50FA-4A86-BFD2-AA9FDEFF66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grayscl/>
              <a:extLst/>
            </a:blip>
            <a:srcRect b="72279"/>
            <a:stretch/>
          </p:blipFill>
          <p:spPr>
            <a:xfrm flipH="1" flipV="1">
              <a:off x="5101200" y="1728423"/>
              <a:ext cx="1861834" cy="45719"/>
            </a:xfrm>
            <a:prstGeom prst="rect">
              <a:avLst/>
            </a:prstGeom>
          </p:spPr>
        </p:pic>
      </p:grpSp>
      <p:grpSp>
        <p:nvGrpSpPr>
          <p:cNvPr id="222" name="组合 60">
            <a:extLst>
              <a:ext uri="{FF2B5EF4-FFF2-40B4-BE49-F238E27FC236}">
                <a16:creationId xmlns:a16="http://schemas.microsoft.com/office/drawing/2014/main" id="{F8CD9D00-9955-4B56-9A61-7F2236AAB5C8}"/>
              </a:ext>
            </a:extLst>
          </p:cNvPr>
          <p:cNvGrpSpPr/>
          <p:nvPr/>
        </p:nvGrpSpPr>
        <p:grpSpPr>
          <a:xfrm>
            <a:off x="5889926" y="1985688"/>
            <a:ext cx="2551173" cy="587108"/>
            <a:chOff x="5101200" y="1187034"/>
            <a:chExt cx="1861834" cy="587108"/>
          </a:xfrm>
        </p:grpSpPr>
        <p:pic>
          <p:nvPicPr>
            <p:cNvPr id="223" name="图片 61">
              <a:extLst>
                <a:ext uri="{FF2B5EF4-FFF2-40B4-BE49-F238E27FC236}">
                  <a16:creationId xmlns:a16="http://schemas.microsoft.com/office/drawing/2014/main" id="{B503F239-024C-411A-A076-9BD38DF4F2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grayscl/>
              <a:extLst/>
            </a:blip>
            <a:srcRect b="72279"/>
            <a:stretch/>
          </p:blipFill>
          <p:spPr>
            <a:xfrm flipH="1">
              <a:off x="5101200" y="1187034"/>
              <a:ext cx="1861834" cy="45719"/>
            </a:xfrm>
            <a:prstGeom prst="rect">
              <a:avLst/>
            </a:prstGeom>
          </p:spPr>
        </p:pic>
        <p:pic>
          <p:nvPicPr>
            <p:cNvPr id="224" name="图片 62">
              <a:extLst>
                <a:ext uri="{FF2B5EF4-FFF2-40B4-BE49-F238E27FC236}">
                  <a16:creationId xmlns:a16="http://schemas.microsoft.com/office/drawing/2014/main" id="{49535553-5150-4450-A822-EB66947252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grayscl/>
              <a:extLst/>
            </a:blip>
            <a:srcRect b="72279"/>
            <a:stretch/>
          </p:blipFill>
          <p:spPr>
            <a:xfrm flipH="1" flipV="1">
              <a:off x="5101200" y="1728423"/>
              <a:ext cx="1861834" cy="45719"/>
            </a:xfrm>
            <a:prstGeom prst="rect">
              <a:avLst/>
            </a:prstGeom>
          </p:spPr>
        </p:pic>
      </p:grpSp>
      <p:grpSp>
        <p:nvGrpSpPr>
          <p:cNvPr id="225" name="组合 63">
            <a:extLst>
              <a:ext uri="{FF2B5EF4-FFF2-40B4-BE49-F238E27FC236}">
                <a16:creationId xmlns:a16="http://schemas.microsoft.com/office/drawing/2014/main" id="{931A439D-9114-4575-BB6B-964658957D17}"/>
              </a:ext>
            </a:extLst>
          </p:cNvPr>
          <p:cNvGrpSpPr/>
          <p:nvPr/>
        </p:nvGrpSpPr>
        <p:grpSpPr>
          <a:xfrm>
            <a:off x="5889926" y="2747742"/>
            <a:ext cx="2551173" cy="587108"/>
            <a:chOff x="5101200" y="1187034"/>
            <a:chExt cx="1861834" cy="587108"/>
          </a:xfrm>
        </p:grpSpPr>
        <p:pic>
          <p:nvPicPr>
            <p:cNvPr id="226" name="图片 64">
              <a:extLst>
                <a:ext uri="{FF2B5EF4-FFF2-40B4-BE49-F238E27FC236}">
                  <a16:creationId xmlns:a16="http://schemas.microsoft.com/office/drawing/2014/main" id="{99886CBB-45C8-4BC5-B7B4-8F9DD461FC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grayscl/>
              <a:extLst/>
            </a:blip>
            <a:srcRect b="72279"/>
            <a:stretch/>
          </p:blipFill>
          <p:spPr>
            <a:xfrm flipH="1">
              <a:off x="5101200" y="1187034"/>
              <a:ext cx="1861834" cy="45719"/>
            </a:xfrm>
            <a:prstGeom prst="rect">
              <a:avLst/>
            </a:prstGeom>
          </p:spPr>
        </p:pic>
        <p:pic>
          <p:nvPicPr>
            <p:cNvPr id="227" name="图片 65">
              <a:extLst>
                <a:ext uri="{FF2B5EF4-FFF2-40B4-BE49-F238E27FC236}">
                  <a16:creationId xmlns:a16="http://schemas.microsoft.com/office/drawing/2014/main" id="{048D6788-A3F2-4110-BEA8-E0CCCF8B44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grayscl/>
              <a:extLst/>
            </a:blip>
            <a:srcRect b="72279"/>
            <a:stretch/>
          </p:blipFill>
          <p:spPr>
            <a:xfrm flipH="1" flipV="1">
              <a:off x="5101200" y="1728423"/>
              <a:ext cx="1861834" cy="45719"/>
            </a:xfrm>
            <a:prstGeom prst="rect">
              <a:avLst/>
            </a:prstGeom>
          </p:spPr>
        </p:pic>
      </p:grpSp>
      <p:grpSp>
        <p:nvGrpSpPr>
          <p:cNvPr id="228" name="组合 70">
            <a:extLst>
              <a:ext uri="{FF2B5EF4-FFF2-40B4-BE49-F238E27FC236}">
                <a16:creationId xmlns:a16="http://schemas.microsoft.com/office/drawing/2014/main" id="{88AF8152-B4B0-44F4-AAC6-F7E59D26CC13}"/>
              </a:ext>
            </a:extLst>
          </p:cNvPr>
          <p:cNvGrpSpPr/>
          <p:nvPr/>
        </p:nvGrpSpPr>
        <p:grpSpPr>
          <a:xfrm>
            <a:off x="5889926" y="3545293"/>
            <a:ext cx="2551173" cy="587108"/>
            <a:chOff x="5101200" y="1187034"/>
            <a:chExt cx="1861834" cy="587108"/>
          </a:xfrm>
        </p:grpSpPr>
        <p:pic>
          <p:nvPicPr>
            <p:cNvPr id="229" name="图片 71">
              <a:extLst>
                <a:ext uri="{FF2B5EF4-FFF2-40B4-BE49-F238E27FC236}">
                  <a16:creationId xmlns:a16="http://schemas.microsoft.com/office/drawing/2014/main" id="{E8483E01-DD23-4CD4-8E99-050A923510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grayscl/>
              <a:extLst/>
            </a:blip>
            <a:srcRect b="72279"/>
            <a:stretch/>
          </p:blipFill>
          <p:spPr>
            <a:xfrm flipH="1">
              <a:off x="5101200" y="1187034"/>
              <a:ext cx="1861834" cy="45719"/>
            </a:xfrm>
            <a:prstGeom prst="rect">
              <a:avLst/>
            </a:prstGeom>
          </p:spPr>
        </p:pic>
        <p:pic>
          <p:nvPicPr>
            <p:cNvPr id="230" name="图片 72">
              <a:extLst>
                <a:ext uri="{FF2B5EF4-FFF2-40B4-BE49-F238E27FC236}">
                  <a16:creationId xmlns:a16="http://schemas.microsoft.com/office/drawing/2014/main" id="{A871B001-D949-4A64-8036-EE10ECD4A7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grayscl/>
              <a:extLst/>
            </a:blip>
            <a:srcRect b="72279"/>
            <a:stretch/>
          </p:blipFill>
          <p:spPr>
            <a:xfrm flipH="1" flipV="1">
              <a:off x="5101200" y="1728423"/>
              <a:ext cx="1861834" cy="45719"/>
            </a:xfrm>
            <a:prstGeom prst="rect">
              <a:avLst/>
            </a:prstGeom>
          </p:spPr>
        </p:pic>
      </p:grpSp>
      <p:grpSp>
        <p:nvGrpSpPr>
          <p:cNvPr id="231" name="组合 77">
            <a:extLst>
              <a:ext uri="{FF2B5EF4-FFF2-40B4-BE49-F238E27FC236}">
                <a16:creationId xmlns:a16="http://schemas.microsoft.com/office/drawing/2014/main" id="{84C3CED3-1FA7-444F-8C0C-248032F237B2}"/>
              </a:ext>
            </a:extLst>
          </p:cNvPr>
          <p:cNvGrpSpPr/>
          <p:nvPr/>
        </p:nvGrpSpPr>
        <p:grpSpPr>
          <a:xfrm>
            <a:off x="5889926" y="4323286"/>
            <a:ext cx="2551173" cy="587108"/>
            <a:chOff x="5101200" y="1187034"/>
            <a:chExt cx="1861834" cy="587108"/>
          </a:xfrm>
        </p:grpSpPr>
        <p:pic>
          <p:nvPicPr>
            <p:cNvPr id="232" name="图片 78">
              <a:extLst>
                <a:ext uri="{FF2B5EF4-FFF2-40B4-BE49-F238E27FC236}">
                  <a16:creationId xmlns:a16="http://schemas.microsoft.com/office/drawing/2014/main" id="{45DFA364-ADB0-4CD8-BFBA-E6CA257427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grayscl/>
              <a:extLst/>
            </a:blip>
            <a:srcRect b="72279"/>
            <a:stretch/>
          </p:blipFill>
          <p:spPr>
            <a:xfrm flipH="1">
              <a:off x="5101200" y="1187034"/>
              <a:ext cx="1861834" cy="45719"/>
            </a:xfrm>
            <a:prstGeom prst="rect">
              <a:avLst/>
            </a:prstGeom>
          </p:spPr>
        </p:pic>
        <p:pic>
          <p:nvPicPr>
            <p:cNvPr id="233" name="图片 79">
              <a:extLst>
                <a:ext uri="{FF2B5EF4-FFF2-40B4-BE49-F238E27FC236}">
                  <a16:creationId xmlns:a16="http://schemas.microsoft.com/office/drawing/2014/main" id="{EDEE26FE-BEC8-4406-8538-8353B2643E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grayscl/>
              <a:extLst/>
            </a:blip>
            <a:srcRect b="72279"/>
            <a:stretch/>
          </p:blipFill>
          <p:spPr>
            <a:xfrm flipH="1" flipV="1">
              <a:off x="5101200" y="1728423"/>
              <a:ext cx="1861834" cy="45719"/>
            </a:xfrm>
            <a:prstGeom prst="rect">
              <a:avLst/>
            </a:prstGeom>
          </p:spPr>
        </p:pic>
      </p:grpSp>
      <p:grpSp>
        <p:nvGrpSpPr>
          <p:cNvPr id="234" name="组合 80">
            <a:extLst>
              <a:ext uri="{FF2B5EF4-FFF2-40B4-BE49-F238E27FC236}">
                <a16:creationId xmlns:a16="http://schemas.microsoft.com/office/drawing/2014/main" id="{28BB4B18-10A8-4E6A-B5F7-4C65C13D221B}"/>
              </a:ext>
            </a:extLst>
          </p:cNvPr>
          <p:cNvGrpSpPr/>
          <p:nvPr/>
        </p:nvGrpSpPr>
        <p:grpSpPr>
          <a:xfrm>
            <a:off x="5889926" y="5063385"/>
            <a:ext cx="2551173" cy="587108"/>
            <a:chOff x="5101200" y="1187034"/>
            <a:chExt cx="1861834" cy="587108"/>
          </a:xfrm>
        </p:grpSpPr>
        <p:pic>
          <p:nvPicPr>
            <p:cNvPr id="235" name="图片 81">
              <a:extLst>
                <a:ext uri="{FF2B5EF4-FFF2-40B4-BE49-F238E27FC236}">
                  <a16:creationId xmlns:a16="http://schemas.microsoft.com/office/drawing/2014/main" id="{50C098C7-8BB4-4CAE-8CC2-15DD20489FB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grayscl/>
              <a:extLst/>
            </a:blip>
            <a:srcRect b="72279"/>
            <a:stretch/>
          </p:blipFill>
          <p:spPr>
            <a:xfrm flipH="1">
              <a:off x="5101200" y="1187034"/>
              <a:ext cx="1861834" cy="45719"/>
            </a:xfrm>
            <a:prstGeom prst="rect">
              <a:avLst/>
            </a:prstGeom>
          </p:spPr>
        </p:pic>
        <p:pic>
          <p:nvPicPr>
            <p:cNvPr id="236" name="图片 82">
              <a:extLst>
                <a:ext uri="{FF2B5EF4-FFF2-40B4-BE49-F238E27FC236}">
                  <a16:creationId xmlns:a16="http://schemas.microsoft.com/office/drawing/2014/main" id="{2D472BFD-8887-43EE-BD2C-5713399A17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grayscl/>
              <a:extLst/>
            </a:blip>
            <a:srcRect b="72279"/>
            <a:stretch/>
          </p:blipFill>
          <p:spPr>
            <a:xfrm flipH="1" flipV="1">
              <a:off x="5101200" y="1728423"/>
              <a:ext cx="1861834" cy="45719"/>
            </a:xfrm>
            <a:prstGeom prst="rect">
              <a:avLst/>
            </a:prstGeom>
          </p:spPr>
        </p:pic>
      </p:grpSp>
      <p:sp>
        <p:nvSpPr>
          <p:cNvPr id="237" name="文本框 83">
            <a:extLst>
              <a:ext uri="{FF2B5EF4-FFF2-40B4-BE49-F238E27FC236}">
                <a16:creationId xmlns:a16="http://schemas.microsoft.com/office/drawing/2014/main" id="{4A0F0416-7012-488A-8169-E68F3AA6AE58}"/>
              </a:ext>
            </a:extLst>
          </p:cNvPr>
          <p:cNvSpPr txBox="1"/>
          <p:nvPr/>
        </p:nvSpPr>
        <p:spPr>
          <a:xfrm>
            <a:off x="5056107" y="1173271"/>
            <a:ext cx="41370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600" dirty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</a:rPr>
              <a:t>背景介紹</a:t>
            </a:r>
            <a:endParaRPr lang="zh-CN" altLang="en-US" sz="3600" dirty="0">
              <a:solidFill>
                <a:prstClr val="white"/>
              </a:solidFill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  <a:latin typeface="華康華綜體W5" panose="020B0509000000000000" pitchFamily="49" charset="-120"/>
              <a:ea typeface="華康華綜體W5" panose="020B0509000000000000" pitchFamily="49" charset="-120"/>
            </a:endParaRPr>
          </a:p>
        </p:txBody>
      </p:sp>
      <p:sp>
        <p:nvSpPr>
          <p:cNvPr id="238" name="文本框 84">
            <a:extLst>
              <a:ext uri="{FF2B5EF4-FFF2-40B4-BE49-F238E27FC236}">
                <a16:creationId xmlns:a16="http://schemas.microsoft.com/office/drawing/2014/main" id="{2408842F-A9C8-4B3F-A680-434B26F9D6D7}"/>
              </a:ext>
            </a:extLst>
          </p:cNvPr>
          <p:cNvSpPr txBox="1"/>
          <p:nvPr/>
        </p:nvSpPr>
        <p:spPr>
          <a:xfrm>
            <a:off x="5056107" y="1937174"/>
            <a:ext cx="41370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600" dirty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</a:rPr>
              <a:t>告白 </a:t>
            </a:r>
            <a:r>
              <a:rPr lang="en-US" altLang="zh-TW" sz="3600" dirty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</a:rPr>
              <a:t>vs </a:t>
            </a:r>
            <a:r>
              <a:rPr lang="zh-TW" altLang="en-US" sz="3600" dirty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</a:rPr>
              <a:t>不告白</a:t>
            </a:r>
            <a:endParaRPr lang="zh-CN" altLang="en-US" sz="3600" dirty="0">
              <a:solidFill>
                <a:prstClr val="white"/>
              </a:solidFill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  <a:latin typeface="華康華綜體W5" panose="020B0509000000000000" pitchFamily="49" charset="-120"/>
              <a:ea typeface="華康華綜體W5" panose="020B0509000000000000" pitchFamily="49" charset="-120"/>
            </a:endParaRPr>
          </a:p>
        </p:txBody>
      </p:sp>
      <p:sp>
        <p:nvSpPr>
          <p:cNvPr id="239" name="文本框 85">
            <a:extLst>
              <a:ext uri="{FF2B5EF4-FFF2-40B4-BE49-F238E27FC236}">
                <a16:creationId xmlns:a16="http://schemas.microsoft.com/office/drawing/2014/main" id="{9E47633C-D661-4351-AB41-4D0BE52CAF2A}"/>
              </a:ext>
            </a:extLst>
          </p:cNvPr>
          <p:cNvSpPr txBox="1"/>
          <p:nvPr/>
        </p:nvSpPr>
        <p:spPr>
          <a:xfrm>
            <a:off x="4948110" y="2685115"/>
            <a:ext cx="41370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600" dirty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</a:rPr>
              <a:t>型男 </a:t>
            </a:r>
            <a:r>
              <a:rPr lang="en-US" altLang="zh-TW" sz="3600" dirty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</a:rPr>
              <a:t>vs </a:t>
            </a:r>
            <a:r>
              <a:rPr lang="zh-TW" altLang="en-US" sz="3600" dirty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</a:rPr>
              <a:t>女神</a:t>
            </a:r>
            <a:endParaRPr lang="zh-CN" altLang="en-US" sz="3600" dirty="0">
              <a:solidFill>
                <a:prstClr val="white"/>
              </a:solidFill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  <a:latin typeface="華康華綜體W5" panose="020B0509000000000000" pitchFamily="49" charset="-120"/>
              <a:ea typeface="華康華綜體W5" panose="020B0509000000000000" pitchFamily="49" charset="-120"/>
            </a:endParaRPr>
          </a:p>
        </p:txBody>
      </p:sp>
      <p:sp>
        <p:nvSpPr>
          <p:cNvPr id="240" name="文本框 87">
            <a:extLst>
              <a:ext uri="{FF2B5EF4-FFF2-40B4-BE49-F238E27FC236}">
                <a16:creationId xmlns:a16="http://schemas.microsoft.com/office/drawing/2014/main" id="{D620380B-8DCE-4196-8C5C-E65A8199F7DD}"/>
              </a:ext>
            </a:extLst>
          </p:cNvPr>
          <p:cNvSpPr txBox="1"/>
          <p:nvPr/>
        </p:nvSpPr>
        <p:spPr>
          <a:xfrm>
            <a:off x="5056107" y="3503950"/>
            <a:ext cx="41370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600" dirty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</a:rPr>
              <a:t>宅男 </a:t>
            </a:r>
            <a:r>
              <a:rPr lang="en-US" altLang="zh-TW" sz="3600" dirty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</a:rPr>
              <a:t>vs </a:t>
            </a:r>
            <a:r>
              <a:rPr lang="zh-TW" altLang="en-US" sz="3600" dirty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</a:rPr>
              <a:t>女神</a:t>
            </a:r>
            <a:endParaRPr lang="zh-CN" altLang="en-US" sz="3600" dirty="0">
              <a:solidFill>
                <a:prstClr val="white"/>
              </a:solidFill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  <a:latin typeface="華康華綜體W5" panose="020B0509000000000000" pitchFamily="49" charset="-120"/>
              <a:ea typeface="華康華綜體W5" panose="020B0509000000000000" pitchFamily="49" charset="-120"/>
            </a:endParaRPr>
          </a:p>
        </p:txBody>
      </p:sp>
      <p:sp>
        <p:nvSpPr>
          <p:cNvPr id="241" name="文本框 88">
            <a:extLst>
              <a:ext uri="{FF2B5EF4-FFF2-40B4-BE49-F238E27FC236}">
                <a16:creationId xmlns:a16="http://schemas.microsoft.com/office/drawing/2014/main" id="{C0C477D7-9EF3-477A-AD4D-DB04EC8A3A43}"/>
              </a:ext>
            </a:extLst>
          </p:cNvPr>
          <p:cNvSpPr txBox="1"/>
          <p:nvPr/>
        </p:nvSpPr>
        <p:spPr>
          <a:xfrm>
            <a:off x="5061596" y="4278831"/>
            <a:ext cx="41370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600" dirty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</a:rPr>
              <a:t>囚徒困境</a:t>
            </a:r>
            <a:r>
              <a:rPr lang="en-US" altLang="zh-TW" sz="3600" dirty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</a:rPr>
              <a:t>/</a:t>
            </a:r>
            <a:r>
              <a:rPr lang="zh-TW" altLang="en-US" sz="3600" dirty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</a:rPr>
              <a:t>情侶約會</a:t>
            </a:r>
            <a:endParaRPr lang="zh-CN" altLang="en-US" sz="3600" dirty="0">
              <a:solidFill>
                <a:prstClr val="white"/>
              </a:solidFill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  <a:latin typeface="華康華綜體W5" panose="020B0509000000000000" pitchFamily="49" charset="-120"/>
              <a:ea typeface="華康華綜體W5" panose="020B0509000000000000" pitchFamily="49" charset="-120"/>
            </a:endParaRPr>
          </a:p>
        </p:txBody>
      </p:sp>
      <p:sp>
        <p:nvSpPr>
          <p:cNvPr id="242" name="文本框 89">
            <a:extLst>
              <a:ext uri="{FF2B5EF4-FFF2-40B4-BE49-F238E27FC236}">
                <a16:creationId xmlns:a16="http://schemas.microsoft.com/office/drawing/2014/main" id="{0BBCA4F5-22C7-4C65-B302-87D7EEA0477D}"/>
              </a:ext>
            </a:extLst>
          </p:cNvPr>
          <p:cNvSpPr txBox="1"/>
          <p:nvPr/>
        </p:nvSpPr>
        <p:spPr>
          <a:xfrm>
            <a:off x="5042146" y="5016786"/>
            <a:ext cx="41370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</a:rPr>
              <a:t>Q&amp;A</a:t>
            </a:r>
            <a:endParaRPr lang="zh-CN" altLang="en-US" sz="3600" dirty="0">
              <a:solidFill>
                <a:prstClr val="white"/>
              </a:solidFill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  <a:latin typeface="華康華綜體W5" panose="020B0509000000000000" pitchFamily="49" charset="-120"/>
              <a:ea typeface="華康華綜體W5" panose="020B0509000000000000" pitchFamily="49" charset="-120"/>
            </a:endParaRPr>
          </a:p>
        </p:txBody>
      </p:sp>
      <p:sp>
        <p:nvSpPr>
          <p:cNvPr id="243" name="文本框 90">
            <a:extLst>
              <a:ext uri="{FF2B5EF4-FFF2-40B4-BE49-F238E27FC236}">
                <a16:creationId xmlns:a16="http://schemas.microsoft.com/office/drawing/2014/main" id="{BBBD8C2D-E2A9-4C50-8347-3A0A216103BD}"/>
              </a:ext>
            </a:extLst>
          </p:cNvPr>
          <p:cNvSpPr txBox="1"/>
          <p:nvPr/>
        </p:nvSpPr>
        <p:spPr>
          <a:xfrm>
            <a:off x="4241465" y="1253272"/>
            <a:ext cx="7143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rgbClr val="FFB850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1</a:t>
            </a:r>
            <a:endParaRPr lang="zh-CN" altLang="en-US" sz="2800" dirty="0">
              <a:solidFill>
                <a:srgbClr val="FFB850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44" name="文本框 91">
            <a:extLst>
              <a:ext uri="{FF2B5EF4-FFF2-40B4-BE49-F238E27FC236}">
                <a16:creationId xmlns:a16="http://schemas.microsoft.com/office/drawing/2014/main" id="{73A57940-F53F-4CE6-BE90-8190B590430C}"/>
              </a:ext>
            </a:extLst>
          </p:cNvPr>
          <p:cNvSpPr txBox="1"/>
          <p:nvPr/>
        </p:nvSpPr>
        <p:spPr>
          <a:xfrm>
            <a:off x="3605898" y="2013818"/>
            <a:ext cx="7143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rgbClr val="01ACBE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2</a:t>
            </a:r>
            <a:endParaRPr lang="zh-CN" altLang="en-US" sz="2800" dirty="0">
              <a:solidFill>
                <a:srgbClr val="01ACBE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45" name="文本框 92">
            <a:extLst>
              <a:ext uri="{FF2B5EF4-FFF2-40B4-BE49-F238E27FC236}">
                <a16:creationId xmlns:a16="http://schemas.microsoft.com/office/drawing/2014/main" id="{DA78F1FF-F536-496F-8663-D1A31CE15D06}"/>
              </a:ext>
            </a:extLst>
          </p:cNvPr>
          <p:cNvSpPr txBox="1"/>
          <p:nvPr/>
        </p:nvSpPr>
        <p:spPr>
          <a:xfrm>
            <a:off x="2927299" y="2767231"/>
            <a:ext cx="7143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rgbClr val="E87071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3</a:t>
            </a:r>
            <a:endParaRPr lang="zh-CN" altLang="en-US" sz="2800" dirty="0">
              <a:solidFill>
                <a:srgbClr val="E87071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46" name="文本框 93">
            <a:extLst>
              <a:ext uri="{FF2B5EF4-FFF2-40B4-BE49-F238E27FC236}">
                <a16:creationId xmlns:a16="http://schemas.microsoft.com/office/drawing/2014/main" id="{6B53D96B-C96E-4E55-AE28-B844BB26D5BA}"/>
              </a:ext>
            </a:extLst>
          </p:cNvPr>
          <p:cNvSpPr txBox="1"/>
          <p:nvPr/>
        </p:nvSpPr>
        <p:spPr>
          <a:xfrm>
            <a:off x="4549739" y="3537277"/>
            <a:ext cx="7143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rgbClr val="00AF92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4</a:t>
            </a:r>
            <a:endParaRPr lang="zh-CN" altLang="en-US" sz="2800" dirty="0">
              <a:solidFill>
                <a:srgbClr val="00AF92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47" name="文本框 94">
            <a:extLst>
              <a:ext uri="{FF2B5EF4-FFF2-40B4-BE49-F238E27FC236}">
                <a16:creationId xmlns:a16="http://schemas.microsoft.com/office/drawing/2014/main" id="{78B9DE96-221C-4384-81FA-56C0A1C02E89}"/>
              </a:ext>
            </a:extLst>
          </p:cNvPr>
          <p:cNvSpPr txBox="1"/>
          <p:nvPr/>
        </p:nvSpPr>
        <p:spPr>
          <a:xfrm>
            <a:off x="2570111" y="4327986"/>
            <a:ext cx="7143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rgbClr val="C65885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5</a:t>
            </a:r>
            <a:endParaRPr lang="zh-CN" altLang="en-US" sz="2800" dirty="0">
              <a:solidFill>
                <a:srgbClr val="C65885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48" name="文本框 95">
            <a:extLst>
              <a:ext uri="{FF2B5EF4-FFF2-40B4-BE49-F238E27FC236}">
                <a16:creationId xmlns:a16="http://schemas.microsoft.com/office/drawing/2014/main" id="{BA1E3780-33BC-468B-BAD2-78EB7E296139}"/>
              </a:ext>
            </a:extLst>
          </p:cNvPr>
          <p:cNvSpPr txBox="1"/>
          <p:nvPr/>
        </p:nvSpPr>
        <p:spPr>
          <a:xfrm>
            <a:off x="3489307" y="5100774"/>
            <a:ext cx="7143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rgbClr val="844B9B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6</a:t>
            </a:r>
            <a:endParaRPr lang="zh-CN" altLang="en-US" sz="2800" dirty="0">
              <a:solidFill>
                <a:srgbClr val="844B9B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83" name="文本框 83">
            <a:extLst>
              <a:ext uri="{FF2B5EF4-FFF2-40B4-BE49-F238E27FC236}">
                <a16:creationId xmlns:a16="http://schemas.microsoft.com/office/drawing/2014/main" id="{30614BE1-4CC8-4057-8D6B-3B5123F3F902}"/>
              </a:ext>
            </a:extLst>
          </p:cNvPr>
          <p:cNvSpPr txBox="1"/>
          <p:nvPr/>
        </p:nvSpPr>
        <p:spPr>
          <a:xfrm>
            <a:off x="9473358" y="1198356"/>
            <a:ext cx="1215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600" dirty="0">
                <a:solidFill>
                  <a:schemeClr val="bg1">
                    <a:lumMod val="65000"/>
                  </a:schemeClr>
                </a:solidFill>
                <a:latin typeface="華康華綜體W5" panose="020B0509000000000000" pitchFamily="49" charset="-120"/>
                <a:ea typeface="華康華綜體W5" panose="020B0509000000000000" pitchFamily="49" charset="-120"/>
              </a:rPr>
              <a:t>欣慧</a:t>
            </a:r>
            <a:endParaRPr lang="zh-CN" altLang="en-US" sz="3600" dirty="0">
              <a:solidFill>
                <a:schemeClr val="bg1">
                  <a:lumMod val="65000"/>
                </a:schemeClr>
              </a:solidFill>
              <a:latin typeface="華康華綜體W5" panose="020B0509000000000000" pitchFamily="49" charset="-120"/>
              <a:ea typeface="華康華綜體W5" panose="020B0509000000000000" pitchFamily="49" charset="-120"/>
            </a:endParaRPr>
          </a:p>
        </p:txBody>
      </p:sp>
      <p:sp>
        <p:nvSpPr>
          <p:cNvPr id="284" name="文本框 83">
            <a:extLst>
              <a:ext uri="{FF2B5EF4-FFF2-40B4-BE49-F238E27FC236}">
                <a16:creationId xmlns:a16="http://schemas.microsoft.com/office/drawing/2014/main" id="{B15417E1-C58D-4A1B-8141-225EDFD14B06}"/>
              </a:ext>
            </a:extLst>
          </p:cNvPr>
          <p:cNvSpPr txBox="1"/>
          <p:nvPr/>
        </p:nvSpPr>
        <p:spPr>
          <a:xfrm>
            <a:off x="9457378" y="2031045"/>
            <a:ext cx="1215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600" dirty="0">
                <a:solidFill>
                  <a:schemeClr val="bg1">
                    <a:lumMod val="65000"/>
                  </a:schemeClr>
                </a:solidFill>
                <a:latin typeface="華康華綜體W5" panose="020B0509000000000000" pitchFamily="49" charset="-120"/>
                <a:ea typeface="華康華綜體W5" panose="020B0509000000000000" pitchFamily="49" charset="-120"/>
              </a:rPr>
              <a:t>欣慧</a:t>
            </a:r>
            <a:endParaRPr lang="zh-CN" altLang="en-US" sz="3600" dirty="0">
              <a:solidFill>
                <a:schemeClr val="bg1">
                  <a:lumMod val="65000"/>
                </a:schemeClr>
              </a:solidFill>
              <a:latin typeface="華康華綜體W5" panose="020B0509000000000000" pitchFamily="49" charset="-120"/>
              <a:ea typeface="華康華綜體W5" panose="020B0509000000000000" pitchFamily="49" charset="-120"/>
            </a:endParaRPr>
          </a:p>
        </p:txBody>
      </p:sp>
      <p:sp>
        <p:nvSpPr>
          <p:cNvPr id="285" name="文本框 83">
            <a:extLst>
              <a:ext uri="{FF2B5EF4-FFF2-40B4-BE49-F238E27FC236}">
                <a16:creationId xmlns:a16="http://schemas.microsoft.com/office/drawing/2014/main" id="{C73FD5DA-C4BD-4894-91AB-F4CEA2B622FE}"/>
              </a:ext>
            </a:extLst>
          </p:cNvPr>
          <p:cNvSpPr txBox="1"/>
          <p:nvPr/>
        </p:nvSpPr>
        <p:spPr>
          <a:xfrm>
            <a:off x="9457378" y="2747742"/>
            <a:ext cx="1215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600" dirty="0">
                <a:solidFill>
                  <a:schemeClr val="bg1">
                    <a:lumMod val="65000"/>
                  </a:schemeClr>
                </a:solidFill>
                <a:latin typeface="華康華綜體W5" panose="020B0509000000000000" pitchFamily="49" charset="-120"/>
                <a:ea typeface="華康華綜體W5" panose="020B0509000000000000" pitchFamily="49" charset="-120"/>
              </a:rPr>
              <a:t>玉瑛</a:t>
            </a:r>
            <a:endParaRPr lang="zh-CN" altLang="en-US" sz="3600" dirty="0">
              <a:solidFill>
                <a:schemeClr val="bg1">
                  <a:lumMod val="65000"/>
                </a:schemeClr>
              </a:solidFill>
              <a:latin typeface="華康華綜體W5" panose="020B0509000000000000" pitchFamily="49" charset="-120"/>
              <a:ea typeface="華康華綜體W5" panose="020B0509000000000000" pitchFamily="49" charset="-120"/>
            </a:endParaRPr>
          </a:p>
        </p:txBody>
      </p:sp>
      <p:sp>
        <p:nvSpPr>
          <p:cNvPr id="286" name="文本框 83">
            <a:extLst>
              <a:ext uri="{FF2B5EF4-FFF2-40B4-BE49-F238E27FC236}">
                <a16:creationId xmlns:a16="http://schemas.microsoft.com/office/drawing/2014/main" id="{0466CA51-4FE1-4D5C-AC0E-2CBE887DB1B1}"/>
              </a:ext>
            </a:extLst>
          </p:cNvPr>
          <p:cNvSpPr txBox="1"/>
          <p:nvPr/>
        </p:nvSpPr>
        <p:spPr>
          <a:xfrm>
            <a:off x="9478186" y="3496893"/>
            <a:ext cx="1215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600" dirty="0">
                <a:solidFill>
                  <a:schemeClr val="bg1">
                    <a:lumMod val="65000"/>
                  </a:schemeClr>
                </a:solidFill>
                <a:latin typeface="華康華綜體W5" panose="020B0509000000000000" pitchFamily="49" charset="-120"/>
                <a:ea typeface="華康華綜體W5" panose="020B0509000000000000" pitchFamily="49" charset="-120"/>
              </a:rPr>
              <a:t>煒群</a:t>
            </a:r>
            <a:endParaRPr lang="zh-CN" altLang="en-US" sz="3600" dirty="0">
              <a:solidFill>
                <a:schemeClr val="bg1">
                  <a:lumMod val="65000"/>
                </a:schemeClr>
              </a:solidFill>
              <a:latin typeface="華康華綜體W5" panose="020B0509000000000000" pitchFamily="49" charset="-120"/>
              <a:ea typeface="華康華綜體W5" panose="020B0509000000000000" pitchFamily="49" charset="-120"/>
            </a:endParaRPr>
          </a:p>
        </p:txBody>
      </p:sp>
      <p:sp>
        <p:nvSpPr>
          <p:cNvPr id="287" name="文本框 83">
            <a:extLst>
              <a:ext uri="{FF2B5EF4-FFF2-40B4-BE49-F238E27FC236}">
                <a16:creationId xmlns:a16="http://schemas.microsoft.com/office/drawing/2014/main" id="{4D562C3A-EF21-4FBE-A5ED-78D44207DD14}"/>
              </a:ext>
            </a:extLst>
          </p:cNvPr>
          <p:cNvSpPr txBox="1"/>
          <p:nvPr/>
        </p:nvSpPr>
        <p:spPr>
          <a:xfrm>
            <a:off x="9486330" y="4285958"/>
            <a:ext cx="1215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600" dirty="0">
                <a:solidFill>
                  <a:schemeClr val="bg1">
                    <a:lumMod val="65000"/>
                  </a:schemeClr>
                </a:solidFill>
                <a:latin typeface="華康華綜體W5" panose="020B0509000000000000" pitchFamily="49" charset="-120"/>
                <a:ea typeface="華康華綜體W5" panose="020B0509000000000000" pitchFamily="49" charset="-120"/>
              </a:rPr>
              <a:t>莊寧</a:t>
            </a:r>
            <a:endParaRPr lang="zh-CN" altLang="en-US" sz="3600" dirty="0">
              <a:solidFill>
                <a:schemeClr val="bg1">
                  <a:lumMod val="65000"/>
                </a:schemeClr>
              </a:solidFill>
              <a:latin typeface="華康華綜體W5" panose="020B0509000000000000" pitchFamily="49" charset="-120"/>
              <a:ea typeface="華康華綜體W5" panose="020B0509000000000000" pitchFamily="49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140171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split orient="vert"/>
      </p:transition>
    </mc:Choice>
    <mc:Fallback xmlns="">
      <p:transition spd="slow" advTm="3000">
        <p:split orient="vert"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D8ABCC0E-D2E5-436D-A576-A369680386AA}"/>
              </a:ext>
            </a:extLst>
          </p:cNvPr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 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C3EB0E1-19EE-4B0A-8F20-5977B8C996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559679" cy="685800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C31E876E-4BCC-4CB1-A071-1328504109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4431" y="0"/>
            <a:ext cx="50722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863650"/>
      </p:ext>
    </p:extLst>
  </p:cSld>
  <p:clrMapOvr>
    <a:masterClrMapping/>
  </p:clrMapOvr>
  <p:transition spd="slow" advTm="3000">
    <p:random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750D6A78-042F-45D4-97DE-F35F8CB910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4781" y="0"/>
            <a:ext cx="5951157" cy="6858000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E94F4007-EEAC-4096-AE19-9B047904D0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634" y="367284"/>
            <a:ext cx="3858163" cy="475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876555"/>
      </p:ext>
    </p:extLst>
  </p:cSld>
  <p:clrMapOvr>
    <a:masterClrMapping/>
  </p:clrMapOvr>
  <p:transition spd="slow" advTm="3000">
    <p:random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http://g.udn.com.tw/upfiles/B_NI/nilnimest/PSN_PHOTO/903/f_12280903_1.jpg">
            <a:extLst>
              <a:ext uri="{FF2B5EF4-FFF2-40B4-BE49-F238E27FC236}">
                <a16:creationId xmlns:a16="http://schemas.microsoft.com/office/drawing/2014/main" id="{81A826CC-0CD7-4666-A277-E7B49C3437AE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3801" y="3130948"/>
            <a:ext cx="4959177" cy="356582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83C460E4-A87C-49C4-9AA2-27E88C35F06C}"/>
              </a:ext>
            </a:extLst>
          </p:cNvPr>
          <p:cNvSpPr/>
          <p:nvPr/>
        </p:nvSpPr>
        <p:spPr>
          <a:xfrm>
            <a:off x="119595" y="36022"/>
            <a:ext cx="8093529" cy="13506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50000"/>
              </a:lnSpc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zh-TW" altLang="zh-TW" sz="1400" kern="0" spc="150" dirty="0">
                <a:solidFill>
                  <a:srgbClr val="FF0000"/>
                </a:solidFill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優勝策略</a:t>
            </a:r>
            <a:r>
              <a:rPr lang="zh-TW" altLang="zh-TW" sz="1400" kern="0" spc="150" dirty="0">
                <a:solidFill>
                  <a:srgbClr val="002060"/>
                </a:solidFill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：不論其他參賽者採取何種策略對自己都是比較有利的策略。</a:t>
            </a:r>
            <a:endParaRPr lang="zh-TW" altLang="zh-TW" sz="14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zh-TW" altLang="zh-TW" sz="1400" kern="0" spc="150" dirty="0">
                <a:solidFill>
                  <a:srgbClr val="FF0000"/>
                </a:solidFill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納許均衡</a:t>
            </a:r>
            <a:r>
              <a:rPr lang="zh-TW" altLang="zh-TW" sz="1400" kern="0" spc="150" dirty="0">
                <a:solidFill>
                  <a:srgbClr val="002060"/>
                </a:solidFill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：沒有參賽者願意「單方面」改變策略的策略組合。</a:t>
            </a:r>
            <a:endParaRPr lang="zh-TW" altLang="zh-TW" sz="14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zh-TW" altLang="zh-TW" sz="1400" kern="0" spc="150" dirty="0">
                <a:solidFill>
                  <a:srgbClr val="FF0000"/>
                </a:solidFill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伯瑞多最佳結果</a:t>
            </a:r>
            <a:r>
              <a:rPr lang="zh-TW" altLang="zh-TW" sz="1400" kern="0" spc="150" dirty="0">
                <a:solidFill>
                  <a:srgbClr val="002060"/>
                </a:solidFill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：參賽者無法「同時」改進的賽局結果。</a:t>
            </a:r>
            <a:endParaRPr lang="zh-TW" altLang="zh-TW" sz="14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zh-TW" altLang="zh-TW" sz="1400" kern="0" spc="150" dirty="0">
                <a:solidFill>
                  <a:srgbClr val="FF0000"/>
                </a:solidFill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困局</a:t>
            </a:r>
            <a:r>
              <a:rPr lang="zh-TW" altLang="zh-TW" sz="1400" kern="0" spc="150" dirty="0">
                <a:solidFill>
                  <a:srgbClr val="002060"/>
                </a:solidFill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：納許均衡不是伯瑞多最佳狀態的局面。</a:t>
            </a:r>
            <a:endParaRPr lang="zh-TW" altLang="zh-TW" sz="14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6C6B5AB-BE0F-4DCB-91AA-82BD5F9AFE61}"/>
              </a:ext>
            </a:extLst>
          </p:cNvPr>
          <p:cNvSpPr/>
          <p:nvPr/>
        </p:nvSpPr>
        <p:spPr>
          <a:xfrm>
            <a:off x="155863" y="1453696"/>
            <a:ext cx="11849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zh-TW" kern="0" spc="150" dirty="0">
                <a:solidFill>
                  <a:srgbClr val="7030A0"/>
                </a:solidFill>
                <a:ea typeface="標楷體" panose="03000509000000000000" pitchFamily="65" charset="-120"/>
                <a:cs typeface="Times New Roman" panose="02020603050405020304" pitchFamily="18" charset="0"/>
              </a:rPr>
              <a:t>Ｔ＝玩咖</a:t>
            </a:r>
            <a:endParaRPr lang="zh-TW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9BCCE35-5DC0-46A2-8BB5-548A614BD793}"/>
              </a:ext>
            </a:extLst>
          </p:cNvPr>
          <p:cNvSpPr/>
          <p:nvPr/>
        </p:nvSpPr>
        <p:spPr>
          <a:xfrm>
            <a:off x="1306351" y="1453696"/>
            <a:ext cx="495917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zh-TW" kern="0" spc="150" dirty="0">
                <a:solidFill>
                  <a:srgbClr val="7030A0"/>
                </a:solidFill>
                <a:ea typeface="標楷體" panose="03000509000000000000" pitchFamily="65" charset="-120"/>
                <a:cs typeface="Times New Roman" panose="02020603050405020304" pitchFamily="18" charset="0"/>
              </a:rPr>
              <a:t>我不告白而你告白，我可以享受玩咖的樂趣而不必負任何責任</a:t>
            </a:r>
            <a:r>
              <a:rPr lang="zh-TW" altLang="zh-TW" kern="0" spc="150" dirty="0">
                <a:solidFill>
                  <a:srgbClr val="444444"/>
                </a:solidFill>
                <a:ea typeface="標楷體" panose="03000509000000000000" pitchFamily="65" charset="-120"/>
                <a:cs typeface="Times New Roman" panose="02020603050405020304" pitchFamily="18" charset="0"/>
              </a:rPr>
              <a:t>，這個結果對我最有利，其價值可以稱之為</a:t>
            </a:r>
            <a:r>
              <a:rPr lang="zh-TW" altLang="zh-TW" kern="0" spc="150" dirty="0">
                <a:solidFill>
                  <a:srgbClr val="7030A0"/>
                </a:solidFill>
                <a:ea typeface="標楷體" panose="03000509000000000000" pitchFamily="65" charset="-120"/>
                <a:cs typeface="Times New Roman" panose="02020603050405020304" pitchFamily="18" charset="0"/>
              </a:rPr>
              <a:t>「誘惑」（</a:t>
            </a:r>
            <a:r>
              <a:rPr lang="en-US" altLang="zh-TW" kern="0" spc="150" dirty="0">
                <a:solidFill>
                  <a:srgbClr val="7030A0"/>
                </a:solidFill>
                <a:ea typeface="標楷體" panose="03000509000000000000" pitchFamily="65" charset="-120"/>
                <a:cs typeface="Times New Roman" panose="02020603050405020304" pitchFamily="18" charset="0"/>
              </a:rPr>
              <a:t>Temptation</a:t>
            </a:r>
            <a:r>
              <a:rPr lang="zh-TW" altLang="zh-TW" kern="0" spc="150" dirty="0">
                <a:solidFill>
                  <a:srgbClr val="7030A0"/>
                </a:solidFill>
                <a:ea typeface="標楷體" panose="03000509000000000000" pitchFamily="65" charset="-120"/>
                <a:cs typeface="Times New Roman" panose="02020603050405020304" pitchFamily="18" charset="0"/>
              </a:rPr>
              <a:t>）</a:t>
            </a:r>
            <a:r>
              <a:rPr lang="zh-TW" altLang="zh-TW" kern="0" spc="150" dirty="0">
                <a:solidFill>
                  <a:srgbClr val="444444"/>
                </a:solidFill>
                <a:ea typeface="標楷體" panose="03000509000000000000" pitchFamily="65" charset="-120"/>
                <a:cs typeface="Times New Roman" panose="02020603050405020304" pitchFamily="18" charset="0"/>
              </a:rPr>
              <a:t>。用數學式子表示：</a:t>
            </a:r>
            <a:r>
              <a:rPr lang="zh-TW" altLang="zh-TW" kern="0" spc="150" dirty="0">
                <a:solidFill>
                  <a:srgbClr val="7030A0"/>
                </a:solidFill>
                <a:ea typeface="標楷體" panose="03000509000000000000" pitchFamily="65" charset="-120"/>
                <a:cs typeface="Times New Roman" panose="02020603050405020304" pitchFamily="18" charset="0"/>
              </a:rPr>
              <a:t>Ｔ＝玩咖</a:t>
            </a:r>
            <a:r>
              <a:rPr lang="zh-TW" altLang="zh-TW" kern="0" spc="150" dirty="0">
                <a:solidFill>
                  <a:srgbClr val="FF0000"/>
                </a:solidFill>
                <a:ea typeface="標楷體" panose="03000509000000000000" pitchFamily="65" charset="-120"/>
                <a:cs typeface="Times New Roman" panose="02020603050405020304" pitchFamily="18" charset="0"/>
              </a:rPr>
              <a:t>。</a:t>
            </a:r>
            <a:endParaRPr lang="zh-TW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E8295A8-CC26-4492-BE19-597A7864D903}"/>
              </a:ext>
            </a:extLst>
          </p:cNvPr>
          <p:cNvSpPr/>
          <p:nvPr/>
        </p:nvSpPr>
        <p:spPr>
          <a:xfrm>
            <a:off x="1340803" y="2809420"/>
            <a:ext cx="498319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zh-TW" kern="0" spc="150" dirty="0">
                <a:solidFill>
                  <a:srgbClr val="444444"/>
                </a:solidFill>
                <a:ea typeface="標楷體" panose="03000509000000000000" pitchFamily="65" charset="-120"/>
                <a:cs typeface="Times New Roman" panose="02020603050405020304" pitchFamily="18" charset="0"/>
              </a:rPr>
              <a:t>如果</a:t>
            </a:r>
            <a:r>
              <a:rPr lang="zh-TW" altLang="zh-TW" kern="0" spc="150" dirty="0">
                <a:solidFill>
                  <a:srgbClr val="FF0000"/>
                </a:solidFill>
                <a:ea typeface="標楷體" panose="03000509000000000000" pitchFamily="65" charset="-120"/>
                <a:cs typeface="Times New Roman" panose="02020603050405020304" pitchFamily="18" charset="0"/>
              </a:rPr>
              <a:t>雙方都告白，兩人都可以享受愛情的甜蜜，</a:t>
            </a:r>
            <a:r>
              <a:rPr lang="zh-TW" altLang="zh-TW" kern="0" spc="150" dirty="0">
                <a:solidFill>
                  <a:srgbClr val="444444"/>
                </a:solidFill>
                <a:ea typeface="標楷體" panose="03000509000000000000" pitchFamily="65" charset="-120"/>
                <a:cs typeface="Times New Roman" panose="02020603050405020304" pitchFamily="18" charset="0"/>
              </a:rPr>
              <a:t>但也要負起相當責任（例如不能再劈腿了）。這個結果的價值，對雙方是一樣的，可以稱之為「獎勵」（</a:t>
            </a:r>
            <a:r>
              <a:rPr lang="en-US" altLang="zh-TW" kern="0" spc="150" dirty="0">
                <a:solidFill>
                  <a:srgbClr val="444444"/>
                </a:solidFill>
                <a:ea typeface="標楷體" panose="03000509000000000000" pitchFamily="65" charset="-120"/>
                <a:cs typeface="Times New Roman" panose="02020603050405020304" pitchFamily="18" charset="0"/>
              </a:rPr>
              <a:t>Reward</a:t>
            </a:r>
            <a:r>
              <a:rPr lang="zh-TW" altLang="zh-TW" kern="0" spc="150" dirty="0">
                <a:solidFill>
                  <a:srgbClr val="444444"/>
                </a:solidFill>
                <a:ea typeface="標楷體" panose="03000509000000000000" pitchFamily="65" charset="-120"/>
                <a:cs typeface="Times New Roman" panose="02020603050405020304" pitchFamily="18" charset="0"/>
              </a:rPr>
              <a:t>）：Ｒ＝</a:t>
            </a:r>
            <a:r>
              <a:rPr lang="en-US" altLang="zh-TW" kern="0" spc="150" dirty="0">
                <a:solidFill>
                  <a:srgbClr val="FF0000"/>
                </a:solidFill>
                <a:ea typeface="標楷體" panose="03000509000000000000" pitchFamily="65" charset="-120"/>
                <a:cs typeface="Times New Roman" panose="02020603050405020304" pitchFamily="18" charset="0"/>
              </a:rPr>
              <a:t>♥</a:t>
            </a:r>
            <a:r>
              <a:rPr lang="zh-TW" altLang="zh-TW" kern="0" spc="150" dirty="0">
                <a:solidFill>
                  <a:srgbClr val="444444"/>
                </a:solidFill>
                <a:ea typeface="標楷體" panose="03000509000000000000" pitchFamily="65" charset="-120"/>
                <a:cs typeface="Times New Roman" panose="02020603050405020304" pitchFamily="18" charset="0"/>
              </a:rPr>
              <a:t>。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740E367-040C-42A8-89D2-64192DDA501E}"/>
              </a:ext>
            </a:extLst>
          </p:cNvPr>
          <p:cNvSpPr/>
          <p:nvPr/>
        </p:nvSpPr>
        <p:spPr>
          <a:xfrm>
            <a:off x="119595" y="2809420"/>
            <a:ext cx="11128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zh-TW" kern="0" spc="150" dirty="0">
                <a:solidFill>
                  <a:srgbClr val="444444"/>
                </a:solidFill>
                <a:ea typeface="標楷體" panose="03000509000000000000" pitchFamily="65" charset="-120"/>
                <a:cs typeface="Times New Roman" panose="02020603050405020304" pitchFamily="18" charset="0"/>
              </a:rPr>
              <a:t>Ｒ＝</a:t>
            </a:r>
            <a:r>
              <a:rPr lang="en-US" altLang="zh-TW" kern="0" spc="150" dirty="0">
                <a:solidFill>
                  <a:srgbClr val="FF0000"/>
                </a:solidFill>
                <a:latin typeface="Segoe UI Symbol" panose="020B0502040204020203" pitchFamily="34" charset="0"/>
                <a:ea typeface="標楷體" panose="03000509000000000000" pitchFamily="65" charset="-120"/>
                <a:cs typeface="Segoe UI Symbol" panose="020B0502040204020203" pitchFamily="34" charset="0"/>
              </a:rPr>
              <a:t>♥</a:t>
            </a:r>
            <a:r>
              <a:rPr lang="zh-TW" altLang="zh-TW" kern="0" spc="150" dirty="0">
                <a:solidFill>
                  <a:srgbClr val="444444"/>
                </a:solidFill>
                <a:ea typeface="標楷體" panose="03000509000000000000" pitchFamily="65" charset="-120"/>
                <a:cs typeface="Times New Roman" panose="02020603050405020304" pitchFamily="18" charset="0"/>
              </a:rPr>
              <a:t>。</a:t>
            </a:r>
            <a:endParaRPr lang="zh-TW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DBA6402-767B-4E25-8D85-9914A1DF6BE0}"/>
              </a:ext>
            </a:extLst>
          </p:cNvPr>
          <p:cNvSpPr/>
          <p:nvPr/>
        </p:nvSpPr>
        <p:spPr>
          <a:xfrm>
            <a:off x="119595" y="4256166"/>
            <a:ext cx="10711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zh-TW" kern="0" spc="150" dirty="0">
                <a:solidFill>
                  <a:srgbClr val="548235"/>
                </a:solidFill>
                <a:ea typeface="標楷體" panose="03000509000000000000" pitchFamily="65" charset="-120"/>
                <a:cs typeface="Times New Roman" panose="02020603050405020304" pitchFamily="18" charset="0"/>
              </a:rPr>
              <a:t>Ｐ＝</a:t>
            </a:r>
            <a:r>
              <a:rPr lang="en-US" altLang="zh-TW" kern="0" spc="150" dirty="0">
                <a:solidFill>
                  <a:srgbClr val="548235"/>
                </a:solidFill>
                <a:ea typeface="標楷體" panose="03000509000000000000" pitchFamily="65" charset="-120"/>
                <a:cs typeface="Times New Roman" panose="02020603050405020304" pitchFamily="18" charset="0"/>
              </a:rPr>
              <a:t>0</a:t>
            </a:r>
            <a:r>
              <a:rPr lang="zh-TW" altLang="zh-TW" kern="0" spc="150" dirty="0">
                <a:solidFill>
                  <a:srgbClr val="444444"/>
                </a:solidFill>
                <a:ea typeface="標楷體" panose="03000509000000000000" pitchFamily="65" charset="-120"/>
                <a:cs typeface="Times New Roman" panose="02020603050405020304" pitchFamily="18" charset="0"/>
              </a:rPr>
              <a:t>。</a:t>
            </a:r>
            <a:endParaRPr lang="zh-TW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51D134F2-4DD0-46E6-926E-AABAF8F43CDA}"/>
              </a:ext>
            </a:extLst>
          </p:cNvPr>
          <p:cNvSpPr/>
          <p:nvPr/>
        </p:nvSpPr>
        <p:spPr>
          <a:xfrm>
            <a:off x="1134683" y="4256166"/>
            <a:ext cx="5395434" cy="11875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70510">
              <a:lnSpc>
                <a:spcPts val="1690"/>
              </a:lnSpc>
              <a:spcAft>
                <a:spcPts val="0"/>
              </a:spcAft>
            </a:pPr>
            <a:r>
              <a:rPr lang="zh-TW" altLang="zh-TW" kern="0" spc="150" dirty="0">
                <a:solidFill>
                  <a:srgbClr val="444444"/>
                </a:solidFill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如果</a:t>
            </a:r>
            <a:r>
              <a:rPr lang="zh-TW" altLang="zh-TW" kern="0" spc="150" dirty="0">
                <a:solidFill>
                  <a:srgbClr val="548235"/>
                </a:solidFill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雙方都不告白，雙方各自心中忐忑，充滿了狐疑</a:t>
            </a:r>
            <a:r>
              <a:rPr lang="zh-TW" altLang="zh-TW" kern="0" spc="150" dirty="0">
                <a:solidFill>
                  <a:srgbClr val="444444"/>
                </a:solidFill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，不知道對方究竟想要怎樣，自己下一步該怎麼走。這個結果算是現狀，其價值可以標準化為</a:t>
            </a:r>
            <a:r>
              <a:rPr lang="en-US" altLang="zh-TW" kern="0" spc="150" dirty="0">
                <a:solidFill>
                  <a:srgbClr val="444444"/>
                </a:solidFill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0</a:t>
            </a:r>
            <a:r>
              <a:rPr lang="zh-TW" altLang="zh-TW" kern="0" spc="150" dirty="0">
                <a:solidFill>
                  <a:srgbClr val="444444"/>
                </a:solidFill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，稱之為</a:t>
            </a:r>
            <a:r>
              <a:rPr lang="zh-TW" altLang="zh-TW" kern="0" spc="150" dirty="0">
                <a:solidFill>
                  <a:srgbClr val="548235"/>
                </a:solidFill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「懲罰」（</a:t>
            </a:r>
            <a:r>
              <a:rPr lang="en-US" altLang="zh-TW" kern="0" spc="150" dirty="0">
                <a:solidFill>
                  <a:srgbClr val="444444"/>
                </a:solidFill>
                <a:latin typeface="標楷體" panose="03000509000000000000" pitchFamily="65" charset="-120"/>
                <a:cs typeface="Times New Roman" panose="02020603050405020304" pitchFamily="18" charset="0"/>
              </a:rPr>
              <a:t>Punishment</a:t>
            </a:r>
            <a:r>
              <a:rPr lang="zh-TW" altLang="zh-TW" kern="0" spc="150" dirty="0">
                <a:solidFill>
                  <a:srgbClr val="548235"/>
                </a:solidFill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）：Ｐ＝</a:t>
            </a:r>
            <a:r>
              <a:rPr lang="en-US" altLang="zh-TW" kern="0" spc="150" dirty="0">
                <a:solidFill>
                  <a:srgbClr val="548235"/>
                </a:solidFill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0</a:t>
            </a:r>
            <a:r>
              <a:rPr lang="zh-TW" altLang="zh-TW" kern="0" spc="150" dirty="0">
                <a:solidFill>
                  <a:srgbClr val="444444"/>
                </a:solidFill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。</a:t>
            </a:r>
            <a:endParaRPr lang="zh-TW" altLang="zh-TW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14012306-CC15-4C3D-98A2-9B0C4C9586BA}"/>
              </a:ext>
            </a:extLst>
          </p:cNvPr>
          <p:cNvSpPr/>
          <p:nvPr/>
        </p:nvSpPr>
        <p:spPr>
          <a:xfrm>
            <a:off x="1134683" y="5630157"/>
            <a:ext cx="5513252" cy="9695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70510">
              <a:lnSpc>
                <a:spcPts val="1690"/>
              </a:lnSpc>
              <a:spcAft>
                <a:spcPts val="0"/>
              </a:spcAft>
            </a:pPr>
            <a:r>
              <a:rPr lang="zh-TW" altLang="zh-TW" kern="0" spc="150" dirty="0">
                <a:solidFill>
                  <a:srgbClr val="444444"/>
                </a:solidFill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最後，如果</a:t>
            </a:r>
            <a:r>
              <a:rPr lang="zh-TW" altLang="zh-TW" kern="0" spc="150" dirty="0">
                <a:solidFill>
                  <a:srgbClr val="0070C0"/>
                </a:solidFill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我告白而你不告白，我本將心向明月，誰知明月照溝渠，真是令人感到委屈恥辱！</a:t>
            </a:r>
            <a:r>
              <a:rPr lang="zh-TW" altLang="zh-TW" kern="0" spc="150" dirty="0">
                <a:solidFill>
                  <a:srgbClr val="444444"/>
                </a:solidFill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這個結果對我最不利，其價值可以稱之為</a:t>
            </a:r>
            <a:r>
              <a:rPr lang="zh-TW" altLang="zh-TW" kern="0" spc="150" dirty="0">
                <a:solidFill>
                  <a:srgbClr val="0070C0"/>
                </a:solidFill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「傻瓜的報酬」（</a:t>
            </a:r>
            <a:r>
              <a:rPr lang="en-US" altLang="zh-TW" kern="0" spc="150" dirty="0">
                <a:solidFill>
                  <a:srgbClr val="0070C0"/>
                </a:solidFill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Sucker’s Payoff</a:t>
            </a:r>
            <a:r>
              <a:rPr lang="zh-TW" altLang="zh-TW" kern="0" spc="150" dirty="0">
                <a:solidFill>
                  <a:srgbClr val="0070C0"/>
                </a:solidFill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）：Ｓ＝屈辱</a:t>
            </a:r>
            <a:r>
              <a:rPr lang="zh-TW" altLang="zh-TW" kern="0" spc="150" dirty="0">
                <a:solidFill>
                  <a:srgbClr val="444444"/>
                </a:solidFill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。</a:t>
            </a:r>
            <a:endParaRPr lang="zh-TW" altLang="zh-TW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4E0EE1D3-98E7-4B54-B5BF-D782F02A3456}"/>
              </a:ext>
            </a:extLst>
          </p:cNvPr>
          <p:cNvSpPr/>
          <p:nvPr/>
        </p:nvSpPr>
        <p:spPr>
          <a:xfrm>
            <a:off x="-50257" y="5716790"/>
            <a:ext cx="11849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zh-TW" kern="0" spc="150" dirty="0">
                <a:solidFill>
                  <a:srgbClr val="0070C0"/>
                </a:solidFill>
                <a:ea typeface="標楷體" panose="03000509000000000000" pitchFamily="65" charset="-120"/>
                <a:cs typeface="Times New Roman" panose="02020603050405020304" pitchFamily="18" charset="0"/>
              </a:rPr>
              <a:t>Ｓ＝屈辱</a:t>
            </a:r>
            <a:endParaRPr lang="zh-TW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3503C68C-8BFE-45EE-B270-3D62163709B4}"/>
              </a:ext>
            </a:extLst>
          </p:cNvPr>
          <p:cNvSpPr/>
          <p:nvPr/>
        </p:nvSpPr>
        <p:spPr>
          <a:xfrm>
            <a:off x="7159403" y="2139658"/>
            <a:ext cx="260039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zh-TW" kern="0" spc="150" dirty="0">
                <a:solidFill>
                  <a:srgbClr val="7030A0"/>
                </a:solidFill>
                <a:ea typeface="標楷體" panose="03000509000000000000" pitchFamily="65" charset="-120"/>
                <a:cs typeface="Times New Roman" panose="02020603050405020304" pitchFamily="18" charset="0"/>
              </a:rPr>
              <a:t>Ｔ</a:t>
            </a:r>
            <a:r>
              <a:rPr lang="en-US" altLang="zh-TW" kern="0" spc="150" dirty="0">
                <a:solidFill>
                  <a:srgbClr val="7030A0"/>
                </a:solidFill>
                <a:ea typeface="標楷體" panose="03000509000000000000" pitchFamily="65" charset="-120"/>
                <a:cs typeface="Times New Roman" panose="02020603050405020304" pitchFamily="18" charset="0"/>
              </a:rPr>
              <a:t>  </a:t>
            </a:r>
            <a:r>
              <a:rPr lang="zh-TW" altLang="zh-TW" kern="0" spc="150" dirty="0">
                <a:solidFill>
                  <a:srgbClr val="444444"/>
                </a:solidFill>
                <a:ea typeface="標楷體" panose="03000509000000000000" pitchFamily="65" charset="-120"/>
                <a:cs typeface="Times New Roman" panose="02020603050405020304" pitchFamily="18" charset="0"/>
              </a:rPr>
              <a:t>＞</a:t>
            </a:r>
            <a:r>
              <a:rPr lang="zh-TW" altLang="zh-TW" kern="0" spc="150" dirty="0">
                <a:solidFill>
                  <a:srgbClr val="C00000"/>
                </a:solidFill>
                <a:ea typeface="標楷體" panose="03000509000000000000" pitchFamily="65" charset="-120"/>
                <a:cs typeface="Times New Roman" panose="02020603050405020304" pitchFamily="18" charset="0"/>
              </a:rPr>
              <a:t>Ｒ</a:t>
            </a:r>
            <a:r>
              <a:rPr lang="zh-TW" altLang="zh-TW" kern="0" spc="150" dirty="0">
                <a:solidFill>
                  <a:srgbClr val="444444"/>
                </a:solidFill>
                <a:ea typeface="標楷體" panose="03000509000000000000" pitchFamily="65" charset="-120"/>
                <a:cs typeface="Times New Roman" panose="02020603050405020304" pitchFamily="18" charset="0"/>
              </a:rPr>
              <a:t>＞</a:t>
            </a:r>
            <a:r>
              <a:rPr lang="en-US" altLang="zh-TW" kern="0" spc="150" dirty="0">
                <a:solidFill>
                  <a:srgbClr val="444444"/>
                </a:solidFill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zh-TW" altLang="zh-TW" kern="0" spc="150" dirty="0">
                <a:solidFill>
                  <a:srgbClr val="548235"/>
                </a:solidFill>
                <a:ea typeface="標楷體" panose="03000509000000000000" pitchFamily="65" charset="-120"/>
                <a:cs typeface="Times New Roman" panose="02020603050405020304" pitchFamily="18" charset="0"/>
              </a:rPr>
              <a:t>Ｐ</a:t>
            </a:r>
            <a:r>
              <a:rPr lang="en-US" altLang="zh-TW" kern="0" spc="150" dirty="0">
                <a:solidFill>
                  <a:srgbClr val="548235"/>
                </a:solidFill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zh-TW" altLang="zh-TW" kern="0" spc="150" dirty="0">
                <a:solidFill>
                  <a:srgbClr val="444444"/>
                </a:solidFill>
                <a:ea typeface="標楷體" panose="03000509000000000000" pitchFamily="65" charset="-120"/>
                <a:cs typeface="Times New Roman" panose="02020603050405020304" pitchFamily="18" charset="0"/>
              </a:rPr>
              <a:t>＞</a:t>
            </a:r>
            <a:r>
              <a:rPr lang="zh-TW" altLang="zh-TW" kern="0" spc="150" dirty="0">
                <a:solidFill>
                  <a:srgbClr val="0070C0"/>
                </a:solidFill>
                <a:ea typeface="標楷體" panose="03000509000000000000" pitchFamily="65" charset="-120"/>
                <a:cs typeface="Times New Roman" panose="02020603050405020304" pitchFamily="18" charset="0"/>
              </a:rPr>
              <a:t>Ｓ</a:t>
            </a:r>
            <a:r>
              <a:rPr lang="zh-TW" altLang="zh-TW" kern="0" spc="150" dirty="0">
                <a:solidFill>
                  <a:srgbClr val="444444"/>
                </a:solidFill>
                <a:ea typeface="標楷體" panose="03000509000000000000" pitchFamily="65" charset="-120"/>
                <a:cs typeface="Times New Roman" panose="02020603050405020304" pitchFamily="18" charset="0"/>
              </a:rPr>
              <a:t>，</a:t>
            </a:r>
            <a:endParaRPr lang="en-US" altLang="zh-TW" kern="0" spc="150" dirty="0">
              <a:solidFill>
                <a:srgbClr val="444444"/>
              </a:solidFill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zh-TW" altLang="zh-TW" kern="0" spc="150" dirty="0">
                <a:solidFill>
                  <a:srgbClr val="444444"/>
                </a:solidFill>
                <a:ea typeface="標楷體" panose="03000509000000000000" pitchFamily="65" charset="-120"/>
                <a:cs typeface="Times New Roman" panose="02020603050405020304" pitchFamily="18" charset="0"/>
              </a:rPr>
              <a:t>玩咖＞</a:t>
            </a:r>
            <a:r>
              <a:rPr lang="en-US" altLang="zh-TW" kern="0" spc="150" dirty="0">
                <a:solidFill>
                  <a:srgbClr val="FF0000"/>
                </a:solidFill>
                <a:latin typeface="Segoe UI Symbol" panose="020B0502040204020203" pitchFamily="34" charset="0"/>
                <a:ea typeface="標楷體" panose="03000509000000000000" pitchFamily="65" charset="-120"/>
                <a:cs typeface="Segoe UI Symbol" panose="020B0502040204020203" pitchFamily="34" charset="0"/>
              </a:rPr>
              <a:t>♥</a:t>
            </a:r>
            <a:r>
              <a:rPr lang="zh-TW" altLang="zh-TW" kern="0" spc="150" dirty="0">
                <a:solidFill>
                  <a:srgbClr val="444444"/>
                </a:solidFill>
                <a:ea typeface="標楷體" panose="03000509000000000000" pitchFamily="65" charset="-120"/>
                <a:cs typeface="Times New Roman" panose="02020603050405020304" pitchFamily="18" charset="0"/>
              </a:rPr>
              <a:t>＞</a:t>
            </a:r>
            <a:r>
              <a:rPr lang="en-US" altLang="zh-TW" kern="0" spc="150" dirty="0">
                <a:solidFill>
                  <a:srgbClr val="444444"/>
                </a:solidFill>
                <a:ea typeface="標楷體" panose="03000509000000000000" pitchFamily="65" charset="-120"/>
                <a:cs typeface="Times New Roman" panose="02020603050405020304" pitchFamily="18" charset="0"/>
              </a:rPr>
              <a:t> 0  &gt;</a:t>
            </a:r>
            <a:r>
              <a:rPr lang="zh-TW" altLang="zh-TW" kern="0" spc="150" dirty="0">
                <a:solidFill>
                  <a:srgbClr val="444444"/>
                </a:solidFill>
                <a:ea typeface="標楷體" panose="03000509000000000000" pitchFamily="65" charset="-120"/>
                <a:cs typeface="Times New Roman" panose="02020603050405020304" pitchFamily="18" charset="0"/>
              </a:rPr>
              <a:t>屈辱。</a:t>
            </a:r>
            <a:endParaRPr lang="zh-TW" altLang="en-US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276737CF-B07C-4B27-AA11-BD0C1BE1933E}"/>
              </a:ext>
            </a:extLst>
          </p:cNvPr>
          <p:cNvSpPr/>
          <p:nvPr/>
        </p:nvSpPr>
        <p:spPr>
          <a:xfrm>
            <a:off x="5889022" y="459986"/>
            <a:ext cx="399340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zh-TW" sz="1200" kern="0" spc="150">
                <a:solidFill>
                  <a:srgbClr val="444444"/>
                </a:solidFill>
                <a:highlight>
                  <a:srgbClr val="FFFF00"/>
                </a:highlight>
                <a:ea typeface="標楷體" panose="03000509000000000000" pitchFamily="65" charset="-120"/>
                <a:cs typeface="Times New Roman" panose="02020603050405020304" pitchFamily="18" charset="0"/>
              </a:rPr>
              <a:t>（不告白，不告白）的策略組合便是「納許均衡」</a:t>
            </a:r>
            <a:endParaRPr lang="zh-TW" altLang="en-US" sz="12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E429C004-B557-4436-A185-695054CBE29A}"/>
              </a:ext>
            </a:extLst>
          </p:cNvPr>
          <p:cNvSpPr/>
          <p:nvPr/>
        </p:nvSpPr>
        <p:spPr>
          <a:xfrm>
            <a:off x="5725297" y="733926"/>
            <a:ext cx="6096000" cy="25391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TW" altLang="zh-TW" sz="1050" kern="0" spc="150" dirty="0">
                <a:solidFill>
                  <a:srgbClr val="444444"/>
                </a:solidFill>
                <a:ea typeface="標楷體" panose="03000509000000000000" pitchFamily="65" charset="-120"/>
                <a:cs typeface="Times New Roman" panose="02020603050405020304" pitchFamily="18" charset="0"/>
              </a:rPr>
              <a:t>因為</a:t>
            </a:r>
            <a:r>
              <a:rPr lang="en-US" altLang="zh-TW" sz="1050" kern="0" spc="150" dirty="0">
                <a:solidFill>
                  <a:srgbClr val="FF0000"/>
                </a:solidFill>
                <a:latin typeface="Segoe UI Symbol" panose="020B0502040204020203" pitchFamily="34" charset="0"/>
                <a:ea typeface="標楷體" panose="03000509000000000000" pitchFamily="65" charset="-120"/>
                <a:cs typeface="Segoe UI Symbol" panose="020B0502040204020203" pitchFamily="34" charset="0"/>
              </a:rPr>
              <a:t>♥</a:t>
            </a:r>
            <a:r>
              <a:rPr lang="zh-TW" altLang="zh-TW" sz="1050" kern="0" spc="150" dirty="0">
                <a:solidFill>
                  <a:srgbClr val="444444"/>
                </a:solidFill>
                <a:ea typeface="標楷體" panose="03000509000000000000" pitchFamily="65" charset="-120"/>
                <a:cs typeface="Times New Roman" panose="02020603050405020304" pitchFamily="18" charset="0"/>
              </a:rPr>
              <a:t>＞</a:t>
            </a:r>
            <a:r>
              <a:rPr lang="en-US" altLang="zh-TW" sz="1050" kern="0" spc="150" dirty="0">
                <a:solidFill>
                  <a:srgbClr val="444444"/>
                </a:solidFill>
                <a:ea typeface="標楷體" panose="03000509000000000000" pitchFamily="65" charset="-120"/>
                <a:cs typeface="Times New Roman" panose="02020603050405020304" pitchFamily="18" charset="0"/>
              </a:rPr>
              <a:t>0</a:t>
            </a:r>
            <a:r>
              <a:rPr lang="zh-TW" altLang="zh-TW" sz="1050" kern="0" spc="150" dirty="0">
                <a:solidFill>
                  <a:srgbClr val="444444"/>
                </a:solidFill>
                <a:ea typeface="標楷體" panose="03000509000000000000" pitchFamily="65" charset="-120"/>
                <a:cs typeface="Times New Roman" panose="02020603050405020304" pitchFamily="18" charset="0"/>
              </a:rPr>
              <a:t>，男女雙方其實都喜歡相互告白甚於相互不告白，但又不願意單獨採取行動。</a:t>
            </a:r>
            <a:endParaRPr lang="zh-TW" altLang="en-US" sz="105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7A7A7EB4-4660-4A67-AFC2-D11DEB367169}"/>
              </a:ext>
            </a:extLst>
          </p:cNvPr>
          <p:cNvSpPr/>
          <p:nvPr/>
        </p:nvSpPr>
        <p:spPr>
          <a:xfrm>
            <a:off x="5585254" y="1022449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TW" altLang="zh-TW" sz="1200" kern="0" spc="150" dirty="0">
                <a:solidFill>
                  <a:srgbClr val="444444"/>
                </a:solidFill>
                <a:ea typeface="標楷體" panose="03000509000000000000" pitchFamily="65" charset="-120"/>
                <a:cs typeface="Times New Roman" panose="02020603050405020304" pitchFamily="18" charset="0"/>
              </a:rPr>
              <a:t>「懦夫賽局」有兩個納許均衡：（不告白，告白）和（告白，不告白）</a:t>
            </a:r>
            <a:endParaRPr lang="zh-TW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104985420"/>
      </p:ext>
    </p:extLst>
  </p:cSld>
  <p:clrMapOvr>
    <a:masterClrMapping/>
  </p:clrMapOvr>
  <p:transition spd="slow" advTm="3000">
    <p:random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18369D7A-78D8-4A31-9355-D3685C4842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263006" y="0"/>
            <a:ext cx="5913485" cy="4434114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FD1133F8-918C-4970-BC14-9F2385FEFC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453756" y="2740143"/>
            <a:ext cx="5913485" cy="4434115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103919FB-DC0E-4536-938D-E940054777AB}"/>
              </a:ext>
            </a:extLst>
          </p:cNvPr>
          <p:cNvSpPr/>
          <p:nvPr/>
        </p:nvSpPr>
        <p:spPr>
          <a:xfrm>
            <a:off x="11386092" y="-128018"/>
            <a:ext cx="7866743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Introduction: strategic thinking, competition strategy, and game theory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FF0000"/>
                </a:solidFill>
              </a:rPr>
              <a:t>Static game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Best response strategy ＆amp; Nash Equilibrium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FF0000"/>
                </a:solidFill>
              </a:rPr>
              <a:t>Mixed Strategy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FF0000"/>
                </a:solidFill>
              </a:rPr>
              <a:t>Dynamic game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Backward induction ＆amp; </a:t>
            </a:r>
            <a:r>
              <a:rPr lang="zh-TW" altLang="en-US" dirty="0">
                <a:solidFill>
                  <a:srgbClr val="FF0000"/>
                </a:solidFill>
              </a:rPr>
              <a:t>Sub-game perfect Nash equilibrium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FF0000"/>
                </a:solidFill>
              </a:rPr>
              <a:t>Repeated game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Trigger strategy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Static game with incomplete information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Bayesian Nash Equilibrium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The Revelation Principle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Dynamic game with incomplete information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Signaling game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Adverse selection, screening mechanism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Applications in marketing: advertising ＆amp; channel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Applications Operations: pricing, quality, supply chain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Applications in R＆amp;D: Innovation race ＆amp; incentives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Applications in E-Commerce: Online bargaining ＆amp; auctions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9D412428-0731-4812-86D3-6ECF48B4ED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77514"/>
            <a:ext cx="10687050" cy="466725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234F4C22-DA23-402C-A9BB-89E9C4FE52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744764"/>
            <a:ext cx="10922271" cy="1823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280562"/>
      </p:ext>
    </p:extLst>
  </p:cSld>
  <p:clrMapOvr>
    <a:masterClrMapping/>
  </p:clrMapOvr>
  <p:transition spd="slow" advTm="3000">
    <p:random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椭圆 145">
            <a:extLst>
              <a:ext uri="{FF2B5EF4-FFF2-40B4-BE49-F238E27FC236}">
                <a16:creationId xmlns:a16="http://schemas.microsoft.com/office/drawing/2014/main" id="{9809BC5C-705E-42D0-B6D8-5FC8C2431127}"/>
              </a:ext>
            </a:extLst>
          </p:cNvPr>
          <p:cNvSpPr/>
          <p:nvPr/>
        </p:nvSpPr>
        <p:spPr>
          <a:xfrm>
            <a:off x="11389985" y="6070166"/>
            <a:ext cx="756000" cy="756000"/>
          </a:xfrm>
          <a:prstGeom prst="ellipse">
            <a:avLst/>
          </a:prstGeom>
          <a:gradFill flip="none" rotWithShape="1">
            <a:gsLst>
              <a:gs pos="100000">
                <a:schemeClr val="bg1">
                  <a:lumMod val="100000"/>
                </a:schemeClr>
              </a:gs>
              <a:gs pos="0">
                <a:schemeClr val="bg1">
                  <a:lumMod val="72000"/>
                </a:schemeClr>
              </a:gs>
            </a:gsLst>
            <a:lin ang="2700000" scaled="1"/>
            <a:tileRect/>
          </a:gra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sp>
        <p:nvSpPr>
          <p:cNvPr id="179" name="矩形 178">
            <a:extLst>
              <a:ext uri="{FF2B5EF4-FFF2-40B4-BE49-F238E27FC236}">
                <a16:creationId xmlns:a16="http://schemas.microsoft.com/office/drawing/2014/main" id="{76F7EFAB-9EB0-4A45-AB39-7019AC9BBF0A}"/>
              </a:ext>
            </a:extLst>
          </p:cNvPr>
          <p:cNvSpPr/>
          <p:nvPr/>
        </p:nvSpPr>
        <p:spPr>
          <a:xfrm>
            <a:off x="11527060" y="6261561"/>
            <a:ext cx="45304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A60C4597-589D-4A11-9817-77DC32EA032F}" type="slidenum">
              <a:rPr lang="en-US" altLang="zh-CN" sz="2000" b="1">
                <a:latin typeface="Segoe UI Light" pitchFamily="34" charset="0"/>
                <a:ea typeface="专业字体设计服务/WWW.ZTSGC.COM/" pitchFamily="2" charset="-122"/>
              </a:rPr>
              <a:pPr algn="ctr"/>
              <a:t>3</a:t>
            </a:fld>
            <a:endParaRPr lang="zh-CN" altLang="en-US" sz="2000" b="1" dirty="0">
              <a:latin typeface="Segoe UI Light" pitchFamily="34" charset="0"/>
              <a:ea typeface="专业字体设计服务/WWW.ZTSGC.COM/" pitchFamily="2" charset="-122"/>
            </a:endParaRPr>
          </a:p>
        </p:txBody>
      </p:sp>
      <p:sp>
        <p:nvSpPr>
          <p:cNvPr id="151" name="標題 20">
            <a:extLst>
              <a:ext uri="{FF2B5EF4-FFF2-40B4-BE49-F238E27FC236}">
                <a16:creationId xmlns:a16="http://schemas.microsoft.com/office/drawing/2014/main" id="{1056102C-B8CD-458C-BC7E-30EBE46CEF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312" y="206333"/>
            <a:ext cx="3050788" cy="546975"/>
          </a:xfrm>
        </p:spPr>
        <p:txBody>
          <a:bodyPr>
            <a:noAutofit/>
          </a:bodyPr>
          <a:lstStyle/>
          <a:p>
            <a:r>
              <a:rPr lang="zh-TW" altLang="en-US" sz="3600" dirty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  <a:cs typeface="+mn-cs"/>
              </a:rPr>
              <a:t>大綱</a:t>
            </a:r>
          </a:p>
        </p:txBody>
      </p:sp>
      <p:sp>
        <p:nvSpPr>
          <p:cNvPr id="160" name="矩形 159">
            <a:extLst>
              <a:ext uri="{FF2B5EF4-FFF2-40B4-BE49-F238E27FC236}">
                <a16:creationId xmlns:a16="http://schemas.microsoft.com/office/drawing/2014/main" id="{5900E433-225F-4E18-AF62-B98853C7E53B}"/>
              </a:ext>
            </a:extLst>
          </p:cNvPr>
          <p:cNvSpPr/>
          <p:nvPr/>
        </p:nvSpPr>
        <p:spPr>
          <a:xfrm>
            <a:off x="4561184" y="1123143"/>
            <a:ext cx="4966749" cy="768619"/>
          </a:xfrm>
          <a:prstGeom prst="rect">
            <a:avLst/>
          </a:prstGeom>
          <a:solidFill>
            <a:srgbClr val="FFB8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sp>
        <p:nvSpPr>
          <p:cNvPr id="162" name="矩形 161">
            <a:extLst>
              <a:ext uri="{FF2B5EF4-FFF2-40B4-BE49-F238E27FC236}">
                <a16:creationId xmlns:a16="http://schemas.microsoft.com/office/drawing/2014/main" id="{8E6761EB-8D8C-411D-A83F-E0FF97FBEFBF}"/>
              </a:ext>
            </a:extLst>
          </p:cNvPr>
          <p:cNvSpPr/>
          <p:nvPr/>
        </p:nvSpPr>
        <p:spPr>
          <a:xfrm>
            <a:off x="3995127" y="1891762"/>
            <a:ext cx="5532806" cy="768619"/>
          </a:xfrm>
          <a:prstGeom prst="rect">
            <a:avLst/>
          </a:prstGeom>
          <a:solidFill>
            <a:srgbClr val="01ACBE"/>
          </a:solidFill>
          <a:ln>
            <a:noFill/>
          </a:ln>
          <a:effectLst>
            <a:innerShdw blurRad="50800" dist="254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sp>
        <p:nvSpPr>
          <p:cNvPr id="164" name="矩形 163">
            <a:extLst>
              <a:ext uri="{FF2B5EF4-FFF2-40B4-BE49-F238E27FC236}">
                <a16:creationId xmlns:a16="http://schemas.microsoft.com/office/drawing/2014/main" id="{0F4AD420-D76D-4C81-9098-99EE509F4726}"/>
              </a:ext>
            </a:extLst>
          </p:cNvPr>
          <p:cNvSpPr/>
          <p:nvPr/>
        </p:nvSpPr>
        <p:spPr>
          <a:xfrm>
            <a:off x="3312956" y="2660380"/>
            <a:ext cx="6214977" cy="768619"/>
          </a:xfrm>
          <a:prstGeom prst="rect">
            <a:avLst/>
          </a:prstGeom>
          <a:solidFill>
            <a:srgbClr val="E87071"/>
          </a:solidFill>
          <a:ln>
            <a:noFill/>
          </a:ln>
          <a:effectLst>
            <a:innerShdw blurRad="50800" dist="254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sp>
        <p:nvSpPr>
          <p:cNvPr id="165" name="矩形 164">
            <a:extLst>
              <a:ext uri="{FF2B5EF4-FFF2-40B4-BE49-F238E27FC236}">
                <a16:creationId xmlns:a16="http://schemas.microsoft.com/office/drawing/2014/main" id="{9089447C-56B8-4083-91A2-BB553F3F54DB}"/>
              </a:ext>
            </a:extLst>
          </p:cNvPr>
          <p:cNvSpPr/>
          <p:nvPr/>
        </p:nvSpPr>
        <p:spPr>
          <a:xfrm>
            <a:off x="4959503" y="3428999"/>
            <a:ext cx="4564420" cy="768619"/>
          </a:xfrm>
          <a:prstGeom prst="rect">
            <a:avLst/>
          </a:prstGeom>
          <a:solidFill>
            <a:srgbClr val="00AF92"/>
          </a:solidFill>
          <a:ln>
            <a:noFill/>
          </a:ln>
          <a:effectLst>
            <a:innerShdw blurRad="50800" dist="254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sp>
        <p:nvSpPr>
          <p:cNvPr id="166" name="矩形 165">
            <a:extLst>
              <a:ext uri="{FF2B5EF4-FFF2-40B4-BE49-F238E27FC236}">
                <a16:creationId xmlns:a16="http://schemas.microsoft.com/office/drawing/2014/main" id="{9AD85EA8-0BF5-4515-BCC0-DE29A3D76A7D}"/>
              </a:ext>
            </a:extLst>
          </p:cNvPr>
          <p:cNvSpPr/>
          <p:nvPr/>
        </p:nvSpPr>
        <p:spPr>
          <a:xfrm>
            <a:off x="2979128" y="4197618"/>
            <a:ext cx="6548806" cy="768619"/>
          </a:xfrm>
          <a:prstGeom prst="rect">
            <a:avLst/>
          </a:prstGeom>
          <a:solidFill>
            <a:srgbClr val="C65885"/>
          </a:solidFill>
          <a:ln>
            <a:noFill/>
          </a:ln>
          <a:effectLst>
            <a:innerShdw blurRad="50800" dist="254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sp>
        <p:nvSpPr>
          <p:cNvPr id="168" name="矩形 167">
            <a:extLst>
              <a:ext uri="{FF2B5EF4-FFF2-40B4-BE49-F238E27FC236}">
                <a16:creationId xmlns:a16="http://schemas.microsoft.com/office/drawing/2014/main" id="{B19907A7-1290-498E-A2E9-9BE425650A06}"/>
              </a:ext>
            </a:extLst>
          </p:cNvPr>
          <p:cNvSpPr/>
          <p:nvPr/>
        </p:nvSpPr>
        <p:spPr>
          <a:xfrm>
            <a:off x="3879013" y="4966236"/>
            <a:ext cx="5648920" cy="768619"/>
          </a:xfrm>
          <a:prstGeom prst="rect">
            <a:avLst/>
          </a:prstGeom>
          <a:solidFill>
            <a:srgbClr val="844B9B"/>
          </a:solidFill>
          <a:ln>
            <a:noFill/>
          </a:ln>
          <a:effectLst>
            <a:innerShdw blurRad="50800" dist="254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grpSp>
        <p:nvGrpSpPr>
          <p:cNvPr id="172" name="组合 11">
            <a:extLst>
              <a:ext uri="{FF2B5EF4-FFF2-40B4-BE49-F238E27FC236}">
                <a16:creationId xmlns:a16="http://schemas.microsoft.com/office/drawing/2014/main" id="{E5DEBD04-5A9E-42DE-B392-118807988FF3}"/>
              </a:ext>
            </a:extLst>
          </p:cNvPr>
          <p:cNvGrpSpPr/>
          <p:nvPr/>
        </p:nvGrpSpPr>
        <p:grpSpPr>
          <a:xfrm>
            <a:off x="4234467" y="1058993"/>
            <a:ext cx="1045550" cy="1323798"/>
            <a:chOff x="4390176" y="890801"/>
            <a:chExt cx="1081244" cy="1368991"/>
          </a:xfrm>
        </p:grpSpPr>
        <p:grpSp>
          <p:nvGrpSpPr>
            <p:cNvPr id="175" name="组合 12">
              <a:extLst>
                <a:ext uri="{FF2B5EF4-FFF2-40B4-BE49-F238E27FC236}">
                  <a16:creationId xmlns:a16="http://schemas.microsoft.com/office/drawing/2014/main" id="{53AD33C0-7799-4B23-899A-AA3D1BCB1F38}"/>
                </a:ext>
              </a:extLst>
            </p:cNvPr>
            <p:cNvGrpSpPr/>
            <p:nvPr/>
          </p:nvGrpSpPr>
          <p:grpSpPr>
            <a:xfrm>
              <a:off x="4390176" y="890801"/>
              <a:ext cx="1081244" cy="1368991"/>
              <a:chOff x="4627786" y="1796539"/>
              <a:chExt cx="2675679" cy="3387753"/>
            </a:xfrm>
          </p:grpSpPr>
          <p:sp>
            <p:nvSpPr>
              <p:cNvPr id="182" name="圆角矩形 16">
                <a:extLst>
                  <a:ext uri="{FF2B5EF4-FFF2-40B4-BE49-F238E27FC236}">
                    <a16:creationId xmlns:a16="http://schemas.microsoft.com/office/drawing/2014/main" id="{7C70E2E6-C590-4638-837A-64A3BC51742C}"/>
                  </a:ext>
                </a:extLst>
              </p:cNvPr>
              <p:cNvSpPr/>
              <p:nvPr/>
            </p:nvSpPr>
            <p:spPr>
              <a:xfrm rot="2760000">
                <a:off x="4423176" y="2304004"/>
                <a:ext cx="3387753" cy="237282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47000">
                    <a:schemeClr val="tx1">
                      <a:alpha val="19000"/>
                    </a:schemeClr>
                  </a:gs>
                  <a:gs pos="76000">
                    <a:srgbClr val="6C6C6C">
                      <a:alpha val="10000"/>
                    </a:srgbClr>
                  </a:gs>
                  <a:gs pos="0">
                    <a:schemeClr val="tx1">
                      <a:alpha val="61000"/>
                    </a:schemeClr>
                  </a:gs>
                  <a:gs pos="100000">
                    <a:srgbClr val="D8D8D8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889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183" name="椭圆 17">
                <a:extLst>
                  <a:ext uri="{FF2B5EF4-FFF2-40B4-BE49-F238E27FC236}">
                    <a16:creationId xmlns:a16="http://schemas.microsoft.com/office/drawing/2014/main" id="{15349254-75A6-4926-B5EC-0699828B5FE1}"/>
                  </a:ext>
                </a:extLst>
              </p:cNvPr>
              <p:cNvSpPr/>
              <p:nvPr/>
            </p:nvSpPr>
            <p:spPr>
              <a:xfrm>
                <a:off x="4627786" y="1946965"/>
                <a:ext cx="1963514" cy="1963514"/>
              </a:xfrm>
              <a:prstGeom prst="ellipse">
                <a:avLst/>
              </a:prstGeom>
              <a:gradFill>
                <a:gsLst>
                  <a:gs pos="0">
                    <a:srgbClr val="D3D3D3"/>
                  </a:gs>
                  <a:gs pos="100000">
                    <a:srgbClr val="F7F7F7"/>
                  </a:gs>
                </a:gsLst>
                <a:lin ang="2700000" scaled="1"/>
              </a:gradFill>
              <a:ln w="1905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304800" dist="127000" dir="2700000" algn="tl" rotWithShape="0">
                  <a:prstClr val="black">
                    <a:alpha val="2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76" name="组合 13">
              <a:extLst>
                <a:ext uri="{FF2B5EF4-FFF2-40B4-BE49-F238E27FC236}">
                  <a16:creationId xmlns:a16="http://schemas.microsoft.com/office/drawing/2014/main" id="{36CC84B9-6B3B-4323-BDB4-3E04C5CE6EE5}"/>
                </a:ext>
              </a:extLst>
            </p:cNvPr>
            <p:cNvGrpSpPr/>
            <p:nvPr/>
          </p:nvGrpSpPr>
          <p:grpSpPr>
            <a:xfrm>
              <a:off x="4489652" y="976692"/>
              <a:ext cx="873070" cy="1203161"/>
              <a:chOff x="4627786" y="1715908"/>
              <a:chExt cx="2875230" cy="3962302"/>
            </a:xfrm>
          </p:grpSpPr>
          <p:sp>
            <p:nvSpPr>
              <p:cNvPr id="180" name="圆角矩形 14">
                <a:extLst>
                  <a:ext uri="{FF2B5EF4-FFF2-40B4-BE49-F238E27FC236}">
                    <a16:creationId xmlns:a16="http://schemas.microsoft.com/office/drawing/2014/main" id="{ADF4CF47-34A0-4F7E-BB53-A50C267779BE}"/>
                  </a:ext>
                </a:extLst>
              </p:cNvPr>
              <p:cNvSpPr/>
              <p:nvPr/>
            </p:nvSpPr>
            <p:spPr>
              <a:xfrm rot="2760000">
                <a:off x="4335454" y="2510647"/>
                <a:ext cx="3962302" cy="2372823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32000">
                    <a:schemeClr val="tx1">
                      <a:alpha val="13000"/>
                    </a:schemeClr>
                  </a:gs>
                  <a:gs pos="68000">
                    <a:srgbClr val="6C6C6C">
                      <a:alpha val="10000"/>
                    </a:srgbClr>
                  </a:gs>
                  <a:gs pos="0">
                    <a:schemeClr val="tx1">
                      <a:alpha val="61000"/>
                    </a:schemeClr>
                  </a:gs>
                  <a:gs pos="100000">
                    <a:srgbClr val="D8D8D8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181" name="椭圆 15">
                <a:extLst>
                  <a:ext uri="{FF2B5EF4-FFF2-40B4-BE49-F238E27FC236}">
                    <a16:creationId xmlns:a16="http://schemas.microsoft.com/office/drawing/2014/main" id="{764BF9D0-D69D-4AE6-924B-56F13F3E1214}"/>
                  </a:ext>
                </a:extLst>
              </p:cNvPr>
              <p:cNvSpPr/>
              <p:nvPr/>
            </p:nvSpPr>
            <p:spPr>
              <a:xfrm>
                <a:off x="4627786" y="1946965"/>
                <a:ext cx="1963514" cy="1963514"/>
              </a:xfrm>
              <a:prstGeom prst="ellipse">
                <a:avLst/>
              </a:prstGeom>
              <a:gradFill>
                <a:gsLst>
                  <a:gs pos="0">
                    <a:srgbClr val="D3D3D3"/>
                  </a:gs>
                  <a:gs pos="100000">
                    <a:srgbClr val="F7F7F7"/>
                  </a:gs>
                </a:gsLst>
                <a:lin ang="2700000" scaled="1"/>
              </a:gradFill>
              <a:ln w="1905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14300" dir="2700000" algn="tl" rotWithShape="0">
                  <a:prstClr val="black">
                    <a:alpha val="2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84" name="组合 19">
            <a:extLst>
              <a:ext uri="{FF2B5EF4-FFF2-40B4-BE49-F238E27FC236}">
                <a16:creationId xmlns:a16="http://schemas.microsoft.com/office/drawing/2014/main" id="{8C9D810A-48EF-4D1A-A8EE-CECD2EB8EF84}"/>
              </a:ext>
            </a:extLst>
          </p:cNvPr>
          <p:cNvGrpSpPr/>
          <p:nvPr/>
        </p:nvGrpSpPr>
        <p:grpSpPr>
          <a:xfrm>
            <a:off x="2940051" y="2597583"/>
            <a:ext cx="1045550" cy="1323798"/>
            <a:chOff x="4390176" y="890801"/>
            <a:chExt cx="1081244" cy="1368991"/>
          </a:xfrm>
        </p:grpSpPr>
        <p:grpSp>
          <p:nvGrpSpPr>
            <p:cNvPr id="185" name="组合 20">
              <a:extLst>
                <a:ext uri="{FF2B5EF4-FFF2-40B4-BE49-F238E27FC236}">
                  <a16:creationId xmlns:a16="http://schemas.microsoft.com/office/drawing/2014/main" id="{4B820DAB-DB5F-473B-A2D9-45A3364ACE02}"/>
                </a:ext>
              </a:extLst>
            </p:cNvPr>
            <p:cNvGrpSpPr/>
            <p:nvPr/>
          </p:nvGrpSpPr>
          <p:grpSpPr>
            <a:xfrm>
              <a:off x="4390176" y="890801"/>
              <a:ext cx="1081244" cy="1368991"/>
              <a:chOff x="4627786" y="1796539"/>
              <a:chExt cx="2675679" cy="3387753"/>
            </a:xfrm>
          </p:grpSpPr>
          <p:sp>
            <p:nvSpPr>
              <p:cNvPr id="189" name="圆角矩形 24">
                <a:extLst>
                  <a:ext uri="{FF2B5EF4-FFF2-40B4-BE49-F238E27FC236}">
                    <a16:creationId xmlns:a16="http://schemas.microsoft.com/office/drawing/2014/main" id="{560EEB5C-9D2F-4DC4-82D0-1643EB422D30}"/>
                  </a:ext>
                </a:extLst>
              </p:cNvPr>
              <p:cNvSpPr/>
              <p:nvPr/>
            </p:nvSpPr>
            <p:spPr>
              <a:xfrm rot="2760000">
                <a:off x="4423176" y="2304004"/>
                <a:ext cx="3387753" cy="237282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47000">
                    <a:schemeClr val="tx1">
                      <a:alpha val="19000"/>
                    </a:schemeClr>
                  </a:gs>
                  <a:gs pos="76000">
                    <a:srgbClr val="6C6C6C">
                      <a:alpha val="10000"/>
                    </a:srgbClr>
                  </a:gs>
                  <a:gs pos="0">
                    <a:schemeClr val="tx1">
                      <a:alpha val="61000"/>
                    </a:schemeClr>
                  </a:gs>
                  <a:gs pos="100000">
                    <a:srgbClr val="D8D8D8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889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190" name="椭圆 25">
                <a:extLst>
                  <a:ext uri="{FF2B5EF4-FFF2-40B4-BE49-F238E27FC236}">
                    <a16:creationId xmlns:a16="http://schemas.microsoft.com/office/drawing/2014/main" id="{FA7DA9BB-E427-44C9-930D-6E3836F693C6}"/>
                  </a:ext>
                </a:extLst>
              </p:cNvPr>
              <p:cNvSpPr/>
              <p:nvPr/>
            </p:nvSpPr>
            <p:spPr>
              <a:xfrm>
                <a:off x="4627786" y="1946965"/>
                <a:ext cx="1963514" cy="1963514"/>
              </a:xfrm>
              <a:prstGeom prst="ellipse">
                <a:avLst/>
              </a:prstGeom>
              <a:gradFill>
                <a:gsLst>
                  <a:gs pos="0">
                    <a:srgbClr val="D3D3D3"/>
                  </a:gs>
                  <a:gs pos="100000">
                    <a:srgbClr val="F7F7F7"/>
                  </a:gs>
                </a:gsLst>
                <a:lin ang="2700000" scaled="1"/>
              </a:gradFill>
              <a:ln w="1905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304800" dist="127000" dir="2700000" algn="tl" rotWithShape="0">
                  <a:prstClr val="black">
                    <a:alpha val="2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86" name="组合 21">
              <a:extLst>
                <a:ext uri="{FF2B5EF4-FFF2-40B4-BE49-F238E27FC236}">
                  <a16:creationId xmlns:a16="http://schemas.microsoft.com/office/drawing/2014/main" id="{2D82D66A-CAF1-41E2-B856-BD7F446909DB}"/>
                </a:ext>
              </a:extLst>
            </p:cNvPr>
            <p:cNvGrpSpPr/>
            <p:nvPr/>
          </p:nvGrpSpPr>
          <p:grpSpPr>
            <a:xfrm>
              <a:off x="4489652" y="976692"/>
              <a:ext cx="873070" cy="1203161"/>
              <a:chOff x="4627786" y="1715908"/>
              <a:chExt cx="2875230" cy="3962302"/>
            </a:xfrm>
          </p:grpSpPr>
          <p:sp>
            <p:nvSpPr>
              <p:cNvPr id="187" name="圆角矩形 22">
                <a:extLst>
                  <a:ext uri="{FF2B5EF4-FFF2-40B4-BE49-F238E27FC236}">
                    <a16:creationId xmlns:a16="http://schemas.microsoft.com/office/drawing/2014/main" id="{84DD35D6-5E73-41CE-A803-12F4102E88AF}"/>
                  </a:ext>
                </a:extLst>
              </p:cNvPr>
              <p:cNvSpPr/>
              <p:nvPr/>
            </p:nvSpPr>
            <p:spPr>
              <a:xfrm rot="2760000">
                <a:off x="4335454" y="2510647"/>
                <a:ext cx="3962302" cy="2372823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32000">
                    <a:schemeClr val="tx1">
                      <a:alpha val="13000"/>
                    </a:schemeClr>
                  </a:gs>
                  <a:gs pos="68000">
                    <a:srgbClr val="6C6C6C">
                      <a:alpha val="10000"/>
                    </a:srgbClr>
                  </a:gs>
                  <a:gs pos="0">
                    <a:schemeClr val="tx1">
                      <a:alpha val="61000"/>
                    </a:schemeClr>
                  </a:gs>
                  <a:gs pos="100000">
                    <a:srgbClr val="D8D8D8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188" name="椭圆 23">
                <a:extLst>
                  <a:ext uri="{FF2B5EF4-FFF2-40B4-BE49-F238E27FC236}">
                    <a16:creationId xmlns:a16="http://schemas.microsoft.com/office/drawing/2014/main" id="{36A60CD0-62FB-4E23-8907-1B2247CD7559}"/>
                  </a:ext>
                </a:extLst>
              </p:cNvPr>
              <p:cNvSpPr/>
              <p:nvPr/>
            </p:nvSpPr>
            <p:spPr>
              <a:xfrm>
                <a:off x="4627786" y="1946965"/>
                <a:ext cx="1963514" cy="1963514"/>
              </a:xfrm>
              <a:prstGeom prst="ellipse">
                <a:avLst/>
              </a:prstGeom>
              <a:gradFill>
                <a:gsLst>
                  <a:gs pos="0">
                    <a:srgbClr val="D3D3D3"/>
                  </a:gs>
                  <a:gs pos="100000">
                    <a:srgbClr val="F7F7F7"/>
                  </a:gs>
                </a:gsLst>
                <a:lin ang="2700000" scaled="1"/>
              </a:gradFill>
              <a:ln w="1905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14300" dir="2700000" algn="tl" rotWithShape="0">
                  <a:prstClr val="black">
                    <a:alpha val="2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91" name="组合 26">
            <a:extLst>
              <a:ext uri="{FF2B5EF4-FFF2-40B4-BE49-F238E27FC236}">
                <a16:creationId xmlns:a16="http://schemas.microsoft.com/office/drawing/2014/main" id="{491C93F3-933D-4BD3-973E-72C8F211F09A}"/>
              </a:ext>
            </a:extLst>
          </p:cNvPr>
          <p:cNvGrpSpPr/>
          <p:nvPr/>
        </p:nvGrpSpPr>
        <p:grpSpPr>
          <a:xfrm>
            <a:off x="3625943" y="1822797"/>
            <a:ext cx="1045550" cy="1323798"/>
            <a:chOff x="4390176" y="890801"/>
            <a:chExt cx="1081244" cy="1368991"/>
          </a:xfrm>
        </p:grpSpPr>
        <p:grpSp>
          <p:nvGrpSpPr>
            <p:cNvPr id="192" name="组合 27">
              <a:extLst>
                <a:ext uri="{FF2B5EF4-FFF2-40B4-BE49-F238E27FC236}">
                  <a16:creationId xmlns:a16="http://schemas.microsoft.com/office/drawing/2014/main" id="{EAF870D0-781C-4C88-A72F-527E62B4C3EF}"/>
                </a:ext>
              </a:extLst>
            </p:cNvPr>
            <p:cNvGrpSpPr/>
            <p:nvPr/>
          </p:nvGrpSpPr>
          <p:grpSpPr>
            <a:xfrm>
              <a:off x="4390176" y="890801"/>
              <a:ext cx="1081244" cy="1368991"/>
              <a:chOff x="4627786" y="1796539"/>
              <a:chExt cx="2675679" cy="3387753"/>
            </a:xfrm>
          </p:grpSpPr>
          <p:sp>
            <p:nvSpPr>
              <p:cNvPr id="196" name="圆角矩形 31">
                <a:extLst>
                  <a:ext uri="{FF2B5EF4-FFF2-40B4-BE49-F238E27FC236}">
                    <a16:creationId xmlns:a16="http://schemas.microsoft.com/office/drawing/2014/main" id="{7E17B8E0-F170-483B-8ADD-027079C0FC39}"/>
                  </a:ext>
                </a:extLst>
              </p:cNvPr>
              <p:cNvSpPr/>
              <p:nvPr/>
            </p:nvSpPr>
            <p:spPr>
              <a:xfrm rot="2760000">
                <a:off x="4423176" y="2304004"/>
                <a:ext cx="3387753" cy="237282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47000">
                    <a:schemeClr val="tx1">
                      <a:alpha val="19000"/>
                    </a:schemeClr>
                  </a:gs>
                  <a:gs pos="76000">
                    <a:srgbClr val="6C6C6C">
                      <a:alpha val="10000"/>
                    </a:srgbClr>
                  </a:gs>
                  <a:gs pos="0">
                    <a:schemeClr val="tx1">
                      <a:alpha val="61000"/>
                    </a:schemeClr>
                  </a:gs>
                  <a:gs pos="100000">
                    <a:srgbClr val="D8D8D8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889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197" name="椭圆 32">
                <a:extLst>
                  <a:ext uri="{FF2B5EF4-FFF2-40B4-BE49-F238E27FC236}">
                    <a16:creationId xmlns:a16="http://schemas.microsoft.com/office/drawing/2014/main" id="{ECB00F0C-434D-439E-95A7-00BA79756851}"/>
                  </a:ext>
                </a:extLst>
              </p:cNvPr>
              <p:cNvSpPr/>
              <p:nvPr/>
            </p:nvSpPr>
            <p:spPr>
              <a:xfrm>
                <a:off x="4627786" y="1946965"/>
                <a:ext cx="1963514" cy="1963514"/>
              </a:xfrm>
              <a:prstGeom prst="ellipse">
                <a:avLst/>
              </a:prstGeom>
              <a:gradFill>
                <a:gsLst>
                  <a:gs pos="0">
                    <a:srgbClr val="D3D3D3"/>
                  </a:gs>
                  <a:gs pos="100000">
                    <a:srgbClr val="F7F7F7"/>
                  </a:gs>
                </a:gsLst>
                <a:lin ang="2700000" scaled="1"/>
              </a:gradFill>
              <a:ln w="1905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304800" dist="127000" dir="2700000" algn="tl" rotWithShape="0">
                  <a:prstClr val="black">
                    <a:alpha val="2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93" name="组合 28">
              <a:extLst>
                <a:ext uri="{FF2B5EF4-FFF2-40B4-BE49-F238E27FC236}">
                  <a16:creationId xmlns:a16="http://schemas.microsoft.com/office/drawing/2014/main" id="{D01E7A1C-FFAC-4000-A544-C056663A5644}"/>
                </a:ext>
              </a:extLst>
            </p:cNvPr>
            <p:cNvGrpSpPr/>
            <p:nvPr/>
          </p:nvGrpSpPr>
          <p:grpSpPr>
            <a:xfrm>
              <a:off x="4489652" y="976692"/>
              <a:ext cx="873070" cy="1203161"/>
              <a:chOff x="4627786" y="1715908"/>
              <a:chExt cx="2875230" cy="3962302"/>
            </a:xfrm>
          </p:grpSpPr>
          <p:sp>
            <p:nvSpPr>
              <p:cNvPr id="194" name="圆角矩形 29">
                <a:extLst>
                  <a:ext uri="{FF2B5EF4-FFF2-40B4-BE49-F238E27FC236}">
                    <a16:creationId xmlns:a16="http://schemas.microsoft.com/office/drawing/2014/main" id="{CEFE10AB-3676-4568-BEB4-141A1348205F}"/>
                  </a:ext>
                </a:extLst>
              </p:cNvPr>
              <p:cNvSpPr/>
              <p:nvPr/>
            </p:nvSpPr>
            <p:spPr>
              <a:xfrm rot="2760000">
                <a:off x="4335454" y="2510647"/>
                <a:ext cx="3962302" cy="2372823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32000">
                    <a:schemeClr val="tx1">
                      <a:alpha val="13000"/>
                    </a:schemeClr>
                  </a:gs>
                  <a:gs pos="68000">
                    <a:srgbClr val="6C6C6C">
                      <a:alpha val="10000"/>
                    </a:srgbClr>
                  </a:gs>
                  <a:gs pos="0">
                    <a:schemeClr val="tx1">
                      <a:alpha val="61000"/>
                    </a:schemeClr>
                  </a:gs>
                  <a:gs pos="100000">
                    <a:srgbClr val="D8D8D8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195" name="椭圆 30">
                <a:extLst>
                  <a:ext uri="{FF2B5EF4-FFF2-40B4-BE49-F238E27FC236}">
                    <a16:creationId xmlns:a16="http://schemas.microsoft.com/office/drawing/2014/main" id="{BD268409-2411-41F8-B1A5-5E1957072921}"/>
                  </a:ext>
                </a:extLst>
              </p:cNvPr>
              <p:cNvSpPr/>
              <p:nvPr/>
            </p:nvSpPr>
            <p:spPr>
              <a:xfrm>
                <a:off x="4627786" y="1946965"/>
                <a:ext cx="1963514" cy="1963514"/>
              </a:xfrm>
              <a:prstGeom prst="ellipse">
                <a:avLst/>
              </a:prstGeom>
              <a:gradFill>
                <a:gsLst>
                  <a:gs pos="0">
                    <a:srgbClr val="D3D3D3"/>
                  </a:gs>
                  <a:gs pos="100000">
                    <a:srgbClr val="F7F7F7"/>
                  </a:gs>
                </a:gsLst>
                <a:lin ang="2700000" scaled="1"/>
              </a:gradFill>
              <a:ln w="1905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14300" dir="2700000" algn="tl" rotWithShape="0">
                  <a:prstClr val="black">
                    <a:alpha val="2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98" name="组合 33">
            <a:extLst>
              <a:ext uri="{FF2B5EF4-FFF2-40B4-BE49-F238E27FC236}">
                <a16:creationId xmlns:a16="http://schemas.microsoft.com/office/drawing/2014/main" id="{9710BA72-CDD4-471A-A516-370F2764C303}"/>
              </a:ext>
            </a:extLst>
          </p:cNvPr>
          <p:cNvGrpSpPr/>
          <p:nvPr/>
        </p:nvGrpSpPr>
        <p:grpSpPr>
          <a:xfrm>
            <a:off x="3502118" y="4912484"/>
            <a:ext cx="1045550" cy="1323798"/>
            <a:chOff x="4390176" y="890801"/>
            <a:chExt cx="1081244" cy="1368991"/>
          </a:xfrm>
        </p:grpSpPr>
        <p:grpSp>
          <p:nvGrpSpPr>
            <p:cNvPr id="199" name="组合 34">
              <a:extLst>
                <a:ext uri="{FF2B5EF4-FFF2-40B4-BE49-F238E27FC236}">
                  <a16:creationId xmlns:a16="http://schemas.microsoft.com/office/drawing/2014/main" id="{40F78218-86D4-4D96-AF3F-B10B0686FD4E}"/>
                </a:ext>
              </a:extLst>
            </p:cNvPr>
            <p:cNvGrpSpPr/>
            <p:nvPr/>
          </p:nvGrpSpPr>
          <p:grpSpPr>
            <a:xfrm>
              <a:off x="4390176" y="890801"/>
              <a:ext cx="1081244" cy="1368991"/>
              <a:chOff x="4627786" y="1796539"/>
              <a:chExt cx="2675679" cy="3387753"/>
            </a:xfrm>
          </p:grpSpPr>
          <p:sp>
            <p:nvSpPr>
              <p:cNvPr id="203" name="圆角矩形 38">
                <a:extLst>
                  <a:ext uri="{FF2B5EF4-FFF2-40B4-BE49-F238E27FC236}">
                    <a16:creationId xmlns:a16="http://schemas.microsoft.com/office/drawing/2014/main" id="{2405C187-A5E9-4741-B736-C3E615E7265D}"/>
                  </a:ext>
                </a:extLst>
              </p:cNvPr>
              <p:cNvSpPr/>
              <p:nvPr/>
            </p:nvSpPr>
            <p:spPr>
              <a:xfrm rot="2760000">
                <a:off x="4423176" y="2304004"/>
                <a:ext cx="3387753" cy="237282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47000">
                    <a:schemeClr val="tx1">
                      <a:alpha val="19000"/>
                    </a:schemeClr>
                  </a:gs>
                  <a:gs pos="76000">
                    <a:srgbClr val="6C6C6C">
                      <a:alpha val="10000"/>
                    </a:srgbClr>
                  </a:gs>
                  <a:gs pos="0">
                    <a:schemeClr val="tx1">
                      <a:alpha val="61000"/>
                    </a:schemeClr>
                  </a:gs>
                  <a:gs pos="100000">
                    <a:srgbClr val="D8D8D8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889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204" name="椭圆 39">
                <a:extLst>
                  <a:ext uri="{FF2B5EF4-FFF2-40B4-BE49-F238E27FC236}">
                    <a16:creationId xmlns:a16="http://schemas.microsoft.com/office/drawing/2014/main" id="{7912C94E-ACA5-4ECD-9CAB-E985BE20E53D}"/>
                  </a:ext>
                </a:extLst>
              </p:cNvPr>
              <p:cNvSpPr/>
              <p:nvPr/>
            </p:nvSpPr>
            <p:spPr>
              <a:xfrm>
                <a:off x="4627786" y="1946965"/>
                <a:ext cx="1963514" cy="1963514"/>
              </a:xfrm>
              <a:prstGeom prst="ellipse">
                <a:avLst/>
              </a:prstGeom>
              <a:gradFill>
                <a:gsLst>
                  <a:gs pos="0">
                    <a:srgbClr val="D3D3D3"/>
                  </a:gs>
                  <a:gs pos="100000">
                    <a:srgbClr val="F7F7F7"/>
                  </a:gs>
                </a:gsLst>
                <a:lin ang="2700000" scaled="1"/>
              </a:gradFill>
              <a:ln w="1905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304800" dist="127000" dir="2700000" algn="tl" rotWithShape="0">
                  <a:prstClr val="black">
                    <a:alpha val="2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200" name="组合 35">
              <a:extLst>
                <a:ext uri="{FF2B5EF4-FFF2-40B4-BE49-F238E27FC236}">
                  <a16:creationId xmlns:a16="http://schemas.microsoft.com/office/drawing/2014/main" id="{43F4A4CE-0D79-421A-B098-928FCF83380A}"/>
                </a:ext>
              </a:extLst>
            </p:cNvPr>
            <p:cNvGrpSpPr/>
            <p:nvPr/>
          </p:nvGrpSpPr>
          <p:grpSpPr>
            <a:xfrm>
              <a:off x="4489652" y="976692"/>
              <a:ext cx="873070" cy="1203161"/>
              <a:chOff x="4627786" y="1715908"/>
              <a:chExt cx="2875230" cy="3962302"/>
            </a:xfrm>
          </p:grpSpPr>
          <p:sp>
            <p:nvSpPr>
              <p:cNvPr id="201" name="圆角矩形 36">
                <a:extLst>
                  <a:ext uri="{FF2B5EF4-FFF2-40B4-BE49-F238E27FC236}">
                    <a16:creationId xmlns:a16="http://schemas.microsoft.com/office/drawing/2014/main" id="{68B82963-E6F1-4491-8D84-8C96266C6606}"/>
                  </a:ext>
                </a:extLst>
              </p:cNvPr>
              <p:cNvSpPr/>
              <p:nvPr/>
            </p:nvSpPr>
            <p:spPr>
              <a:xfrm rot="2760000">
                <a:off x="4335454" y="2510647"/>
                <a:ext cx="3962302" cy="2372823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32000">
                    <a:schemeClr val="tx1">
                      <a:alpha val="13000"/>
                    </a:schemeClr>
                  </a:gs>
                  <a:gs pos="68000">
                    <a:srgbClr val="6C6C6C">
                      <a:alpha val="10000"/>
                    </a:srgbClr>
                  </a:gs>
                  <a:gs pos="0">
                    <a:schemeClr val="tx1">
                      <a:alpha val="61000"/>
                    </a:schemeClr>
                  </a:gs>
                  <a:gs pos="100000">
                    <a:srgbClr val="D8D8D8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202" name="椭圆 37">
                <a:extLst>
                  <a:ext uri="{FF2B5EF4-FFF2-40B4-BE49-F238E27FC236}">
                    <a16:creationId xmlns:a16="http://schemas.microsoft.com/office/drawing/2014/main" id="{69991D90-2D3F-41EA-B50D-B51EF2223184}"/>
                  </a:ext>
                </a:extLst>
              </p:cNvPr>
              <p:cNvSpPr/>
              <p:nvPr/>
            </p:nvSpPr>
            <p:spPr>
              <a:xfrm>
                <a:off x="4627786" y="1946965"/>
                <a:ext cx="1963514" cy="1963514"/>
              </a:xfrm>
              <a:prstGeom prst="ellipse">
                <a:avLst/>
              </a:prstGeom>
              <a:gradFill>
                <a:gsLst>
                  <a:gs pos="0">
                    <a:srgbClr val="D3D3D3"/>
                  </a:gs>
                  <a:gs pos="100000">
                    <a:srgbClr val="F7F7F7"/>
                  </a:gs>
                </a:gsLst>
                <a:lin ang="2700000" scaled="1"/>
              </a:gradFill>
              <a:ln w="1905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14300" dir="2700000" algn="tl" rotWithShape="0">
                  <a:prstClr val="black">
                    <a:alpha val="2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205" name="组合 40">
            <a:extLst>
              <a:ext uri="{FF2B5EF4-FFF2-40B4-BE49-F238E27FC236}">
                <a16:creationId xmlns:a16="http://schemas.microsoft.com/office/drawing/2014/main" id="{A1E8497F-FEBE-430C-87FB-E781B3911877}"/>
              </a:ext>
            </a:extLst>
          </p:cNvPr>
          <p:cNvGrpSpPr/>
          <p:nvPr/>
        </p:nvGrpSpPr>
        <p:grpSpPr>
          <a:xfrm>
            <a:off x="2587866" y="4134210"/>
            <a:ext cx="1045550" cy="1323798"/>
            <a:chOff x="4390176" y="890801"/>
            <a:chExt cx="1081244" cy="1368991"/>
          </a:xfrm>
        </p:grpSpPr>
        <p:grpSp>
          <p:nvGrpSpPr>
            <p:cNvPr id="206" name="组合 41">
              <a:extLst>
                <a:ext uri="{FF2B5EF4-FFF2-40B4-BE49-F238E27FC236}">
                  <a16:creationId xmlns:a16="http://schemas.microsoft.com/office/drawing/2014/main" id="{1CEA9DA9-C034-44DA-9373-CDC1FD588A9E}"/>
                </a:ext>
              </a:extLst>
            </p:cNvPr>
            <p:cNvGrpSpPr/>
            <p:nvPr/>
          </p:nvGrpSpPr>
          <p:grpSpPr>
            <a:xfrm>
              <a:off x="4390176" y="890801"/>
              <a:ext cx="1081244" cy="1368991"/>
              <a:chOff x="4627786" y="1796539"/>
              <a:chExt cx="2675679" cy="3387753"/>
            </a:xfrm>
          </p:grpSpPr>
          <p:sp>
            <p:nvSpPr>
              <p:cNvPr id="210" name="圆角矩形 45">
                <a:extLst>
                  <a:ext uri="{FF2B5EF4-FFF2-40B4-BE49-F238E27FC236}">
                    <a16:creationId xmlns:a16="http://schemas.microsoft.com/office/drawing/2014/main" id="{392712F9-245C-4775-89BE-7813C7AEFADE}"/>
                  </a:ext>
                </a:extLst>
              </p:cNvPr>
              <p:cNvSpPr/>
              <p:nvPr/>
            </p:nvSpPr>
            <p:spPr>
              <a:xfrm rot="2760000">
                <a:off x="4423176" y="2304004"/>
                <a:ext cx="3387753" cy="237282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47000">
                    <a:schemeClr val="tx1">
                      <a:alpha val="19000"/>
                    </a:schemeClr>
                  </a:gs>
                  <a:gs pos="76000">
                    <a:srgbClr val="6C6C6C">
                      <a:alpha val="10000"/>
                    </a:srgbClr>
                  </a:gs>
                  <a:gs pos="0">
                    <a:schemeClr val="tx1">
                      <a:alpha val="61000"/>
                    </a:schemeClr>
                  </a:gs>
                  <a:gs pos="100000">
                    <a:srgbClr val="D8D8D8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889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211" name="椭圆 46">
                <a:extLst>
                  <a:ext uri="{FF2B5EF4-FFF2-40B4-BE49-F238E27FC236}">
                    <a16:creationId xmlns:a16="http://schemas.microsoft.com/office/drawing/2014/main" id="{9B7F5314-9190-442A-B628-E65B7A75A85B}"/>
                  </a:ext>
                </a:extLst>
              </p:cNvPr>
              <p:cNvSpPr/>
              <p:nvPr/>
            </p:nvSpPr>
            <p:spPr>
              <a:xfrm>
                <a:off x="4627786" y="1946965"/>
                <a:ext cx="1963514" cy="1963514"/>
              </a:xfrm>
              <a:prstGeom prst="ellipse">
                <a:avLst/>
              </a:prstGeom>
              <a:gradFill>
                <a:gsLst>
                  <a:gs pos="0">
                    <a:srgbClr val="D3D3D3"/>
                  </a:gs>
                  <a:gs pos="100000">
                    <a:srgbClr val="F7F7F7"/>
                  </a:gs>
                </a:gsLst>
                <a:lin ang="2700000" scaled="1"/>
              </a:gradFill>
              <a:ln w="1905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304800" dist="127000" dir="2700000" algn="tl" rotWithShape="0">
                  <a:prstClr val="black">
                    <a:alpha val="2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207" name="组合 42">
              <a:extLst>
                <a:ext uri="{FF2B5EF4-FFF2-40B4-BE49-F238E27FC236}">
                  <a16:creationId xmlns:a16="http://schemas.microsoft.com/office/drawing/2014/main" id="{1CDFB48B-5528-40F1-9AAD-7114E6523982}"/>
                </a:ext>
              </a:extLst>
            </p:cNvPr>
            <p:cNvGrpSpPr/>
            <p:nvPr/>
          </p:nvGrpSpPr>
          <p:grpSpPr>
            <a:xfrm>
              <a:off x="4489652" y="976692"/>
              <a:ext cx="873070" cy="1203161"/>
              <a:chOff x="4627786" y="1715908"/>
              <a:chExt cx="2875230" cy="3962302"/>
            </a:xfrm>
          </p:grpSpPr>
          <p:sp>
            <p:nvSpPr>
              <p:cNvPr id="208" name="圆角矩形 43">
                <a:extLst>
                  <a:ext uri="{FF2B5EF4-FFF2-40B4-BE49-F238E27FC236}">
                    <a16:creationId xmlns:a16="http://schemas.microsoft.com/office/drawing/2014/main" id="{3F981EAA-F767-4A7F-8BF3-736B6A7B0BD6}"/>
                  </a:ext>
                </a:extLst>
              </p:cNvPr>
              <p:cNvSpPr/>
              <p:nvPr/>
            </p:nvSpPr>
            <p:spPr>
              <a:xfrm rot="2760000">
                <a:off x="4335454" y="2510647"/>
                <a:ext cx="3962302" cy="2372823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32000">
                    <a:schemeClr val="tx1">
                      <a:alpha val="13000"/>
                    </a:schemeClr>
                  </a:gs>
                  <a:gs pos="68000">
                    <a:srgbClr val="6C6C6C">
                      <a:alpha val="10000"/>
                    </a:srgbClr>
                  </a:gs>
                  <a:gs pos="0">
                    <a:schemeClr val="tx1">
                      <a:alpha val="61000"/>
                    </a:schemeClr>
                  </a:gs>
                  <a:gs pos="100000">
                    <a:srgbClr val="D8D8D8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209" name="椭圆 44">
                <a:extLst>
                  <a:ext uri="{FF2B5EF4-FFF2-40B4-BE49-F238E27FC236}">
                    <a16:creationId xmlns:a16="http://schemas.microsoft.com/office/drawing/2014/main" id="{4031B64B-F453-4FFF-8A05-CDAA51D04ED9}"/>
                  </a:ext>
                </a:extLst>
              </p:cNvPr>
              <p:cNvSpPr/>
              <p:nvPr/>
            </p:nvSpPr>
            <p:spPr>
              <a:xfrm>
                <a:off x="4627786" y="1946965"/>
                <a:ext cx="1963514" cy="1963514"/>
              </a:xfrm>
              <a:prstGeom prst="ellipse">
                <a:avLst/>
              </a:prstGeom>
              <a:gradFill>
                <a:gsLst>
                  <a:gs pos="0">
                    <a:srgbClr val="D3D3D3"/>
                  </a:gs>
                  <a:gs pos="100000">
                    <a:srgbClr val="F7F7F7"/>
                  </a:gs>
                </a:gsLst>
                <a:lin ang="2700000" scaled="1"/>
              </a:gradFill>
              <a:ln w="1905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14300" dir="2700000" algn="tl" rotWithShape="0">
                  <a:prstClr val="black">
                    <a:alpha val="2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212" name="组合 47">
            <a:extLst>
              <a:ext uri="{FF2B5EF4-FFF2-40B4-BE49-F238E27FC236}">
                <a16:creationId xmlns:a16="http://schemas.microsoft.com/office/drawing/2014/main" id="{AC5F8796-4B57-47B4-A42C-65597D5914E9}"/>
              </a:ext>
            </a:extLst>
          </p:cNvPr>
          <p:cNvGrpSpPr/>
          <p:nvPr/>
        </p:nvGrpSpPr>
        <p:grpSpPr>
          <a:xfrm>
            <a:off x="4558088" y="3365682"/>
            <a:ext cx="1045550" cy="1323798"/>
            <a:chOff x="4390176" y="890801"/>
            <a:chExt cx="1081244" cy="1368991"/>
          </a:xfrm>
        </p:grpSpPr>
        <p:grpSp>
          <p:nvGrpSpPr>
            <p:cNvPr id="213" name="组合 48">
              <a:extLst>
                <a:ext uri="{FF2B5EF4-FFF2-40B4-BE49-F238E27FC236}">
                  <a16:creationId xmlns:a16="http://schemas.microsoft.com/office/drawing/2014/main" id="{1B3A294C-669A-44C3-BE78-005F783A1FBB}"/>
                </a:ext>
              </a:extLst>
            </p:cNvPr>
            <p:cNvGrpSpPr/>
            <p:nvPr/>
          </p:nvGrpSpPr>
          <p:grpSpPr>
            <a:xfrm>
              <a:off x="4390176" y="890801"/>
              <a:ext cx="1081244" cy="1368991"/>
              <a:chOff x="4627786" y="1796539"/>
              <a:chExt cx="2675679" cy="3387753"/>
            </a:xfrm>
          </p:grpSpPr>
          <p:sp>
            <p:nvSpPr>
              <p:cNvPr id="217" name="圆角矩形 52">
                <a:extLst>
                  <a:ext uri="{FF2B5EF4-FFF2-40B4-BE49-F238E27FC236}">
                    <a16:creationId xmlns:a16="http://schemas.microsoft.com/office/drawing/2014/main" id="{B4F4C16D-91EA-48B4-9266-1C0126D359FB}"/>
                  </a:ext>
                </a:extLst>
              </p:cNvPr>
              <p:cNvSpPr/>
              <p:nvPr/>
            </p:nvSpPr>
            <p:spPr>
              <a:xfrm rot="2760000">
                <a:off x="4423176" y="2304004"/>
                <a:ext cx="3387753" cy="237282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47000">
                    <a:schemeClr val="tx1">
                      <a:alpha val="19000"/>
                    </a:schemeClr>
                  </a:gs>
                  <a:gs pos="76000">
                    <a:srgbClr val="6C6C6C">
                      <a:alpha val="10000"/>
                    </a:srgbClr>
                  </a:gs>
                  <a:gs pos="0">
                    <a:schemeClr val="tx1">
                      <a:alpha val="61000"/>
                    </a:schemeClr>
                  </a:gs>
                  <a:gs pos="100000">
                    <a:srgbClr val="D8D8D8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889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218" name="椭圆 53">
                <a:extLst>
                  <a:ext uri="{FF2B5EF4-FFF2-40B4-BE49-F238E27FC236}">
                    <a16:creationId xmlns:a16="http://schemas.microsoft.com/office/drawing/2014/main" id="{504E88C2-E028-45F1-8969-0ECEB4F042F6}"/>
                  </a:ext>
                </a:extLst>
              </p:cNvPr>
              <p:cNvSpPr/>
              <p:nvPr/>
            </p:nvSpPr>
            <p:spPr>
              <a:xfrm>
                <a:off x="4627786" y="1946965"/>
                <a:ext cx="1963514" cy="1963514"/>
              </a:xfrm>
              <a:prstGeom prst="ellipse">
                <a:avLst/>
              </a:prstGeom>
              <a:gradFill>
                <a:gsLst>
                  <a:gs pos="0">
                    <a:srgbClr val="D3D3D3"/>
                  </a:gs>
                  <a:gs pos="100000">
                    <a:srgbClr val="F7F7F7"/>
                  </a:gs>
                </a:gsLst>
                <a:lin ang="2700000" scaled="1"/>
              </a:gradFill>
              <a:ln w="1905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304800" dist="127000" dir="2700000" algn="tl" rotWithShape="0">
                  <a:prstClr val="black">
                    <a:alpha val="2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214" name="组合 49">
              <a:extLst>
                <a:ext uri="{FF2B5EF4-FFF2-40B4-BE49-F238E27FC236}">
                  <a16:creationId xmlns:a16="http://schemas.microsoft.com/office/drawing/2014/main" id="{0BAC98CA-045E-465D-A427-4250EE048F06}"/>
                </a:ext>
              </a:extLst>
            </p:cNvPr>
            <p:cNvGrpSpPr/>
            <p:nvPr/>
          </p:nvGrpSpPr>
          <p:grpSpPr>
            <a:xfrm>
              <a:off x="4489652" y="976692"/>
              <a:ext cx="873070" cy="1203161"/>
              <a:chOff x="4627786" y="1715908"/>
              <a:chExt cx="2875230" cy="3962302"/>
            </a:xfrm>
          </p:grpSpPr>
          <p:sp>
            <p:nvSpPr>
              <p:cNvPr id="215" name="圆角矩形 50">
                <a:extLst>
                  <a:ext uri="{FF2B5EF4-FFF2-40B4-BE49-F238E27FC236}">
                    <a16:creationId xmlns:a16="http://schemas.microsoft.com/office/drawing/2014/main" id="{61322D7F-ABF0-4B2A-A346-BF98583918F3}"/>
                  </a:ext>
                </a:extLst>
              </p:cNvPr>
              <p:cNvSpPr/>
              <p:nvPr/>
            </p:nvSpPr>
            <p:spPr>
              <a:xfrm rot="2760000">
                <a:off x="4335454" y="2510647"/>
                <a:ext cx="3962302" cy="2372823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32000">
                    <a:schemeClr val="tx1">
                      <a:alpha val="13000"/>
                    </a:schemeClr>
                  </a:gs>
                  <a:gs pos="68000">
                    <a:srgbClr val="6C6C6C">
                      <a:alpha val="10000"/>
                    </a:srgbClr>
                  </a:gs>
                  <a:gs pos="0">
                    <a:schemeClr val="tx1">
                      <a:alpha val="61000"/>
                    </a:schemeClr>
                  </a:gs>
                  <a:gs pos="100000">
                    <a:srgbClr val="D8D8D8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216" name="椭圆 51">
                <a:extLst>
                  <a:ext uri="{FF2B5EF4-FFF2-40B4-BE49-F238E27FC236}">
                    <a16:creationId xmlns:a16="http://schemas.microsoft.com/office/drawing/2014/main" id="{9335720E-C6F4-4C36-81AE-B09A91077445}"/>
                  </a:ext>
                </a:extLst>
              </p:cNvPr>
              <p:cNvSpPr/>
              <p:nvPr/>
            </p:nvSpPr>
            <p:spPr>
              <a:xfrm>
                <a:off x="4627786" y="1946965"/>
                <a:ext cx="1963514" cy="1963514"/>
              </a:xfrm>
              <a:prstGeom prst="ellipse">
                <a:avLst/>
              </a:prstGeom>
              <a:gradFill>
                <a:gsLst>
                  <a:gs pos="0">
                    <a:srgbClr val="D3D3D3"/>
                  </a:gs>
                  <a:gs pos="100000">
                    <a:srgbClr val="F7F7F7"/>
                  </a:gs>
                </a:gsLst>
                <a:lin ang="2700000" scaled="1"/>
              </a:gradFill>
              <a:ln w="1905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14300" dir="2700000" algn="tl" rotWithShape="0">
                  <a:prstClr val="black">
                    <a:alpha val="2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219" name="组合 56">
            <a:extLst>
              <a:ext uri="{FF2B5EF4-FFF2-40B4-BE49-F238E27FC236}">
                <a16:creationId xmlns:a16="http://schemas.microsoft.com/office/drawing/2014/main" id="{8866DC45-66FB-4E29-AD55-4FDFCADCFAA8}"/>
              </a:ext>
            </a:extLst>
          </p:cNvPr>
          <p:cNvGrpSpPr/>
          <p:nvPr/>
        </p:nvGrpSpPr>
        <p:grpSpPr>
          <a:xfrm>
            <a:off x="5889926" y="1209894"/>
            <a:ext cx="2551173" cy="587108"/>
            <a:chOff x="5101200" y="1187034"/>
            <a:chExt cx="1861834" cy="587108"/>
          </a:xfrm>
        </p:grpSpPr>
        <p:pic>
          <p:nvPicPr>
            <p:cNvPr id="220" name="图片 54">
              <a:extLst>
                <a:ext uri="{FF2B5EF4-FFF2-40B4-BE49-F238E27FC236}">
                  <a16:creationId xmlns:a16="http://schemas.microsoft.com/office/drawing/2014/main" id="{EBB9D1EE-7B56-4C45-BF33-4CD6ECF052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grayscl/>
              <a:extLst/>
            </a:blip>
            <a:srcRect b="72279"/>
            <a:stretch/>
          </p:blipFill>
          <p:spPr>
            <a:xfrm flipH="1">
              <a:off x="5101200" y="1187034"/>
              <a:ext cx="1861834" cy="45719"/>
            </a:xfrm>
            <a:prstGeom prst="rect">
              <a:avLst/>
            </a:prstGeom>
          </p:spPr>
        </p:pic>
        <p:pic>
          <p:nvPicPr>
            <p:cNvPr id="221" name="图片 55">
              <a:extLst>
                <a:ext uri="{FF2B5EF4-FFF2-40B4-BE49-F238E27FC236}">
                  <a16:creationId xmlns:a16="http://schemas.microsoft.com/office/drawing/2014/main" id="{8E78BE10-50FA-4A86-BFD2-AA9FDEFF66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grayscl/>
              <a:extLst/>
            </a:blip>
            <a:srcRect b="72279"/>
            <a:stretch/>
          </p:blipFill>
          <p:spPr>
            <a:xfrm flipH="1" flipV="1">
              <a:off x="5101200" y="1728423"/>
              <a:ext cx="1861834" cy="45719"/>
            </a:xfrm>
            <a:prstGeom prst="rect">
              <a:avLst/>
            </a:prstGeom>
          </p:spPr>
        </p:pic>
      </p:grpSp>
      <p:grpSp>
        <p:nvGrpSpPr>
          <p:cNvPr id="222" name="组合 60">
            <a:extLst>
              <a:ext uri="{FF2B5EF4-FFF2-40B4-BE49-F238E27FC236}">
                <a16:creationId xmlns:a16="http://schemas.microsoft.com/office/drawing/2014/main" id="{F8CD9D00-9955-4B56-9A61-7F2236AAB5C8}"/>
              </a:ext>
            </a:extLst>
          </p:cNvPr>
          <p:cNvGrpSpPr/>
          <p:nvPr/>
        </p:nvGrpSpPr>
        <p:grpSpPr>
          <a:xfrm>
            <a:off x="5889926" y="1985688"/>
            <a:ext cx="2551173" cy="587108"/>
            <a:chOff x="5101200" y="1187034"/>
            <a:chExt cx="1861834" cy="587108"/>
          </a:xfrm>
        </p:grpSpPr>
        <p:pic>
          <p:nvPicPr>
            <p:cNvPr id="223" name="图片 61">
              <a:extLst>
                <a:ext uri="{FF2B5EF4-FFF2-40B4-BE49-F238E27FC236}">
                  <a16:creationId xmlns:a16="http://schemas.microsoft.com/office/drawing/2014/main" id="{B503F239-024C-411A-A076-9BD38DF4F2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grayscl/>
              <a:extLst/>
            </a:blip>
            <a:srcRect b="72279"/>
            <a:stretch/>
          </p:blipFill>
          <p:spPr>
            <a:xfrm flipH="1">
              <a:off x="5101200" y="1187034"/>
              <a:ext cx="1861834" cy="45719"/>
            </a:xfrm>
            <a:prstGeom prst="rect">
              <a:avLst/>
            </a:prstGeom>
          </p:spPr>
        </p:pic>
        <p:pic>
          <p:nvPicPr>
            <p:cNvPr id="224" name="图片 62">
              <a:extLst>
                <a:ext uri="{FF2B5EF4-FFF2-40B4-BE49-F238E27FC236}">
                  <a16:creationId xmlns:a16="http://schemas.microsoft.com/office/drawing/2014/main" id="{49535553-5150-4450-A822-EB66947252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grayscl/>
              <a:extLst/>
            </a:blip>
            <a:srcRect b="72279"/>
            <a:stretch/>
          </p:blipFill>
          <p:spPr>
            <a:xfrm flipH="1" flipV="1">
              <a:off x="5101200" y="1728423"/>
              <a:ext cx="1861834" cy="45719"/>
            </a:xfrm>
            <a:prstGeom prst="rect">
              <a:avLst/>
            </a:prstGeom>
          </p:spPr>
        </p:pic>
      </p:grpSp>
      <p:grpSp>
        <p:nvGrpSpPr>
          <p:cNvPr id="225" name="组合 63">
            <a:extLst>
              <a:ext uri="{FF2B5EF4-FFF2-40B4-BE49-F238E27FC236}">
                <a16:creationId xmlns:a16="http://schemas.microsoft.com/office/drawing/2014/main" id="{931A439D-9114-4575-BB6B-964658957D17}"/>
              </a:ext>
            </a:extLst>
          </p:cNvPr>
          <p:cNvGrpSpPr/>
          <p:nvPr/>
        </p:nvGrpSpPr>
        <p:grpSpPr>
          <a:xfrm>
            <a:off x="5889926" y="2747742"/>
            <a:ext cx="2551173" cy="587108"/>
            <a:chOff x="5101200" y="1187034"/>
            <a:chExt cx="1861834" cy="587108"/>
          </a:xfrm>
        </p:grpSpPr>
        <p:pic>
          <p:nvPicPr>
            <p:cNvPr id="226" name="图片 64">
              <a:extLst>
                <a:ext uri="{FF2B5EF4-FFF2-40B4-BE49-F238E27FC236}">
                  <a16:creationId xmlns:a16="http://schemas.microsoft.com/office/drawing/2014/main" id="{99886CBB-45C8-4BC5-B7B4-8F9DD461FC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grayscl/>
              <a:extLst/>
            </a:blip>
            <a:srcRect b="72279"/>
            <a:stretch/>
          </p:blipFill>
          <p:spPr>
            <a:xfrm flipH="1">
              <a:off x="5101200" y="1187034"/>
              <a:ext cx="1861834" cy="45719"/>
            </a:xfrm>
            <a:prstGeom prst="rect">
              <a:avLst/>
            </a:prstGeom>
          </p:spPr>
        </p:pic>
        <p:pic>
          <p:nvPicPr>
            <p:cNvPr id="227" name="图片 65">
              <a:extLst>
                <a:ext uri="{FF2B5EF4-FFF2-40B4-BE49-F238E27FC236}">
                  <a16:creationId xmlns:a16="http://schemas.microsoft.com/office/drawing/2014/main" id="{048D6788-A3F2-4110-BEA8-E0CCCF8B44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grayscl/>
              <a:extLst/>
            </a:blip>
            <a:srcRect b="72279"/>
            <a:stretch/>
          </p:blipFill>
          <p:spPr>
            <a:xfrm flipH="1" flipV="1">
              <a:off x="5101200" y="1728423"/>
              <a:ext cx="1861834" cy="45719"/>
            </a:xfrm>
            <a:prstGeom prst="rect">
              <a:avLst/>
            </a:prstGeom>
          </p:spPr>
        </p:pic>
      </p:grpSp>
      <p:grpSp>
        <p:nvGrpSpPr>
          <p:cNvPr id="228" name="组合 70">
            <a:extLst>
              <a:ext uri="{FF2B5EF4-FFF2-40B4-BE49-F238E27FC236}">
                <a16:creationId xmlns:a16="http://schemas.microsoft.com/office/drawing/2014/main" id="{88AF8152-B4B0-44F4-AAC6-F7E59D26CC13}"/>
              </a:ext>
            </a:extLst>
          </p:cNvPr>
          <p:cNvGrpSpPr/>
          <p:nvPr/>
        </p:nvGrpSpPr>
        <p:grpSpPr>
          <a:xfrm>
            <a:off x="5889926" y="3545293"/>
            <a:ext cx="2551173" cy="587108"/>
            <a:chOff x="5101200" y="1187034"/>
            <a:chExt cx="1861834" cy="587108"/>
          </a:xfrm>
        </p:grpSpPr>
        <p:pic>
          <p:nvPicPr>
            <p:cNvPr id="229" name="图片 71">
              <a:extLst>
                <a:ext uri="{FF2B5EF4-FFF2-40B4-BE49-F238E27FC236}">
                  <a16:creationId xmlns:a16="http://schemas.microsoft.com/office/drawing/2014/main" id="{E8483E01-DD23-4CD4-8E99-050A923510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grayscl/>
              <a:extLst/>
            </a:blip>
            <a:srcRect b="72279"/>
            <a:stretch/>
          </p:blipFill>
          <p:spPr>
            <a:xfrm flipH="1">
              <a:off x="5101200" y="1187034"/>
              <a:ext cx="1861834" cy="45719"/>
            </a:xfrm>
            <a:prstGeom prst="rect">
              <a:avLst/>
            </a:prstGeom>
          </p:spPr>
        </p:pic>
        <p:pic>
          <p:nvPicPr>
            <p:cNvPr id="230" name="图片 72">
              <a:extLst>
                <a:ext uri="{FF2B5EF4-FFF2-40B4-BE49-F238E27FC236}">
                  <a16:creationId xmlns:a16="http://schemas.microsoft.com/office/drawing/2014/main" id="{A871B001-D949-4A64-8036-EE10ECD4A7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grayscl/>
              <a:extLst/>
            </a:blip>
            <a:srcRect b="72279"/>
            <a:stretch/>
          </p:blipFill>
          <p:spPr>
            <a:xfrm flipH="1" flipV="1">
              <a:off x="5101200" y="1728423"/>
              <a:ext cx="1861834" cy="45719"/>
            </a:xfrm>
            <a:prstGeom prst="rect">
              <a:avLst/>
            </a:prstGeom>
          </p:spPr>
        </p:pic>
      </p:grpSp>
      <p:grpSp>
        <p:nvGrpSpPr>
          <p:cNvPr id="231" name="组合 77">
            <a:extLst>
              <a:ext uri="{FF2B5EF4-FFF2-40B4-BE49-F238E27FC236}">
                <a16:creationId xmlns:a16="http://schemas.microsoft.com/office/drawing/2014/main" id="{84C3CED3-1FA7-444F-8C0C-248032F237B2}"/>
              </a:ext>
            </a:extLst>
          </p:cNvPr>
          <p:cNvGrpSpPr/>
          <p:nvPr/>
        </p:nvGrpSpPr>
        <p:grpSpPr>
          <a:xfrm>
            <a:off x="5889926" y="4323286"/>
            <a:ext cx="2551173" cy="587108"/>
            <a:chOff x="5101200" y="1187034"/>
            <a:chExt cx="1861834" cy="587108"/>
          </a:xfrm>
        </p:grpSpPr>
        <p:pic>
          <p:nvPicPr>
            <p:cNvPr id="232" name="图片 78">
              <a:extLst>
                <a:ext uri="{FF2B5EF4-FFF2-40B4-BE49-F238E27FC236}">
                  <a16:creationId xmlns:a16="http://schemas.microsoft.com/office/drawing/2014/main" id="{45DFA364-ADB0-4CD8-BFBA-E6CA257427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grayscl/>
              <a:extLst/>
            </a:blip>
            <a:srcRect b="72279"/>
            <a:stretch/>
          </p:blipFill>
          <p:spPr>
            <a:xfrm flipH="1">
              <a:off x="5101200" y="1187034"/>
              <a:ext cx="1861834" cy="45719"/>
            </a:xfrm>
            <a:prstGeom prst="rect">
              <a:avLst/>
            </a:prstGeom>
          </p:spPr>
        </p:pic>
        <p:pic>
          <p:nvPicPr>
            <p:cNvPr id="233" name="图片 79">
              <a:extLst>
                <a:ext uri="{FF2B5EF4-FFF2-40B4-BE49-F238E27FC236}">
                  <a16:creationId xmlns:a16="http://schemas.microsoft.com/office/drawing/2014/main" id="{EDEE26FE-BEC8-4406-8538-8353B2643E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grayscl/>
              <a:extLst/>
            </a:blip>
            <a:srcRect b="72279"/>
            <a:stretch/>
          </p:blipFill>
          <p:spPr>
            <a:xfrm flipH="1" flipV="1">
              <a:off x="5101200" y="1728423"/>
              <a:ext cx="1861834" cy="45719"/>
            </a:xfrm>
            <a:prstGeom prst="rect">
              <a:avLst/>
            </a:prstGeom>
          </p:spPr>
        </p:pic>
      </p:grpSp>
      <p:grpSp>
        <p:nvGrpSpPr>
          <p:cNvPr id="234" name="组合 80">
            <a:extLst>
              <a:ext uri="{FF2B5EF4-FFF2-40B4-BE49-F238E27FC236}">
                <a16:creationId xmlns:a16="http://schemas.microsoft.com/office/drawing/2014/main" id="{28BB4B18-10A8-4E6A-B5F7-4C65C13D221B}"/>
              </a:ext>
            </a:extLst>
          </p:cNvPr>
          <p:cNvGrpSpPr/>
          <p:nvPr/>
        </p:nvGrpSpPr>
        <p:grpSpPr>
          <a:xfrm>
            <a:off x="5889926" y="5063385"/>
            <a:ext cx="2551173" cy="587108"/>
            <a:chOff x="5101200" y="1187034"/>
            <a:chExt cx="1861834" cy="587108"/>
          </a:xfrm>
        </p:grpSpPr>
        <p:pic>
          <p:nvPicPr>
            <p:cNvPr id="235" name="图片 81">
              <a:extLst>
                <a:ext uri="{FF2B5EF4-FFF2-40B4-BE49-F238E27FC236}">
                  <a16:creationId xmlns:a16="http://schemas.microsoft.com/office/drawing/2014/main" id="{50C098C7-8BB4-4CAE-8CC2-15DD20489FB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grayscl/>
              <a:extLst/>
            </a:blip>
            <a:srcRect b="72279"/>
            <a:stretch/>
          </p:blipFill>
          <p:spPr>
            <a:xfrm flipH="1">
              <a:off x="5101200" y="1187034"/>
              <a:ext cx="1861834" cy="45719"/>
            </a:xfrm>
            <a:prstGeom prst="rect">
              <a:avLst/>
            </a:prstGeom>
          </p:spPr>
        </p:pic>
        <p:pic>
          <p:nvPicPr>
            <p:cNvPr id="236" name="图片 82">
              <a:extLst>
                <a:ext uri="{FF2B5EF4-FFF2-40B4-BE49-F238E27FC236}">
                  <a16:creationId xmlns:a16="http://schemas.microsoft.com/office/drawing/2014/main" id="{2D472BFD-8887-43EE-BD2C-5713399A17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grayscl/>
              <a:extLst/>
            </a:blip>
            <a:srcRect b="72279"/>
            <a:stretch/>
          </p:blipFill>
          <p:spPr>
            <a:xfrm flipH="1" flipV="1">
              <a:off x="5101200" y="1728423"/>
              <a:ext cx="1861834" cy="45719"/>
            </a:xfrm>
            <a:prstGeom prst="rect">
              <a:avLst/>
            </a:prstGeom>
          </p:spPr>
        </p:pic>
      </p:grpSp>
      <p:sp>
        <p:nvSpPr>
          <p:cNvPr id="237" name="文本框 83">
            <a:extLst>
              <a:ext uri="{FF2B5EF4-FFF2-40B4-BE49-F238E27FC236}">
                <a16:creationId xmlns:a16="http://schemas.microsoft.com/office/drawing/2014/main" id="{4A0F0416-7012-488A-8169-E68F3AA6AE58}"/>
              </a:ext>
            </a:extLst>
          </p:cNvPr>
          <p:cNvSpPr txBox="1"/>
          <p:nvPr/>
        </p:nvSpPr>
        <p:spPr>
          <a:xfrm>
            <a:off x="5056107" y="1173271"/>
            <a:ext cx="41370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600" dirty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</a:rPr>
              <a:t>背景介紹</a:t>
            </a:r>
            <a:endParaRPr lang="zh-CN" altLang="en-US" sz="3600" dirty="0">
              <a:solidFill>
                <a:prstClr val="white"/>
              </a:solidFill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  <a:latin typeface="華康華綜體W5" panose="020B0509000000000000" pitchFamily="49" charset="-120"/>
              <a:ea typeface="華康華綜體W5" panose="020B0509000000000000" pitchFamily="49" charset="-120"/>
            </a:endParaRPr>
          </a:p>
        </p:txBody>
      </p:sp>
      <p:sp>
        <p:nvSpPr>
          <p:cNvPr id="238" name="文本框 84">
            <a:extLst>
              <a:ext uri="{FF2B5EF4-FFF2-40B4-BE49-F238E27FC236}">
                <a16:creationId xmlns:a16="http://schemas.microsoft.com/office/drawing/2014/main" id="{2408842F-A9C8-4B3F-A680-434B26F9D6D7}"/>
              </a:ext>
            </a:extLst>
          </p:cNvPr>
          <p:cNvSpPr txBox="1"/>
          <p:nvPr/>
        </p:nvSpPr>
        <p:spPr>
          <a:xfrm>
            <a:off x="5056107" y="1937174"/>
            <a:ext cx="41370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600" dirty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</a:rPr>
              <a:t>告白 </a:t>
            </a:r>
            <a:r>
              <a:rPr lang="en-US" altLang="zh-TW" sz="3600" dirty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</a:rPr>
              <a:t>vs </a:t>
            </a:r>
            <a:r>
              <a:rPr lang="zh-TW" altLang="en-US" sz="3600" dirty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</a:rPr>
              <a:t>不告白</a:t>
            </a:r>
            <a:endParaRPr lang="zh-CN" altLang="en-US" sz="3600" dirty="0">
              <a:solidFill>
                <a:prstClr val="white"/>
              </a:solidFill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  <a:latin typeface="華康華綜體W5" panose="020B0509000000000000" pitchFamily="49" charset="-120"/>
              <a:ea typeface="華康華綜體W5" panose="020B0509000000000000" pitchFamily="49" charset="-120"/>
            </a:endParaRPr>
          </a:p>
        </p:txBody>
      </p:sp>
      <p:sp>
        <p:nvSpPr>
          <p:cNvPr id="239" name="文本框 85">
            <a:extLst>
              <a:ext uri="{FF2B5EF4-FFF2-40B4-BE49-F238E27FC236}">
                <a16:creationId xmlns:a16="http://schemas.microsoft.com/office/drawing/2014/main" id="{9E47633C-D661-4351-AB41-4D0BE52CAF2A}"/>
              </a:ext>
            </a:extLst>
          </p:cNvPr>
          <p:cNvSpPr txBox="1"/>
          <p:nvPr/>
        </p:nvSpPr>
        <p:spPr>
          <a:xfrm>
            <a:off x="4948110" y="2685115"/>
            <a:ext cx="41370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600" dirty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</a:rPr>
              <a:t>型男 </a:t>
            </a:r>
            <a:r>
              <a:rPr lang="en-US" altLang="zh-TW" sz="3600" dirty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</a:rPr>
              <a:t>vs </a:t>
            </a:r>
            <a:r>
              <a:rPr lang="zh-TW" altLang="en-US" sz="3600" dirty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</a:rPr>
              <a:t>女神</a:t>
            </a:r>
            <a:endParaRPr lang="zh-CN" altLang="en-US" sz="3600" dirty="0">
              <a:solidFill>
                <a:prstClr val="white"/>
              </a:solidFill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  <a:latin typeface="華康華綜體W5" panose="020B0509000000000000" pitchFamily="49" charset="-120"/>
              <a:ea typeface="華康華綜體W5" panose="020B0509000000000000" pitchFamily="49" charset="-120"/>
            </a:endParaRPr>
          </a:p>
        </p:txBody>
      </p:sp>
      <p:sp>
        <p:nvSpPr>
          <p:cNvPr id="240" name="文本框 87">
            <a:extLst>
              <a:ext uri="{FF2B5EF4-FFF2-40B4-BE49-F238E27FC236}">
                <a16:creationId xmlns:a16="http://schemas.microsoft.com/office/drawing/2014/main" id="{D620380B-8DCE-4196-8C5C-E65A8199F7DD}"/>
              </a:ext>
            </a:extLst>
          </p:cNvPr>
          <p:cNvSpPr txBox="1"/>
          <p:nvPr/>
        </p:nvSpPr>
        <p:spPr>
          <a:xfrm>
            <a:off x="5056107" y="3503950"/>
            <a:ext cx="41370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600" dirty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</a:rPr>
              <a:t>宅男 </a:t>
            </a:r>
            <a:r>
              <a:rPr lang="en-US" altLang="zh-TW" sz="3600" dirty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</a:rPr>
              <a:t>vs </a:t>
            </a:r>
            <a:r>
              <a:rPr lang="zh-TW" altLang="en-US" sz="3600" dirty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</a:rPr>
              <a:t>女神</a:t>
            </a:r>
            <a:endParaRPr lang="zh-CN" altLang="en-US" sz="3600" dirty="0">
              <a:solidFill>
                <a:prstClr val="white"/>
              </a:solidFill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  <a:latin typeface="華康華綜體W5" panose="020B0509000000000000" pitchFamily="49" charset="-120"/>
              <a:ea typeface="華康華綜體W5" panose="020B0509000000000000" pitchFamily="49" charset="-120"/>
            </a:endParaRPr>
          </a:p>
        </p:txBody>
      </p:sp>
      <p:sp>
        <p:nvSpPr>
          <p:cNvPr id="241" name="文本框 88">
            <a:extLst>
              <a:ext uri="{FF2B5EF4-FFF2-40B4-BE49-F238E27FC236}">
                <a16:creationId xmlns:a16="http://schemas.microsoft.com/office/drawing/2014/main" id="{C0C477D7-9EF3-477A-AD4D-DB04EC8A3A43}"/>
              </a:ext>
            </a:extLst>
          </p:cNvPr>
          <p:cNvSpPr txBox="1"/>
          <p:nvPr/>
        </p:nvSpPr>
        <p:spPr>
          <a:xfrm>
            <a:off x="5061596" y="4278831"/>
            <a:ext cx="41370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600" dirty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</a:rPr>
              <a:t>囚徒困境</a:t>
            </a:r>
            <a:r>
              <a:rPr lang="en-US" altLang="zh-TW" sz="3600" dirty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</a:rPr>
              <a:t>/</a:t>
            </a:r>
            <a:r>
              <a:rPr lang="zh-TW" altLang="en-US" sz="3600" dirty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</a:rPr>
              <a:t>情侶約會</a:t>
            </a:r>
            <a:endParaRPr lang="zh-CN" altLang="en-US" sz="3600" dirty="0">
              <a:solidFill>
                <a:prstClr val="white"/>
              </a:solidFill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  <a:latin typeface="華康華綜體W5" panose="020B0509000000000000" pitchFamily="49" charset="-120"/>
              <a:ea typeface="華康華綜體W5" panose="020B0509000000000000" pitchFamily="49" charset="-120"/>
            </a:endParaRPr>
          </a:p>
        </p:txBody>
      </p:sp>
      <p:sp>
        <p:nvSpPr>
          <p:cNvPr id="242" name="文本框 89">
            <a:extLst>
              <a:ext uri="{FF2B5EF4-FFF2-40B4-BE49-F238E27FC236}">
                <a16:creationId xmlns:a16="http://schemas.microsoft.com/office/drawing/2014/main" id="{0BBCA4F5-22C7-4C65-B302-87D7EEA0477D}"/>
              </a:ext>
            </a:extLst>
          </p:cNvPr>
          <p:cNvSpPr txBox="1"/>
          <p:nvPr/>
        </p:nvSpPr>
        <p:spPr>
          <a:xfrm>
            <a:off x="5042146" y="5016786"/>
            <a:ext cx="41370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</a:rPr>
              <a:t>Q&amp;A</a:t>
            </a:r>
            <a:endParaRPr lang="zh-CN" altLang="en-US" sz="3600" dirty="0">
              <a:solidFill>
                <a:prstClr val="white"/>
              </a:solidFill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  <a:latin typeface="華康華綜體W5" panose="020B0509000000000000" pitchFamily="49" charset="-120"/>
              <a:ea typeface="華康華綜體W5" panose="020B0509000000000000" pitchFamily="49" charset="-120"/>
            </a:endParaRPr>
          </a:p>
        </p:txBody>
      </p:sp>
      <p:sp>
        <p:nvSpPr>
          <p:cNvPr id="243" name="文本框 90">
            <a:extLst>
              <a:ext uri="{FF2B5EF4-FFF2-40B4-BE49-F238E27FC236}">
                <a16:creationId xmlns:a16="http://schemas.microsoft.com/office/drawing/2014/main" id="{BBBD8C2D-E2A9-4C50-8347-3A0A216103BD}"/>
              </a:ext>
            </a:extLst>
          </p:cNvPr>
          <p:cNvSpPr txBox="1"/>
          <p:nvPr/>
        </p:nvSpPr>
        <p:spPr>
          <a:xfrm>
            <a:off x="4241465" y="1253272"/>
            <a:ext cx="7143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rgbClr val="FFB850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1</a:t>
            </a:r>
            <a:endParaRPr lang="zh-CN" altLang="en-US" sz="2800" dirty="0">
              <a:solidFill>
                <a:srgbClr val="FFB850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44" name="文本框 91">
            <a:extLst>
              <a:ext uri="{FF2B5EF4-FFF2-40B4-BE49-F238E27FC236}">
                <a16:creationId xmlns:a16="http://schemas.microsoft.com/office/drawing/2014/main" id="{73A57940-F53F-4CE6-BE90-8190B590430C}"/>
              </a:ext>
            </a:extLst>
          </p:cNvPr>
          <p:cNvSpPr txBox="1"/>
          <p:nvPr/>
        </p:nvSpPr>
        <p:spPr>
          <a:xfrm>
            <a:off x="3605898" y="2013818"/>
            <a:ext cx="7143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rgbClr val="01ACBE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2</a:t>
            </a:r>
            <a:endParaRPr lang="zh-CN" altLang="en-US" sz="2800" dirty="0">
              <a:solidFill>
                <a:srgbClr val="01ACBE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45" name="文本框 92">
            <a:extLst>
              <a:ext uri="{FF2B5EF4-FFF2-40B4-BE49-F238E27FC236}">
                <a16:creationId xmlns:a16="http://schemas.microsoft.com/office/drawing/2014/main" id="{DA78F1FF-F536-496F-8663-D1A31CE15D06}"/>
              </a:ext>
            </a:extLst>
          </p:cNvPr>
          <p:cNvSpPr txBox="1"/>
          <p:nvPr/>
        </p:nvSpPr>
        <p:spPr>
          <a:xfrm>
            <a:off x="2927299" y="2767231"/>
            <a:ext cx="7143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rgbClr val="E87071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3</a:t>
            </a:r>
            <a:endParaRPr lang="zh-CN" altLang="en-US" sz="2800" dirty="0">
              <a:solidFill>
                <a:srgbClr val="E87071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46" name="文本框 93">
            <a:extLst>
              <a:ext uri="{FF2B5EF4-FFF2-40B4-BE49-F238E27FC236}">
                <a16:creationId xmlns:a16="http://schemas.microsoft.com/office/drawing/2014/main" id="{6B53D96B-C96E-4E55-AE28-B844BB26D5BA}"/>
              </a:ext>
            </a:extLst>
          </p:cNvPr>
          <p:cNvSpPr txBox="1"/>
          <p:nvPr/>
        </p:nvSpPr>
        <p:spPr>
          <a:xfrm>
            <a:off x="4549739" y="3537277"/>
            <a:ext cx="7143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rgbClr val="00AF92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4</a:t>
            </a:r>
            <a:endParaRPr lang="zh-CN" altLang="en-US" sz="2800" dirty="0">
              <a:solidFill>
                <a:srgbClr val="00AF92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47" name="文本框 94">
            <a:extLst>
              <a:ext uri="{FF2B5EF4-FFF2-40B4-BE49-F238E27FC236}">
                <a16:creationId xmlns:a16="http://schemas.microsoft.com/office/drawing/2014/main" id="{78B9DE96-221C-4384-81FA-56C0A1C02E89}"/>
              </a:ext>
            </a:extLst>
          </p:cNvPr>
          <p:cNvSpPr txBox="1"/>
          <p:nvPr/>
        </p:nvSpPr>
        <p:spPr>
          <a:xfrm>
            <a:off x="2570111" y="4327986"/>
            <a:ext cx="7143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rgbClr val="C65885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5</a:t>
            </a:r>
            <a:endParaRPr lang="zh-CN" altLang="en-US" sz="2800" dirty="0">
              <a:solidFill>
                <a:srgbClr val="C65885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48" name="文本框 95">
            <a:extLst>
              <a:ext uri="{FF2B5EF4-FFF2-40B4-BE49-F238E27FC236}">
                <a16:creationId xmlns:a16="http://schemas.microsoft.com/office/drawing/2014/main" id="{BA1E3780-33BC-468B-BAD2-78EB7E296139}"/>
              </a:ext>
            </a:extLst>
          </p:cNvPr>
          <p:cNvSpPr txBox="1"/>
          <p:nvPr/>
        </p:nvSpPr>
        <p:spPr>
          <a:xfrm>
            <a:off x="3489307" y="5100774"/>
            <a:ext cx="7143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rgbClr val="844B9B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6</a:t>
            </a:r>
            <a:endParaRPr lang="zh-CN" altLang="en-US" sz="2800" dirty="0">
              <a:solidFill>
                <a:srgbClr val="844B9B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83" name="文本框 83">
            <a:extLst>
              <a:ext uri="{FF2B5EF4-FFF2-40B4-BE49-F238E27FC236}">
                <a16:creationId xmlns:a16="http://schemas.microsoft.com/office/drawing/2014/main" id="{30614BE1-4CC8-4057-8D6B-3B5123F3F902}"/>
              </a:ext>
            </a:extLst>
          </p:cNvPr>
          <p:cNvSpPr txBox="1"/>
          <p:nvPr/>
        </p:nvSpPr>
        <p:spPr>
          <a:xfrm>
            <a:off x="9473358" y="1895037"/>
            <a:ext cx="1215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600" dirty="0">
                <a:solidFill>
                  <a:srgbClr val="0070C0"/>
                </a:solidFill>
                <a:latin typeface="華康華綜體W5" panose="020B0509000000000000" pitchFamily="49" charset="-120"/>
                <a:ea typeface="華康華綜體W5" panose="020B0509000000000000" pitchFamily="49" charset="-120"/>
              </a:rPr>
              <a:t>欣慧</a:t>
            </a:r>
            <a:endParaRPr lang="zh-CN" altLang="en-US" sz="3600" dirty="0">
              <a:solidFill>
                <a:srgbClr val="0070C0"/>
              </a:solidFill>
              <a:latin typeface="華康華綜體W5" panose="020B0509000000000000" pitchFamily="49" charset="-120"/>
              <a:ea typeface="華康華綜體W5" panose="020B0509000000000000" pitchFamily="49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010484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3000">
        <p14:doors dir="vert"/>
      </p:transition>
    </mc:Choice>
    <mc:Fallback xmlns="">
      <p:transition spd="slow" advTm="3000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45">
            <a:extLst>
              <a:ext uri="{FF2B5EF4-FFF2-40B4-BE49-F238E27FC236}">
                <a16:creationId xmlns:a16="http://schemas.microsoft.com/office/drawing/2014/main" id="{33CB7BEC-E67F-489C-B072-B7E843C4ACFE}"/>
              </a:ext>
            </a:extLst>
          </p:cNvPr>
          <p:cNvSpPr/>
          <p:nvPr/>
        </p:nvSpPr>
        <p:spPr>
          <a:xfrm>
            <a:off x="11389985" y="6070166"/>
            <a:ext cx="756000" cy="756000"/>
          </a:xfrm>
          <a:prstGeom prst="ellipse">
            <a:avLst/>
          </a:prstGeom>
          <a:gradFill flip="none" rotWithShape="1">
            <a:gsLst>
              <a:gs pos="100000">
                <a:schemeClr val="bg1">
                  <a:lumMod val="100000"/>
                </a:schemeClr>
              </a:gs>
              <a:gs pos="0">
                <a:schemeClr val="bg1">
                  <a:lumMod val="72000"/>
                </a:schemeClr>
              </a:gs>
            </a:gsLst>
            <a:lin ang="2700000" scaled="1"/>
            <a:tileRect/>
          </a:gra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ED6A36EF-B68E-477F-8A65-B3D73E50A806}"/>
              </a:ext>
            </a:extLst>
          </p:cNvPr>
          <p:cNvSpPr/>
          <p:nvPr/>
        </p:nvSpPr>
        <p:spPr>
          <a:xfrm>
            <a:off x="11527060" y="6261561"/>
            <a:ext cx="45304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A60C4597-589D-4A11-9817-77DC32EA032F}" type="slidenum">
              <a:rPr lang="en-US" altLang="zh-CN" sz="2000" b="1">
                <a:latin typeface="Segoe UI Light" pitchFamily="34" charset="0"/>
                <a:ea typeface="专业字体设计服务/WWW.ZTSGC.COM/" pitchFamily="2" charset="-122"/>
              </a:rPr>
              <a:pPr algn="ctr"/>
              <a:t>30</a:t>
            </a:fld>
            <a:endParaRPr lang="zh-CN" altLang="en-US" sz="2000" b="1" dirty="0">
              <a:latin typeface="Segoe UI Light" pitchFamily="34" charset="0"/>
              <a:ea typeface="专业字体设计服务/WWW.ZTSGC.COM/" pitchFamily="2" charset="-122"/>
            </a:endParaRPr>
          </a:p>
        </p:txBody>
      </p:sp>
      <p:pic>
        <p:nvPicPr>
          <p:cNvPr id="4" name="內容版面配置區 4">
            <a:extLst>
              <a:ext uri="{FF2B5EF4-FFF2-40B4-BE49-F238E27FC236}">
                <a16:creationId xmlns:a16="http://schemas.microsoft.com/office/drawing/2014/main" id="{FBCB2855-F316-4AEF-B80F-B6BF03111D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91" y="1343891"/>
            <a:ext cx="12288486" cy="43286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D72A9432-9555-412D-881B-C8D700B70515}"/>
              </a:ext>
            </a:extLst>
          </p:cNvPr>
          <p:cNvSpPr/>
          <p:nvPr/>
        </p:nvSpPr>
        <p:spPr>
          <a:xfrm>
            <a:off x="196219" y="75219"/>
            <a:ext cx="5026569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002060"/>
                </a:solidFill>
              </a:rPr>
              <a:t>Prepare for the presentation or study for the exam?</a:t>
            </a:r>
            <a:endParaRPr lang="zh-TW" altLang="en-US" dirty="0">
              <a:solidFill>
                <a:srgbClr val="002060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518947B-798E-4FE0-AA19-7FD96358A19F}"/>
              </a:ext>
            </a:extLst>
          </p:cNvPr>
          <p:cNvSpPr/>
          <p:nvPr/>
        </p:nvSpPr>
        <p:spPr>
          <a:xfrm>
            <a:off x="3635719" y="5999006"/>
            <a:ext cx="31741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>
                <a:solidFill>
                  <a:srgbClr val="0070C0"/>
                </a:solidFill>
              </a:rPr>
              <a:t>Both choose studying the exam</a:t>
            </a:r>
          </a:p>
        </p:txBody>
      </p:sp>
      <p:sp>
        <p:nvSpPr>
          <p:cNvPr id="7" name="圖說文字: 向上箭號 6">
            <a:extLst>
              <a:ext uri="{FF2B5EF4-FFF2-40B4-BE49-F238E27FC236}">
                <a16:creationId xmlns:a16="http://schemas.microsoft.com/office/drawing/2014/main" id="{FA9A43A2-DAF8-4794-9D0D-C385F3441F23}"/>
              </a:ext>
            </a:extLst>
          </p:cNvPr>
          <p:cNvSpPr/>
          <p:nvPr/>
        </p:nvSpPr>
        <p:spPr>
          <a:xfrm>
            <a:off x="296562" y="621220"/>
            <a:ext cx="2487827" cy="1012553"/>
          </a:xfrm>
          <a:prstGeom prst="upArrowCallo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b="1" u="sng" dirty="0">
                <a:solidFill>
                  <a:srgbClr val="0070C0"/>
                </a:solidFill>
              </a:rPr>
              <a:t>搭便車</a:t>
            </a:r>
            <a:r>
              <a:rPr lang="en-US" altLang="zh-TW" sz="1200" b="1" u="sng" dirty="0">
                <a:solidFill>
                  <a:srgbClr val="0070C0"/>
                </a:solidFill>
              </a:rPr>
              <a:t>(</a:t>
            </a:r>
            <a:r>
              <a:rPr lang="zh-TW" altLang="en-US" sz="1200" b="1" u="sng" dirty="0">
                <a:solidFill>
                  <a:srgbClr val="0070C0"/>
                </a:solidFill>
              </a:rPr>
              <a:t>僅一次合作</a:t>
            </a:r>
            <a:r>
              <a:rPr lang="en-US" altLang="zh-TW" sz="1200" b="1" u="sng" dirty="0">
                <a:solidFill>
                  <a:srgbClr val="0070C0"/>
                </a:solidFill>
              </a:rPr>
              <a:t>)</a:t>
            </a:r>
          </a:p>
          <a:p>
            <a:pPr algn="ctr"/>
            <a:r>
              <a:rPr lang="zh-TW" altLang="en-US" sz="1200" dirty="0">
                <a:solidFill>
                  <a:srgbClr val="0070C0"/>
                </a:solidFill>
              </a:rPr>
              <a:t>書不能別人念</a:t>
            </a:r>
            <a:r>
              <a:rPr lang="en-US" altLang="zh-TW" sz="1200" dirty="0">
                <a:solidFill>
                  <a:srgbClr val="0070C0"/>
                </a:solidFill>
              </a:rPr>
              <a:t>, </a:t>
            </a:r>
            <a:r>
              <a:rPr lang="zh-TW" altLang="en-US" sz="1200" dirty="0">
                <a:solidFill>
                  <a:srgbClr val="0070C0"/>
                </a:solidFill>
              </a:rPr>
              <a:t>所以選擇念書</a:t>
            </a:r>
            <a:endParaRPr lang="en-US" altLang="zh-TW" sz="1200" dirty="0">
              <a:solidFill>
                <a:srgbClr val="0070C0"/>
              </a:solidFill>
            </a:endParaRPr>
          </a:p>
          <a:p>
            <a:pPr algn="ctr"/>
            <a:r>
              <a:rPr lang="zh-TW" altLang="en-US" sz="1200" dirty="0">
                <a:solidFill>
                  <a:srgbClr val="0070C0"/>
                </a:solidFill>
              </a:rPr>
              <a:t>賭看看</a:t>
            </a:r>
            <a:r>
              <a:rPr lang="en-US" altLang="zh-TW" sz="1200" dirty="0">
                <a:solidFill>
                  <a:srgbClr val="0070C0"/>
                </a:solidFill>
              </a:rPr>
              <a:t>,</a:t>
            </a:r>
            <a:r>
              <a:rPr lang="zh-TW" altLang="en-US" sz="1200" dirty="0">
                <a:solidFill>
                  <a:srgbClr val="0070C0"/>
                </a:solidFill>
              </a:rPr>
              <a:t>預期別人會準備簡報</a:t>
            </a:r>
          </a:p>
        </p:txBody>
      </p:sp>
    </p:spTree>
    <p:extLst>
      <p:ext uri="{BB962C8B-B14F-4D97-AF65-F5344CB8AC3E}">
        <p14:creationId xmlns:p14="http://schemas.microsoft.com/office/powerpoint/2010/main" val="70141513"/>
      </p:ext>
    </p:extLst>
  </p:cSld>
  <p:clrMapOvr>
    <a:masterClrMapping/>
  </p:clrMapOvr>
  <p:transition spd="slow" advTm="3000">
    <p:random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45">
            <a:extLst>
              <a:ext uri="{FF2B5EF4-FFF2-40B4-BE49-F238E27FC236}">
                <a16:creationId xmlns:a16="http://schemas.microsoft.com/office/drawing/2014/main" id="{33CB7BEC-E67F-489C-B072-B7E843C4ACFE}"/>
              </a:ext>
            </a:extLst>
          </p:cNvPr>
          <p:cNvSpPr/>
          <p:nvPr/>
        </p:nvSpPr>
        <p:spPr>
          <a:xfrm>
            <a:off x="11389985" y="6070166"/>
            <a:ext cx="756000" cy="756000"/>
          </a:xfrm>
          <a:prstGeom prst="ellipse">
            <a:avLst/>
          </a:prstGeom>
          <a:gradFill flip="none" rotWithShape="1">
            <a:gsLst>
              <a:gs pos="100000">
                <a:schemeClr val="bg1">
                  <a:lumMod val="100000"/>
                </a:schemeClr>
              </a:gs>
              <a:gs pos="0">
                <a:schemeClr val="bg1">
                  <a:lumMod val="72000"/>
                </a:schemeClr>
              </a:gs>
            </a:gsLst>
            <a:lin ang="2700000" scaled="1"/>
            <a:tileRect/>
          </a:gra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ED6A36EF-B68E-477F-8A65-B3D73E50A806}"/>
              </a:ext>
            </a:extLst>
          </p:cNvPr>
          <p:cNvSpPr/>
          <p:nvPr/>
        </p:nvSpPr>
        <p:spPr>
          <a:xfrm>
            <a:off x="11527060" y="6261561"/>
            <a:ext cx="45304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A60C4597-589D-4A11-9817-77DC32EA032F}" type="slidenum">
              <a:rPr lang="en-US" altLang="zh-CN" sz="2000" b="1">
                <a:latin typeface="Segoe UI Light" pitchFamily="34" charset="0"/>
                <a:ea typeface="专业字体设计服务/WWW.ZTSGC.COM/" pitchFamily="2" charset="-122"/>
              </a:rPr>
              <a:pPr algn="ctr"/>
              <a:t>31</a:t>
            </a:fld>
            <a:endParaRPr lang="zh-CN" altLang="en-US" sz="2000" b="1" dirty="0">
              <a:latin typeface="Segoe UI Light" pitchFamily="34" charset="0"/>
              <a:ea typeface="专业字体设计服务/WWW.ZTSGC.COM/" pitchFamily="2" charset="-122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6972CF6-1F19-41E3-9C59-CC43D9CADD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1696" y="312114"/>
            <a:ext cx="10913303" cy="6349557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F5465E1B-A1A2-41D6-811D-DE8E19F9F569}"/>
              </a:ext>
            </a:extLst>
          </p:cNvPr>
          <p:cNvSpPr/>
          <p:nvPr/>
        </p:nvSpPr>
        <p:spPr>
          <a:xfrm>
            <a:off x="294274" y="312114"/>
            <a:ext cx="2460289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zh-TW" dirty="0"/>
              <a:t>The Prisoner’s Dilemma </a:t>
            </a:r>
            <a:endParaRPr lang="zh-TW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179D0C7-69D5-47DD-B495-8EEB4351698F}"/>
              </a:ext>
            </a:extLst>
          </p:cNvPr>
          <p:cNvSpPr/>
          <p:nvPr/>
        </p:nvSpPr>
        <p:spPr>
          <a:xfrm>
            <a:off x="294274" y="814171"/>
            <a:ext cx="2652073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zh-TW" dirty="0"/>
              <a:t>Strictly dominant strategy 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31567458"/>
      </p:ext>
    </p:extLst>
  </p:cSld>
  <p:clrMapOvr>
    <a:masterClrMapping/>
  </p:clrMapOvr>
  <p:transition spd="slow" advTm="3000">
    <p:random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45">
            <a:extLst>
              <a:ext uri="{FF2B5EF4-FFF2-40B4-BE49-F238E27FC236}">
                <a16:creationId xmlns:a16="http://schemas.microsoft.com/office/drawing/2014/main" id="{33CB7BEC-E67F-489C-B072-B7E843C4ACFE}"/>
              </a:ext>
            </a:extLst>
          </p:cNvPr>
          <p:cNvSpPr/>
          <p:nvPr/>
        </p:nvSpPr>
        <p:spPr>
          <a:xfrm>
            <a:off x="11389985" y="6070166"/>
            <a:ext cx="756000" cy="756000"/>
          </a:xfrm>
          <a:prstGeom prst="ellipse">
            <a:avLst/>
          </a:prstGeom>
          <a:gradFill flip="none" rotWithShape="1">
            <a:gsLst>
              <a:gs pos="100000">
                <a:schemeClr val="bg1">
                  <a:lumMod val="100000"/>
                </a:schemeClr>
              </a:gs>
              <a:gs pos="0">
                <a:schemeClr val="bg1">
                  <a:lumMod val="72000"/>
                </a:schemeClr>
              </a:gs>
            </a:gsLst>
            <a:lin ang="2700000" scaled="1"/>
            <a:tileRect/>
          </a:gra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ED6A36EF-B68E-477F-8A65-B3D73E50A806}"/>
              </a:ext>
            </a:extLst>
          </p:cNvPr>
          <p:cNvSpPr/>
          <p:nvPr/>
        </p:nvSpPr>
        <p:spPr>
          <a:xfrm>
            <a:off x="11527060" y="6261561"/>
            <a:ext cx="45304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A60C4597-589D-4A11-9817-77DC32EA032F}" type="slidenum">
              <a:rPr lang="en-US" altLang="zh-CN" sz="2000" b="1">
                <a:latin typeface="Segoe UI Light" pitchFamily="34" charset="0"/>
                <a:ea typeface="专业字体设计服务/WWW.ZTSGC.COM/" pitchFamily="2" charset="-122"/>
              </a:rPr>
              <a:pPr algn="ctr"/>
              <a:t>32</a:t>
            </a:fld>
            <a:endParaRPr lang="zh-CN" altLang="en-US" sz="2000" b="1" dirty="0">
              <a:latin typeface="Segoe UI Light" pitchFamily="34" charset="0"/>
              <a:ea typeface="专业字体设计服务/WWW.ZTSGC.COM/" pitchFamily="2" charset="-122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55D5B479-A640-4A04-8CFA-162B926679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685" y="228659"/>
            <a:ext cx="11093896" cy="6219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728674"/>
      </p:ext>
    </p:extLst>
  </p:cSld>
  <p:clrMapOvr>
    <a:masterClrMapping/>
  </p:clrMapOvr>
  <p:transition spd="slow" advTm="3000">
    <p:random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45">
            <a:extLst>
              <a:ext uri="{FF2B5EF4-FFF2-40B4-BE49-F238E27FC236}">
                <a16:creationId xmlns:a16="http://schemas.microsoft.com/office/drawing/2014/main" id="{33CB7BEC-E67F-489C-B072-B7E843C4ACFE}"/>
              </a:ext>
            </a:extLst>
          </p:cNvPr>
          <p:cNvSpPr/>
          <p:nvPr/>
        </p:nvSpPr>
        <p:spPr>
          <a:xfrm>
            <a:off x="11389985" y="6070166"/>
            <a:ext cx="756000" cy="756000"/>
          </a:xfrm>
          <a:prstGeom prst="ellipse">
            <a:avLst/>
          </a:prstGeom>
          <a:gradFill flip="none" rotWithShape="1">
            <a:gsLst>
              <a:gs pos="100000">
                <a:schemeClr val="bg1">
                  <a:lumMod val="100000"/>
                </a:schemeClr>
              </a:gs>
              <a:gs pos="0">
                <a:schemeClr val="bg1">
                  <a:lumMod val="72000"/>
                </a:schemeClr>
              </a:gs>
            </a:gsLst>
            <a:lin ang="2700000" scaled="1"/>
            <a:tileRect/>
          </a:gra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ED6A36EF-B68E-477F-8A65-B3D73E50A806}"/>
              </a:ext>
            </a:extLst>
          </p:cNvPr>
          <p:cNvSpPr/>
          <p:nvPr/>
        </p:nvSpPr>
        <p:spPr>
          <a:xfrm>
            <a:off x="11527060" y="6261561"/>
            <a:ext cx="45304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A60C4597-589D-4A11-9817-77DC32EA032F}" type="slidenum">
              <a:rPr lang="en-US" altLang="zh-CN" sz="2000" b="1">
                <a:latin typeface="Segoe UI Light" pitchFamily="34" charset="0"/>
                <a:ea typeface="专业字体设计服务/WWW.ZTSGC.COM/" pitchFamily="2" charset="-122"/>
              </a:rPr>
              <a:pPr algn="ctr"/>
              <a:t>33</a:t>
            </a:fld>
            <a:endParaRPr lang="zh-CN" altLang="en-US" sz="2000" b="1" dirty="0">
              <a:latin typeface="Segoe UI Light" pitchFamily="34" charset="0"/>
              <a:ea typeface="专业字体设计服务/WWW.ZTSGC.COM/" pitchFamily="2" charset="-122"/>
            </a:endParaRPr>
          </a:p>
        </p:txBody>
      </p:sp>
      <p:pic>
        <p:nvPicPr>
          <p:cNvPr id="4" name="內容版面配置區 4">
            <a:extLst>
              <a:ext uri="{FF2B5EF4-FFF2-40B4-BE49-F238E27FC236}">
                <a16:creationId xmlns:a16="http://schemas.microsoft.com/office/drawing/2014/main" id="{7DDAF182-8C59-412F-895E-76333BC322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569" y="122836"/>
            <a:ext cx="10572533" cy="6538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080641"/>
      </p:ext>
    </p:extLst>
  </p:cSld>
  <p:clrMapOvr>
    <a:masterClrMapping/>
  </p:clrMapOvr>
  <p:transition spd="slow" advTm="3000">
    <p:random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45">
            <a:extLst>
              <a:ext uri="{FF2B5EF4-FFF2-40B4-BE49-F238E27FC236}">
                <a16:creationId xmlns:a16="http://schemas.microsoft.com/office/drawing/2014/main" id="{33CB7BEC-E67F-489C-B072-B7E843C4ACFE}"/>
              </a:ext>
            </a:extLst>
          </p:cNvPr>
          <p:cNvSpPr/>
          <p:nvPr/>
        </p:nvSpPr>
        <p:spPr>
          <a:xfrm>
            <a:off x="11389985" y="6070166"/>
            <a:ext cx="756000" cy="756000"/>
          </a:xfrm>
          <a:prstGeom prst="ellipse">
            <a:avLst/>
          </a:prstGeom>
          <a:gradFill flip="none" rotWithShape="1">
            <a:gsLst>
              <a:gs pos="100000">
                <a:schemeClr val="bg1">
                  <a:lumMod val="100000"/>
                </a:schemeClr>
              </a:gs>
              <a:gs pos="0">
                <a:schemeClr val="bg1">
                  <a:lumMod val="72000"/>
                </a:schemeClr>
              </a:gs>
            </a:gsLst>
            <a:lin ang="2700000" scaled="1"/>
            <a:tileRect/>
          </a:gra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ED6A36EF-B68E-477F-8A65-B3D73E50A806}"/>
              </a:ext>
            </a:extLst>
          </p:cNvPr>
          <p:cNvSpPr/>
          <p:nvPr/>
        </p:nvSpPr>
        <p:spPr>
          <a:xfrm>
            <a:off x="11527060" y="6261561"/>
            <a:ext cx="45304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A60C4597-589D-4A11-9817-77DC32EA032F}" type="slidenum">
              <a:rPr lang="en-US" altLang="zh-CN" sz="2000" b="1">
                <a:latin typeface="Segoe UI Light" pitchFamily="34" charset="0"/>
                <a:ea typeface="专业字体设计服务/WWW.ZTSGC.COM/" pitchFamily="2" charset="-122"/>
              </a:rPr>
              <a:pPr algn="ctr"/>
              <a:t>34</a:t>
            </a:fld>
            <a:endParaRPr lang="zh-CN" altLang="en-US" sz="2000" b="1" dirty="0">
              <a:latin typeface="Segoe UI Light" pitchFamily="34" charset="0"/>
              <a:ea typeface="专业字体设计服务/WWW.ZTSGC.COM/" pitchFamily="2" charset="-122"/>
            </a:endParaRPr>
          </a:p>
        </p:txBody>
      </p:sp>
      <p:pic>
        <p:nvPicPr>
          <p:cNvPr id="4" name="內容版面配置區 4">
            <a:extLst>
              <a:ext uri="{FF2B5EF4-FFF2-40B4-BE49-F238E27FC236}">
                <a16:creationId xmlns:a16="http://schemas.microsoft.com/office/drawing/2014/main" id="{8B267813-9996-42A6-AA76-7D1AA9C61D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650" y="455957"/>
            <a:ext cx="9140776" cy="620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911729"/>
      </p:ext>
    </p:extLst>
  </p:cSld>
  <p:clrMapOvr>
    <a:masterClrMapping/>
  </p:clrMapOvr>
  <p:transition spd="slow" advTm="3000">
    <p:random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45">
            <a:extLst>
              <a:ext uri="{FF2B5EF4-FFF2-40B4-BE49-F238E27FC236}">
                <a16:creationId xmlns:a16="http://schemas.microsoft.com/office/drawing/2014/main" id="{33CB7BEC-E67F-489C-B072-B7E843C4ACFE}"/>
              </a:ext>
            </a:extLst>
          </p:cNvPr>
          <p:cNvSpPr/>
          <p:nvPr/>
        </p:nvSpPr>
        <p:spPr>
          <a:xfrm>
            <a:off x="11389985" y="6070166"/>
            <a:ext cx="756000" cy="756000"/>
          </a:xfrm>
          <a:prstGeom prst="ellipse">
            <a:avLst/>
          </a:prstGeom>
          <a:gradFill flip="none" rotWithShape="1">
            <a:gsLst>
              <a:gs pos="100000">
                <a:schemeClr val="bg1">
                  <a:lumMod val="100000"/>
                </a:schemeClr>
              </a:gs>
              <a:gs pos="0">
                <a:schemeClr val="bg1">
                  <a:lumMod val="72000"/>
                </a:schemeClr>
              </a:gs>
            </a:gsLst>
            <a:lin ang="2700000" scaled="1"/>
            <a:tileRect/>
          </a:gra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ED6A36EF-B68E-477F-8A65-B3D73E50A806}"/>
              </a:ext>
            </a:extLst>
          </p:cNvPr>
          <p:cNvSpPr/>
          <p:nvPr/>
        </p:nvSpPr>
        <p:spPr>
          <a:xfrm>
            <a:off x="11527060" y="6261561"/>
            <a:ext cx="45304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A60C4597-589D-4A11-9817-77DC32EA032F}" type="slidenum">
              <a:rPr lang="en-US" altLang="zh-CN" sz="2000" b="1">
                <a:latin typeface="Segoe UI Light" pitchFamily="34" charset="0"/>
                <a:ea typeface="专业字体设计服务/WWW.ZTSGC.COM/" pitchFamily="2" charset="-122"/>
              </a:rPr>
              <a:pPr algn="ctr"/>
              <a:t>35</a:t>
            </a:fld>
            <a:endParaRPr lang="zh-CN" altLang="en-US" sz="2000" b="1" dirty="0">
              <a:latin typeface="Segoe UI Light" pitchFamily="34" charset="0"/>
              <a:ea typeface="专业字体设计服务/WWW.ZTSGC.COM/" pitchFamily="2" charset="-122"/>
            </a:endParaRP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E30D6BC2-5D41-43BA-B126-5E35026508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6558" y="0"/>
            <a:ext cx="5256584" cy="6553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389635"/>
      </p:ext>
    </p:extLst>
  </p:cSld>
  <p:clrMapOvr>
    <a:masterClrMapping/>
  </p:clrMapOvr>
  <p:transition spd="slow" advTm="3000">
    <p:random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EF83B8DB-4F73-4537-A84E-2AC63E6E6D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52425"/>
            <a:ext cx="10818648" cy="615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38776"/>
      </p:ext>
    </p:extLst>
  </p:cSld>
  <p:clrMapOvr>
    <a:masterClrMapping/>
  </p:clrMapOvr>
  <p:transition spd="slow" advTm="3000">
    <p:random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內容版面配置區 4">
            <a:extLst>
              <a:ext uri="{FF2B5EF4-FFF2-40B4-BE49-F238E27FC236}">
                <a16:creationId xmlns:a16="http://schemas.microsoft.com/office/drawing/2014/main" id="{DF038102-1A75-4EC5-B40F-B8FA8FEF2D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609" y="222160"/>
            <a:ext cx="11283291" cy="6369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120895"/>
      </p:ext>
    </p:extLst>
  </p:cSld>
  <p:clrMapOvr>
    <a:masterClrMapping/>
  </p:clrMapOvr>
  <p:transition spd="slow" advTm="3000">
    <p:random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內容版面配置區 4">
            <a:extLst>
              <a:ext uri="{FF2B5EF4-FFF2-40B4-BE49-F238E27FC236}">
                <a16:creationId xmlns:a16="http://schemas.microsoft.com/office/drawing/2014/main" id="{FDD0BAE7-434A-4EC7-84AC-7918EE9B73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606" y="122441"/>
            <a:ext cx="11762787" cy="6613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826292"/>
      </p:ext>
    </p:extLst>
  </p:cSld>
  <p:clrMapOvr>
    <a:masterClrMapping/>
  </p:clrMapOvr>
  <p:transition spd="slow" advTm="3000">
    <p:random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椭圆 145">
            <a:extLst>
              <a:ext uri="{FF2B5EF4-FFF2-40B4-BE49-F238E27FC236}">
                <a16:creationId xmlns:a16="http://schemas.microsoft.com/office/drawing/2014/main" id="{9809BC5C-705E-42D0-B6D8-5FC8C2431127}"/>
              </a:ext>
            </a:extLst>
          </p:cNvPr>
          <p:cNvSpPr/>
          <p:nvPr/>
        </p:nvSpPr>
        <p:spPr>
          <a:xfrm>
            <a:off x="11389985" y="6070166"/>
            <a:ext cx="756000" cy="756000"/>
          </a:xfrm>
          <a:prstGeom prst="ellipse">
            <a:avLst/>
          </a:prstGeom>
          <a:gradFill flip="none" rotWithShape="1">
            <a:gsLst>
              <a:gs pos="100000">
                <a:schemeClr val="bg1">
                  <a:lumMod val="100000"/>
                </a:schemeClr>
              </a:gs>
              <a:gs pos="0">
                <a:schemeClr val="bg1">
                  <a:lumMod val="72000"/>
                </a:schemeClr>
              </a:gs>
            </a:gsLst>
            <a:lin ang="2700000" scaled="1"/>
            <a:tileRect/>
          </a:gra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sp>
        <p:nvSpPr>
          <p:cNvPr id="179" name="矩形 178">
            <a:extLst>
              <a:ext uri="{FF2B5EF4-FFF2-40B4-BE49-F238E27FC236}">
                <a16:creationId xmlns:a16="http://schemas.microsoft.com/office/drawing/2014/main" id="{76F7EFAB-9EB0-4A45-AB39-7019AC9BBF0A}"/>
              </a:ext>
            </a:extLst>
          </p:cNvPr>
          <p:cNvSpPr/>
          <p:nvPr/>
        </p:nvSpPr>
        <p:spPr>
          <a:xfrm>
            <a:off x="11527060" y="6261561"/>
            <a:ext cx="45304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A60C4597-589D-4A11-9817-77DC32EA032F}" type="slidenum">
              <a:rPr lang="en-US" altLang="zh-CN" sz="2000" b="1">
                <a:latin typeface="Segoe UI Light" pitchFamily="34" charset="0"/>
                <a:ea typeface="专业字体设计服务/WWW.ZTSGC.COM/" pitchFamily="2" charset="-122"/>
              </a:rPr>
              <a:pPr algn="ctr"/>
              <a:t>4</a:t>
            </a:fld>
            <a:endParaRPr lang="zh-CN" altLang="en-US" sz="2000" b="1" dirty="0">
              <a:latin typeface="Segoe UI Light" pitchFamily="34" charset="0"/>
              <a:ea typeface="专业字体设计服务/WWW.ZTSGC.COM/" pitchFamily="2" charset="-122"/>
            </a:endParaRPr>
          </a:p>
        </p:txBody>
      </p:sp>
      <p:sp>
        <p:nvSpPr>
          <p:cNvPr id="151" name="標題 20">
            <a:extLst>
              <a:ext uri="{FF2B5EF4-FFF2-40B4-BE49-F238E27FC236}">
                <a16:creationId xmlns:a16="http://schemas.microsoft.com/office/drawing/2014/main" id="{1056102C-B8CD-458C-BC7E-30EBE46CEF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312" y="206333"/>
            <a:ext cx="3050788" cy="546975"/>
          </a:xfrm>
        </p:spPr>
        <p:txBody>
          <a:bodyPr>
            <a:noAutofit/>
          </a:bodyPr>
          <a:lstStyle/>
          <a:p>
            <a:r>
              <a:rPr lang="zh-TW" altLang="en-US" sz="3600" dirty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  <a:cs typeface="+mn-cs"/>
              </a:rPr>
              <a:t>背景介紹</a:t>
            </a:r>
          </a:p>
        </p:txBody>
      </p:sp>
      <p:sp>
        <p:nvSpPr>
          <p:cNvPr id="160" name="任意多边形 31">
            <a:extLst>
              <a:ext uri="{FF2B5EF4-FFF2-40B4-BE49-F238E27FC236}">
                <a16:creationId xmlns:a16="http://schemas.microsoft.com/office/drawing/2014/main" id="{80C4ECB0-198F-4EA8-970B-7A9255E0B175}"/>
              </a:ext>
            </a:extLst>
          </p:cNvPr>
          <p:cNvSpPr/>
          <p:nvPr/>
        </p:nvSpPr>
        <p:spPr>
          <a:xfrm>
            <a:off x="3596847" y="2261414"/>
            <a:ext cx="4998306" cy="2553070"/>
          </a:xfrm>
          <a:custGeom>
            <a:avLst/>
            <a:gdLst>
              <a:gd name="connsiteX0" fmla="*/ 2499153 w 4998306"/>
              <a:gd name="connsiteY0" fmla="*/ 0 h 2553070"/>
              <a:gd name="connsiteX1" fmla="*/ 4998306 w 4998306"/>
              <a:gd name="connsiteY1" fmla="*/ 2499153 h 2553070"/>
              <a:gd name="connsiteX2" fmla="*/ 4995583 w 4998306"/>
              <a:gd name="connsiteY2" fmla="*/ 2553070 h 2553070"/>
              <a:gd name="connsiteX3" fmla="*/ 4831507 w 4998306"/>
              <a:gd name="connsiteY3" fmla="*/ 2553070 h 2553070"/>
              <a:gd name="connsiteX4" fmla="*/ 4834230 w 4998306"/>
              <a:gd name="connsiteY4" fmla="*/ 2499152 h 2553070"/>
              <a:gd name="connsiteX5" fmla="*/ 2495117 w 4998306"/>
              <a:gd name="connsiteY5" fmla="*/ 160039 h 2553070"/>
              <a:gd name="connsiteX6" fmla="*/ 156004 w 4998306"/>
              <a:gd name="connsiteY6" fmla="*/ 2499152 h 2553070"/>
              <a:gd name="connsiteX7" fmla="*/ 158727 w 4998306"/>
              <a:gd name="connsiteY7" fmla="*/ 2553070 h 2553070"/>
              <a:gd name="connsiteX8" fmla="*/ 2723 w 4998306"/>
              <a:gd name="connsiteY8" fmla="*/ 2553070 h 2553070"/>
              <a:gd name="connsiteX9" fmla="*/ 0 w 4998306"/>
              <a:gd name="connsiteY9" fmla="*/ 2499153 h 2553070"/>
              <a:gd name="connsiteX10" fmla="*/ 2499153 w 4998306"/>
              <a:gd name="connsiteY10" fmla="*/ 0 h 2553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998306" h="2553070">
                <a:moveTo>
                  <a:pt x="2499153" y="0"/>
                </a:moveTo>
                <a:cubicBezTo>
                  <a:pt x="3879397" y="0"/>
                  <a:pt x="4998306" y="1118909"/>
                  <a:pt x="4998306" y="2499153"/>
                </a:cubicBezTo>
                <a:lnTo>
                  <a:pt x="4995583" y="2553070"/>
                </a:lnTo>
                <a:lnTo>
                  <a:pt x="4831507" y="2553070"/>
                </a:lnTo>
                <a:lnTo>
                  <a:pt x="4834230" y="2499152"/>
                </a:lnTo>
                <a:cubicBezTo>
                  <a:pt x="4834230" y="1207296"/>
                  <a:pt x="3786973" y="160039"/>
                  <a:pt x="2495117" y="160039"/>
                </a:cubicBezTo>
                <a:cubicBezTo>
                  <a:pt x="1203261" y="160039"/>
                  <a:pt x="156004" y="1207296"/>
                  <a:pt x="156004" y="2499152"/>
                </a:cubicBezTo>
                <a:lnTo>
                  <a:pt x="158727" y="2553070"/>
                </a:lnTo>
                <a:lnTo>
                  <a:pt x="2723" y="2553070"/>
                </a:lnTo>
                <a:lnTo>
                  <a:pt x="0" y="2499153"/>
                </a:lnTo>
                <a:cubicBezTo>
                  <a:pt x="0" y="1118909"/>
                  <a:pt x="1118909" y="0"/>
                  <a:pt x="2499153" y="0"/>
                </a:cubicBezTo>
                <a:close/>
              </a:path>
            </a:pathLst>
          </a:custGeom>
          <a:gradFill>
            <a:gsLst>
              <a:gs pos="92000">
                <a:srgbClr val="663A77"/>
              </a:gs>
              <a:gs pos="78000">
                <a:srgbClr val="FFD597"/>
              </a:gs>
              <a:gs pos="69000">
                <a:srgbClr val="FFD597"/>
              </a:gs>
              <a:gs pos="21000">
                <a:srgbClr val="E87071"/>
              </a:gs>
              <a:gs pos="19000">
                <a:srgbClr val="01ACBE"/>
              </a:gs>
            </a:gsLst>
            <a:lin ang="0" scaled="0"/>
          </a:gradFill>
          <a:ln>
            <a:noFill/>
          </a:ln>
          <a:effectLst>
            <a:innerShdw blurRad="50800" dist="254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162" name="组合 28">
            <a:extLst>
              <a:ext uri="{FF2B5EF4-FFF2-40B4-BE49-F238E27FC236}">
                <a16:creationId xmlns:a16="http://schemas.microsoft.com/office/drawing/2014/main" id="{B4C65C4E-C10E-45D2-A568-13B6D5EC2513}"/>
              </a:ext>
            </a:extLst>
          </p:cNvPr>
          <p:cNvGrpSpPr/>
          <p:nvPr/>
        </p:nvGrpSpPr>
        <p:grpSpPr>
          <a:xfrm>
            <a:off x="3492983" y="4123036"/>
            <a:ext cx="964235" cy="1418629"/>
            <a:chOff x="3492983" y="3722986"/>
            <a:chExt cx="964235" cy="1418629"/>
          </a:xfrm>
        </p:grpSpPr>
        <p:grpSp>
          <p:nvGrpSpPr>
            <p:cNvPr id="164" name="组合 25">
              <a:extLst>
                <a:ext uri="{FF2B5EF4-FFF2-40B4-BE49-F238E27FC236}">
                  <a16:creationId xmlns:a16="http://schemas.microsoft.com/office/drawing/2014/main" id="{859FB044-1EA6-46FE-92BE-86BBD5D0932B}"/>
                </a:ext>
              </a:extLst>
            </p:cNvPr>
            <p:cNvGrpSpPr/>
            <p:nvPr/>
          </p:nvGrpSpPr>
          <p:grpSpPr>
            <a:xfrm>
              <a:off x="3492983" y="3722986"/>
              <a:ext cx="964235" cy="1418629"/>
              <a:chOff x="2993266" y="1723328"/>
              <a:chExt cx="1411736" cy="2077014"/>
            </a:xfrm>
          </p:grpSpPr>
          <p:sp>
            <p:nvSpPr>
              <p:cNvPr id="176" name="圆角矩形 7">
                <a:extLst>
                  <a:ext uri="{FF2B5EF4-FFF2-40B4-BE49-F238E27FC236}">
                    <a16:creationId xmlns:a16="http://schemas.microsoft.com/office/drawing/2014/main" id="{92A4DA46-BAA8-478E-8E25-A1E8599C8E7E}"/>
                  </a:ext>
                </a:extLst>
              </p:cNvPr>
              <p:cNvSpPr/>
              <p:nvPr/>
            </p:nvSpPr>
            <p:spPr>
              <a:xfrm rot="2700000">
                <a:off x="2800568" y="2195908"/>
                <a:ext cx="2077014" cy="113185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69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rgbClr val="0070C0"/>
                  </a:solidFill>
                </a:endParaRPr>
              </a:p>
            </p:txBody>
          </p:sp>
          <p:sp>
            <p:nvSpPr>
              <p:cNvPr id="180" name="椭圆 5">
                <a:extLst>
                  <a:ext uri="{FF2B5EF4-FFF2-40B4-BE49-F238E27FC236}">
                    <a16:creationId xmlns:a16="http://schemas.microsoft.com/office/drawing/2014/main" id="{8CC32007-400D-4BEA-BD7C-CFEA3BF9E1C3}"/>
                  </a:ext>
                </a:extLst>
              </p:cNvPr>
              <p:cNvSpPr/>
              <p:nvPr/>
            </p:nvSpPr>
            <p:spPr>
              <a:xfrm>
                <a:off x="2993266" y="1901066"/>
                <a:ext cx="947668" cy="9476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016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0070C0"/>
                  </a:solidFill>
                </a:endParaRPr>
              </a:p>
            </p:txBody>
          </p:sp>
          <p:sp>
            <p:nvSpPr>
              <p:cNvPr id="181" name="圆角矩形 6">
                <a:extLst>
                  <a:ext uri="{FF2B5EF4-FFF2-40B4-BE49-F238E27FC236}">
                    <a16:creationId xmlns:a16="http://schemas.microsoft.com/office/drawing/2014/main" id="{E57268CA-22D7-4074-A443-0DAE9178D870}"/>
                  </a:ext>
                </a:extLst>
              </p:cNvPr>
              <p:cNvSpPr/>
              <p:nvPr/>
            </p:nvSpPr>
            <p:spPr>
              <a:xfrm rot="2700000">
                <a:off x="2918202" y="2295926"/>
                <a:ext cx="1827603" cy="90243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55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rgbClr val="0070C0"/>
                  </a:solidFill>
                </a:endParaRPr>
              </a:p>
            </p:txBody>
          </p:sp>
          <p:sp>
            <p:nvSpPr>
              <p:cNvPr id="182" name="椭圆 4">
                <a:extLst>
                  <a:ext uri="{FF2B5EF4-FFF2-40B4-BE49-F238E27FC236}">
                    <a16:creationId xmlns:a16="http://schemas.microsoft.com/office/drawing/2014/main" id="{466133D9-2394-4B55-8DE3-ED6E69CBADE4}"/>
                  </a:ext>
                </a:extLst>
              </p:cNvPr>
              <p:cNvSpPr/>
              <p:nvPr/>
            </p:nvSpPr>
            <p:spPr>
              <a:xfrm>
                <a:off x="3086100" y="1993900"/>
                <a:ext cx="762000" cy="762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165100" dist="76200" dir="2700000" sx="97000" sy="97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0070C0"/>
                  </a:solidFill>
                </a:endParaRPr>
              </a:p>
            </p:txBody>
          </p:sp>
        </p:grpSp>
        <p:grpSp>
          <p:nvGrpSpPr>
            <p:cNvPr id="165" name="Group 4">
              <a:extLst>
                <a:ext uri="{FF2B5EF4-FFF2-40B4-BE49-F238E27FC236}">
                  <a16:creationId xmlns:a16="http://schemas.microsoft.com/office/drawing/2014/main" id="{63955CDE-8D51-4B64-A300-0E7C9BC7C35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688936" y="4017697"/>
              <a:ext cx="242633" cy="288127"/>
              <a:chOff x="1776" y="1775"/>
              <a:chExt cx="64" cy="76"/>
            </a:xfrm>
            <a:solidFill>
              <a:srgbClr val="E87071"/>
            </a:solidFill>
            <a:effectLst/>
          </p:grpSpPr>
          <p:sp>
            <p:nvSpPr>
              <p:cNvPr id="166" name="Freeform 5">
                <a:extLst>
                  <a:ext uri="{FF2B5EF4-FFF2-40B4-BE49-F238E27FC236}">
                    <a16:creationId xmlns:a16="http://schemas.microsoft.com/office/drawing/2014/main" id="{D8D99989-6A7E-4D70-953F-EA17CDC82F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5" y="1779"/>
                <a:ext cx="29" cy="26"/>
              </a:xfrm>
              <a:custGeom>
                <a:avLst/>
                <a:gdLst>
                  <a:gd name="T0" fmla="*/ 5 w 11"/>
                  <a:gd name="T1" fmla="*/ 10 h 10"/>
                  <a:gd name="T2" fmla="*/ 5 w 11"/>
                  <a:gd name="T3" fmla="*/ 10 h 10"/>
                  <a:gd name="T4" fmla="*/ 11 w 11"/>
                  <a:gd name="T5" fmla="*/ 5 h 10"/>
                  <a:gd name="T6" fmla="*/ 5 w 11"/>
                  <a:gd name="T7" fmla="*/ 0 h 10"/>
                  <a:gd name="T8" fmla="*/ 5 w 11"/>
                  <a:gd name="T9" fmla="*/ 0 h 10"/>
                  <a:gd name="T10" fmla="*/ 0 w 11"/>
                  <a:gd name="T11" fmla="*/ 5 h 10"/>
                  <a:gd name="T12" fmla="*/ 5 w 11"/>
                  <a:gd name="T13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" h="10">
                    <a:moveTo>
                      <a:pt x="5" y="10"/>
                    </a:moveTo>
                    <a:cubicBezTo>
                      <a:pt x="5" y="10"/>
                      <a:pt x="5" y="10"/>
                      <a:pt x="5" y="10"/>
                    </a:cubicBezTo>
                    <a:cubicBezTo>
                      <a:pt x="8" y="10"/>
                      <a:pt x="11" y="8"/>
                      <a:pt x="11" y="5"/>
                    </a:cubicBezTo>
                    <a:cubicBezTo>
                      <a:pt x="11" y="2"/>
                      <a:pt x="8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2" y="1"/>
                      <a:pt x="0" y="3"/>
                      <a:pt x="0" y="5"/>
                    </a:cubicBezTo>
                    <a:cubicBezTo>
                      <a:pt x="0" y="8"/>
                      <a:pt x="2" y="10"/>
                      <a:pt x="5" y="10"/>
                    </a:cubicBezTo>
                    <a:close/>
                  </a:path>
                </a:pathLst>
              </a:custGeom>
              <a:solidFill>
                <a:srgbClr val="00206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8" name="Freeform 6">
                <a:extLst>
                  <a:ext uri="{FF2B5EF4-FFF2-40B4-BE49-F238E27FC236}">
                    <a16:creationId xmlns:a16="http://schemas.microsoft.com/office/drawing/2014/main" id="{D67BC3BA-AC54-4EC4-B571-CAABE11203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76" y="1810"/>
                <a:ext cx="64" cy="41"/>
              </a:xfrm>
              <a:custGeom>
                <a:avLst/>
                <a:gdLst>
                  <a:gd name="T0" fmla="*/ 23 w 24"/>
                  <a:gd name="T1" fmla="*/ 3 h 16"/>
                  <a:gd name="T2" fmla="*/ 19 w 24"/>
                  <a:gd name="T3" fmla="*/ 0 h 16"/>
                  <a:gd name="T4" fmla="*/ 19 w 24"/>
                  <a:gd name="T5" fmla="*/ 0 h 16"/>
                  <a:gd name="T6" fmla="*/ 17 w 24"/>
                  <a:gd name="T7" fmla="*/ 0 h 16"/>
                  <a:gd name="T8" fmla="*/ 15 w 24"/>
                  <a:gd name="T9" fmla="*/ 5 h 16"/>
                  <a:gd name="T10" fmla="*/ 12 w 24"/>
                  <a:gd name="T11" fmla="*/ 11 h 16"/>
                  <a:gd name="T12" fmla="*/ 14 w 24"/>
                  <a:gd name="T13" fmla="*/ 7 h 16"/>
                  <a:gd name="T14" fmla="*/ 13 w 24"/>
                  <a:gd name="T15" fmla="*/ 1 h 16"/>
                  <a:gd name="T16" fmla="*/ 13 w 24"/>
                  <a:gd name="T17" fmla="*/ 1 h 16"/>
                  <a:gd name="T18" fmla="*/ 12 w 24"/>
                  <a:gd name="T19" fmla="*/ 0 h 16"/>
                  <a:gd name="T20" fmla="*/ 12 w 24"/>
                  <a:gd name="T21" fmla="*/ 0 h 16"/>
                  <a:gd name="T22" fmla="*/ 12 w 24"/>
                  <a:gd name="T23" fmla="*/ 1 h 16"/>
                  <a:gd name="T24" fmla="*/ 12 w 24"/>
                  <a:gd name="T25" fmla="*/ 1 h 16"/>
                  <a:gd name="T26" fmla="*/ 11 w 24"/>
                  <a:gd name="T27" fmla="*/ 7 h 16"/>
                  <a:gd name="T28" fmla="*/ 10 w 24"/>
                  <a:gd name="T29" fmla="*/ 5 h 16"/>
                  <a:gd name="T30" fmla="*/ 8 w 24"/>
                  <a:gd name="T31" fmla="*/ 0 h 16"/>
                  <a:gd name="T32" fmla="*/ 5 w 24"/>
                  <a:gd name="T33" fmla="*/ 0 h 16"/>
                  <a:gd name="T34" fmla="*/ 5 w 24"/>
                  <a:gd name="T35" fmla="*/ 0 h 16"/>
                  <a:gd name="T36" fmla="*/ 1 w 24"/>
                  <a:gd name="T37" fmla="*/ 3 h 16"/>
                  <a:gd name="T38" fmla="*/ 0 w 24"/>
                  <a:gd name="T39" fmla="*/ 16 h 16"/>
                  <a:gd name="T40" fmla="*/ 4 w 24"/>
                  <a:gd name="T41" fmla="*/ 16 h 16"/>
                  <a:gd name="T42" fmla="*/ 4 w 24"/>
                  <a:gd name="T43" fmla="*/ 6 h 16"/>
                  <a:gd name="T44" fmla="*/ 5 w 24"/>
                  <a:gd name="T45" fmla="*/ 6 h 16"/>
                  <a:gd name="T46" fmla="*/ 5 w 24"/>
                  <a:gd name="T47" fmla="*/ 16 h 16"/>
                  <a:gd name="T48" fmla="*/ 12 w 24"/>
                  <a:gd name="T49" fmla="*/ 16 h 16"/>
                  <a:gd name="T50" fmla="*/ 19 w 24"/>
                  <a:gd name="T51" fmla="*/ 16 h 16"/>
                  <a:gd name="T52" fmla="*/ 19 w 24"/>
                  <a:gd name="T53" fmla="*/ 6 h 16"/>
                  <a:gd name="T54" fmla="*/ 19 w 24"/>
                  <a:gd name="T55" fmla="*/ 6 h 16"/>
                  <a:gd name="T56" fmla="*/ 20 w 24"/>
                  <a:gd name="T57" fmla="*/ 6 h 16"/>
                  <a:gd name="T58" fmla="*/ 20 w 24"/>
                  <a:gd name="T59" fmla="*/ 16 h 16"/>
                  <a:gd name="T60" fmla="*/ 23 w 24"/>
                  <a:gd name="T61" fmla="*/ 16 h 16"/>
                  <a:gd name="T62" fmla="*/ 23 w 24"/>
                  <a:gd name="T63" fmla="*/ 3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4" h="16">
                    <a:moveTo>
                      <a:pt x="23" y="3"/>
                    </a:moveTo>
                    <a:cubicBezTo>
                      <a:pt x="22" y="1"/>
                      <a:pt x="20" y="0"/>
                      <a:pt x="19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5" y="5"/>
                      <a:pt x="15" y="5"/>
                      <a:pt x="15" y="5"/>
                    </a:cubicBezTo>
                    <a:cubicBezTo>
                      <a:pt x="12" y="11"/>
                      <a:pt x="12" y="11"/>
                      <a:pt x="12" y="11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13" y="0"/>
                      <a:pt x="13" y="0"/>
                      <a:pt x="12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2" y="0"/>
                      <a:pt x="12" y="0"/>
                      <a:pt x="12" y="1"/>
                    </a:cubicBezTo>
                    <a:cubicBezTo>
                      <a:pt x="12" y="1"/>
                      <a:pt x="12" y="1"/>
                      <a:pt x="12" y="1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3" y="0"/>
                      <a:pt x="2" y="1"/>
                      <a:pt x="1" y="3"/>
                    </a:cubicBezTo>
                    <a:cubicBezTo>
                      <a:pt x="0" y="5"/>
                      <a:pt x="0" y="11"/>
                      <a:pt x="0" y="16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4" y="6"/>
                      <a:pt x="4" y="6"/>
                      <a:pt x="5" y="6"/>
                    </a:cubicBezTo>
                    <a:cubicBezTo>
                      <a:pt x="5" y="16"/>
                      <a:pt x="5" y="16"/>
                      <a:pt x="5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9" y="16"/>
                      <a:pt x="19" y="16"/>
                      <a:pt x="19" y="16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9" y="6"/>
                      <a:pt x="20" y="6"/>
                      <a:pt x="20" y="6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23" y="16"/>
                      <a:pt x="23" y="16"/>
                      <a:pt x="23" y="16"/>
                    </a:cubicBezTo>
                    <a:cubicBezTo>
                      <a:pt x="24" y="11"/>
                      <a:pt x="24" y="5"/>
                      <a:pt x="23" y="3"/>
                    </a:cubicBezTo>
                    <a:close/>
                  </a:path>
                </a:pathLst>
              </a:custGeom>
              <a:solidFill>
                <a:schemeClr val="accent5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0070C0"/>
                  </a:solidFill>
                </a:endParaRPr>
              </a:p>
            </p:txBody>
          </p:sp>
          <p:sp>
            <p:nvSpPr>
              <p:cNvPr id="172" name="Freeform 7">
                <a:extLst>
                  <a:ext uri="{FF2B5EF4-FFF2-40B4-BE49-F238E27FC236}">
                    <a16:creationId xmlns:a16="http://schemas.microsoft.com/office/drawing/2014/main" id="{AEA3C4FA-69AA-4F79-9D86-EB08DC8B69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5" y="1775"/>
                <a:ext cx="29" cy="28"/>
              </a:xfrm>
              <a:custGeom>
                <a:avLst/>
                <a:gdLst>
                  <a:gd name="T0" fmla="*/ 5 w 11"/>
                  <a:gd name="T1" fmla="*/ 10 h 10"/>
                  <a:gd name="T2" fmla="*/ 5 w 11"/>
                  <a:gd name="T3" fmla="*/ 10 h 10"/>
                  <a:gd name="T4" fmla="*/ 11 w 11"/>
                  <a:gd name="T5" fmla="*/ 5 h 10"/>
                  <a:gd name="T6" fmla="*/ 5 w 11"/>
                  <a:gd name="T7" fmla="*/ 0 h 10"/>
                  <a:gd name="T8" fmla="*/ 5 w 11"/>
                  <a:gd name="T9" fmla="*/ 0 h 10"/>
                  <a:gd name="T10" fmla="*/ 0 w 11"/>
                  <a:gd name="T11" fmla="*/ 5 h 10"/>
                  <a:gd name="T12" fmla="*/ 5 w 11"/>
                  <a:gd name="T13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" h="10">
                    <a:moveTo>
                      <a:pt x="5" y="10"/>
                    </a:moveTo>
                    <a:cubicBezTo>
                      <a:pt x="5" y="10"/>
                      <a:pt x="5" y="10"/>
                      <a:pt x="5" y="10"/>
                    </a:cubicBezTo>
                    <a:cubicBezTo>
                      <a:pt x="8" y="10"/>
                      <a:pt x="11" y="8"/>
                      <a:pt x="11" y="5"/>
                    </a:cubicBezTo>
                    <a:cubicBezTo>
                      <a:pt x="11" y="2"/>
                      <a:pt x="8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2" y="1"/>
                      <a:pt x="0" y="3"/>
                      <a:pt x="0" y="5"/>
                    </a:cubicBezTo>
                    <a:cubicBezTo>
                      <a:pt x="0" y="8"/>
                      <a:pt x="2" y="10"/>
                      <a:pt x="5" y="10"/>
                    </a:cubicBezTo>
                    <a:close/>
                  </a:path>
                </a:pathLst>
              </a:custGeom>
              <a:solidFill>
                <a:srgbClr val="007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0070C0"/>
                  </a:solidFill>
                </a:endParaRPr>
              </a:p>
            </p:txBody>
          </p:sp>
          <p:sp>
            <p:nvSpPr>
              <p:cNvPr id="175" name="Freeform 8">
                <a:extLst>
                  <a:ext uri="{FF2B5EF4-FFF2-40B4-BE49-F238E27FC236}">
                    <a16:creationId xmlns:a16="http://schemas.microsoft.com/office/drawing/2014/main" id="{2B9483EE-CE0D-4E39-9955-8FB18415C5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76" y="1807"/>
                <a:ext cx="64" cy="42"/>
              </a:xfrm>
              <a:custGeom>
                <a:avLst/>
                <a:gdLst>
                  <a:gd name="T0" fmla="*/ 23 w 24"/>
                  <a:gd name="T1" fmla="*/ 3 h 16"/>
                  <a:gd name="T2" fmla="*/ 19 w 24"/>
                  <a:gd name="T3" fmla="*/ 0 h 16"/>
                  <a:gd name="T4" fmla="*/ 19 w 24"/>
                  <a:gd name="T5" fmla="*/ 0 h 16"/>
                  <a:gd name="T6" fmla="*/ 17 w 24"/>
                  <a:gd name="T7" fmla="*/ 0 h 16"/>
                  <a:gd name="T8" fmla="*/ 15 w 24"/>
                  <a:gd name="T9" fmla="*/ 5 h 16"/>
                  <a:gd name="T10" fmla="*/ 12 w 24"/>
                  <a:gd name="T11" fmla="*/ 11 h 16"/>
                  <a:gd name="T12" fmla="*/ 14 w 24"/>
                  <a:gd name="T13" fmla="*/ 7 h 16"/>
                  <a:gd name="T14" fmla="*/ 13 w 24"/>
                  <a:gd name="T15" fmla="*/ 1 h 16"/>
                  <a:gd name="T16" fmla="*/ 13 w 24"/>
                  <a:gd name="T17" fmla="*/ 1 h 16"/>
                  <a:gd name="T18" fmla="*/ 12 w 24"/>
                  <a:gd name="T19" fmla="*/ 0 h 16"/>
                  <a:gd name="T20" fmla="*/ 12 w 24"/>
                  <a:gd name="T21" fmla="*/ 0 h 16"/>
                  <a:gd name="T22" fmla="*/ 12 w 24"/>
                  <a:gd name="T23" fmla="*/ 1 h 16"/>
                  <a:gd name="T24" fmla="*/ 12 w 24"/>
                  <a:gd name="T25" fmla="*/ 1 h 16"/>
                  <a:gd name="T26" fmla="*/ 11 w 24"/>
                  <a:gd name="T27" fmla="*/ 7 h 16"/>
                  <a:gd name="T28" fmla="*/ 10 w 24"/>
                  <a:gd name="T29" fmla="*/ 5 h 16"/>
                  <a:gd name="T30" fmla="*/ 8 w 24"/>
                  <a:gd name="T31" fmla="*/ 0 h 16"/>
                  <a:gd name="T32" fmla="*/ 5 w 24"/>
                  <a:gd name="T33" fmla="*/ 0 h 16"/>
                  <a:gd name="T34" fmla="*/ 5 w 24"/>
                  <a:gd name="T35" fmla="*/ 0 h 16"/>
                  <a:gd name="T36" fmla="*/ 1 w 24"/>
                  <a:gd name="T37" fmla="*/ 3 h 16"/>
                  <a:gd name="T38" fmla="*/ 0 w 24"/>
                  <a:gd name="T39" fmla="*/ 16 h 16"/>
                  <a:gd name="T40" fmla="*/ 4 w 24"/>
                  <a:gd name="T41" fmla="*/ 16 h 16"/>
                  <a:gd name="T42" fmla="*/ 4 w 24"/>
                  <a:gd name="T43" fmla="*/ 6 h 16"/>
                  <a:gd name="T44" fmla="*/ 5 w 24"/>
                  <a:gd name="T45" fmla="*/ 6 h 16"/>
                  <a:gd name="T46" fmla="*/ 5 w 24"/>
                  <a:gd name="T47" fmla="*/ 16 h 16"/>
                  <a:gd name="T48" fmla="*/ 12 w 24"/>
                  <a:gd name="T49" fmla="*/ 16 h 16"/>
                  <a:gd name="T50" fmla="*/ 19 w 24"/>
                  <a:gd name="T51" fmla="*/ 16 h 16"/>
                  <a:gd name="T52" fmla="*/ 19 w 24"/>
                  <a:gd name="T53" fmla="*/ 6 h 16"/>
                  <a:gd name="T54" fmla="*/ 19 w 24"/>
                  <a:gd name="T55" fmla="*/ 6 h 16"/>
                  <a:gd name="T56" fmla="*/ 20 w 24"/>
                  <a:gd name="T57" fmla="*/ 6 h 16"/>
                  <a:gd name="T58" fmla="*/ 20 w 24"/>
                  <a:gd name="T59" fmla="*/ 16 h 16"/>
                  <a:gd name="T60" fmla="*/ 23 w 24"/>
                  <a:gd name="T61" fmla="*/ 16 h 16"/>
                  <a:gd name="T62" fmla="*/ 23 w 24"/>
                  <a:gd name="T63" fmla="*/ 3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4" h="16">
                    <a:moveTo>
                      <a:pt x="23" y="3"/>
                    </a:moveTo>
                    <a:cubicBezTo>
                      <a:pt x="22" y="1"/>
                      <a:pt x="20" y="0"/>
                      <a:pt x="19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5" y="5"/>
                      <a:pt x="15" y="5"/>
                      <a:pt x="15" y="5"/>
                    </a:cubicBezTo>
                    <a:cubicBezTo>
                      <a:pt x="12" y="11"/>
                      <a:pt x="12" y="11"/>
                      <a:pt x="12" y="11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13" y="0"/>
                      <a:pt x="13" y="0"/>
                      <a:pt x="12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2" y="0"/>
                      <a:pt x="12" y="0"/>
                      <a:pt x="12" y="1"/>
                    </a:cubicBezTo>
                    <a:cubicBezTo>
                      <a:pt x="12" y="1"/>
                      <a:pt x="12" y="1"/>
                      <a:pt x="12" y="1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3" y="0"/>
                      <a:pt x="2" y="1"/>
                      <a:pt x="1" y="3"/>
                    </a:cubicBezTo>
                    <a:cubicBezTo>
                      <a:pt x="0" y="5"/>
                      <a:pt x="0" y="11"/>
                      <a:pt x="0" y="16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4" y="6"/>
                      <a:pt x="4" y="6"/>
                      <a:pt x="5" y="6"/>
                    </a:cubicBezTo>
                    <a:cubicBezTo>
                      <a:pt x="5" y="16"/>
                      <a:pt x="5" y="16"/>
                      <a:pt x="5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9" y="16"/>
                      <a:pt x="19" y="16"/>
                      <a:pt x="19" y="16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9" y="6"/>
                      <a:pt x="20" y="6"/>
                      <a:pt x="20" y="6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23" y="16"/>
                      <a:pt x="23" y="16"/>
                      <a:pt x="23" y="16"/>
                    </a:cubicBezTo>
                    <a:cubicBezTo>
                      <a:pt x="24" y="11"/>
                      <a:pt x="24" y="5"/>
                      <a:pt x="23" y="3"/>
                    </a:cubicBezTo>
                    <a:close/>
                  </a:path>
                </a:pathLst>
              </a:custGeom>
              <a:solidFill>
                <a:srgbClr val="007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0070C0"/>
                  </a:solidFill>
                </a:endParaRPr>
              </a:p>
            </p:txBody>
          </p:sp>
        </p:grpSp>
      </p:grpSp>
      <p:grpSp>
        <p:nvGrpSpPr>
          <p:cNvPr id="184" name="组合 37">
            <a:extLst>
              <a:ext uri="{FF2B5EF4-FFF2-40B4-BE49-F238E27FC236}">
                <a16:creationId xmlns:a16="http://schemas.microsoft.com/office/drawing/2014/main" id="{D819C267-2502-47CD-BCEF-01C468F5A16D}"/>
              </a:ext>
            </a:extLst>
          </p:cNvPr>
          <p:cNvGrpSpPr/>
          <p:nvPr/>
        </p:nvGrpSpPr>
        <p:grpSpPr>
          <a:xfrm>
            <a:off x="5766283" y="1849736"/>
            <a:ext cx="964235" cy="1418629"/>
            <a:chOff x="2993266" y="1723328"/>
            <a:chExt cx="1411736" cy="2077014"/>
          </a:xfrm>
        </p:grpSpPr>
        <p:sp>
          <p:nvSpPr>
            <p:cNvPr id="191" name="圆角矩形 38">
              <a:extLst>
                <a:ext uri="{FF2B5EF4-FFF2-40B4-BE49-F238E27FC236}">
                  <a16:creationId xmlns:a16="http://schemas.microsoft.com/office/drawing/2014/main" id="{E78E8FEF-FF9D-451D-811B-FA434E3734DC}"/>
                </a:ext>
              </a:extLst>
            </p:cNvPr>
            <p:cNvSpPr/>
            <p:nvPr/>
          </p:nvSpPr>
          <p:spPr>
            <a:xfrm rot="2700000">
              <a:off x="2800568" y="2195908"/>
              <a:ext cx="2077014" cy="1131854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tx1">
                    <a:alpha val="69000"/>
                  </a:schemeClr>
                </a:gs>
                <a:gs pos="100000">
                  <a:srgbClr val="F2F2F2">
                    <a:alpha val="0"/>
                  </a:srgbClr>
                </a:gs>
              </a:gsLst>
              <a:lin ang="0" scaled="0"/>
            </a:gra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92" name="椭圆 39">
              <a:extLst>
                <a:ext uri="{FF2B5EF4-FFF2-40B4-BE49-F238E27FC236}">
                  <a16:creationId xmlns:a16="http://schemas.microsoft.com/office/drawing/2014/main" id="{3D95241C-2131-4E3D-AA20-BE8CED3094DA}"/>
                </a:ext>
              </a:extLst>
            </p:cNvPr>
            <p:cNvSpPr/>
            <p:nvPr/>
          </p:nvSpPr>
          <p:spPr>
            <a:xfrm>
              <a:off x="2993266" y="1901066"/>
              <a:ext cx="947668" cy="947668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ln w="1270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254000" dist="101600" dir="270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93" name="圆角矩形 40">
              <a:extLst>
                <a:ext uri="{FF2B5EF4-FFF2-40B4-BE49-F238E27FC236}">
                  <a16:creationId xmlns:a16="http://schemas.microsoft.com/office/drawing/2014/main" id="{6C00835F-8A0C-4EFD-870F-BE87E48C860D}"/>
                </a:ext>
              </a:extLst>
            </p:cNvPr>
            <p:cNvSpPr/>
            <p:nvPr/>
          </p:nvSpPr>
          <p:spPr>
            <a:xfrm rot="2700000">
              <a:off x="2918202" y="2295926"/>
              <a:ext cx="1827603" cy="902439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tx1">
                    <a:alpha val="55000"/>
                  </a:schemeClr>
                </a:gs>
                <a:gs pos="100000">
                  <a:srgbClr val="F2F2F2">
                    <a:alpha val="0"/>
                  </a:srgbClr>
                </a:gs>
              </a:gsLst>
              <a:lin ang="0" scaled="0"/>
            </a:gradFill>
            <a:ln>
              <a:noFill/>
            </a:ln>
            <a:effectLst>
              <a:softEdge rad="50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94" name="椭圆 41">
              <a:extLst>
                <a:ext uri="{FF2B5EF4-FFF2-40B4-BE49-F238E27FC236}">
                  <a16:creationId xmlns:a16="http://schemas.microsoft.com/office/drawing/2014/main" id="{74535209-6EE7-4CFB-B43D-7A8D45043C45}"/>
                </a:ext>
              </a:extLst>
            </p:cNvPr>
            <p:cNvSpPr/>
            <p:nvPr/>
          </p:nvSpPr>
          <p:spPr>
            <a:xfrm>
              <a:off x="3086100" y="1993900"/>
              <a:ext cx="762000" cy="762000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ln w="1270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165100" dist="76200" dir="2700000" sx="97000" sy="97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96" name="组合 47">
            <a:extLst>
              <a:ext uri="{FF2B5EF4-FFF2-40B4-BE49-F238E27FC236}">
                <a16:creationId xmlns:a16="http://schemas.microsoft.com/office/drawing/2014/main" id="{D5934795-3F96-4138-9E7A-558E9B1E3E91}"/>
              </a:ext>
            </a:extLst>
          </p:cNvPr>
          <p:cNvGrpSpPr/>
          <p:nvPr/>
        </p:nvGrpSpPr>
        <p:grpSpPr>
          <a:xfrm>
            <a:off x="8039582" y="4123036"/>
            <a:ext cx="964235" cy="1418629"/>
            <a:chOff x="2993266" y="1723328"/>
            <a:chExt cx="1411736" cy="2077014"/>
          </a:xfrm>
        </p:grpSpPr>
        <p:sp>
          <p:nvSpPr>
            <p:cNvPr id="200" name="圆角矩形 48">
              <a:extLst>
                <a:ext uri="{FF2B5EF4-FFF2-40B4-BE49-F238E27FC236}">
                  <a16:creationId xmlns:a16="http://schemas.microsoft.com/office/drawing/2014/main" id="{106AF4F1-9EFD-494D-A3AF-C586CB9B7990}"/>
                </a:ext>
              </a:extLst>
            </p:cNvPr>
            <p:cNvSpPr/>
            <p:nvPr/>
          </p:nvSpPr>
          <p:spPr>
            <a:xfrm rot="2700000">
              <a:off x="2800568" y="2195908"/>
              <a:ext cx="2077014" cy="1131854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tx1">
                    <a:alpha val="69000"/>
                  </a:schemeClr>
                </a:gs>
                <a:gs pos="100000">
                  <a:srgbClr val="F2F2F2">
                    <a:alpha val="0"/>
                  </a:srgbClr>
                </a:gs>
              </a:gsLst>
              <a:lin ang="0" scaled="0"/>
            </a:gra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201" name="椭圆 49">
              <a:extLst>
                <a:ext uri="{FF2B5EF4-FFF2-40B4-BE49-F238E27FC236}">
                  <a16:creationId xmlns:a16="http://schemas.microsoft.com/office/drawing/2014/main" id="{1B85AEB3-16B7-4403-8E36-276DAA659338}"/>
                </a:ext>
              </a:extLst>
            </p:cNvPr>
            <p:cNvSpPr/>
            <p:nvPr/>
          </p:nvSpPr>
          <p:spPr>
            <a:xfrm>
              <a:off x="2993266" y="1901066"/>
              <a:ext cx="947668" cy="947668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ln w="1270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254000" dist="101600" dir="270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02" name="圆角矩形 50">
              <a:extLst>
                <a:ext uri="{FF2B5EF4-FFF2-40B4-BE49-F238E27FC236}">
                  <a16:creationId xmlns:a16="http://schemas.microsoft.com/office/drawing/2014/main" id="{E2771E21-F6B2-4A78-9383-AAC967B90472}"/>
                </a:ext>
              </a:extLst>
            </p:cNvPr>
            <p:cNvSpPr/>
            <p:nvPr/>
          </p:nvSpPr>
          <p:spPr>
            <a:xfrm rot="2700000">
              <a:off x="2918202" y="2295926"/>
              <a:ext cx="1827603" cy="902439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tx1">
                    <a:alpha val="55000"/>
                  </a:schemeClr>
                </a:gs>
                <a:gs pos="100000">
                  <a:srgbClr val="F2F2F2">
                    <a:alpha val="0"/>
                  </a:srgbClr>
                </a:gs>
              </a:gsLst>
              <a:lin ang="0" scaled="0"/>
            </a:gradFill>
            <a:ln>
              <a:noFill/>
            </a:ln>
            <a:effectLst>
              <a:softEdge rad="50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203" name="椭圆 51">
              <a:extLst>
                <a:ext uri="{FF2B5EF4-FFF2-40B4-BE49-F238E27FC236}">
                  <a16:creationId xmlns:a16="http://schemas.microsoft.com/office/drawing/2014/main" id="{793C250F-F70B-4470-8775-8DEF5D4AAC53}"/>
                </a:ext>
              </a:extLst>
            </p:cNvPr>
            <p:cNvSpPr/>
            <p:nvPr/>
          </p:nvSpPr>
          <p:spPr>
            <a:xfrm>
              <a:off x="3086100" y="1993900"/>
              <a:ext cx="762000" cy="762000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ln w="1270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165100" dist="76200" dir="2700000" sx="97000" sy="97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05" name="组合 32">
            <a:extLst>
              <a:ext uri="{FF2B5EF4-FFF2-40B4-BE49-F238E27FC236}">
                <a16:creationId xmlns:a16="http://schemas.microsoft.com/office/drawing/2014/main" id="{263FBE58-36CA-42EA-914C-A7A52A189F84}"/>
              </a:ext>
            </a:extLst>
          </p:cNvPr>
          <p:cNvGrpSpPr/>
          <p:nvPr/>
        </p:nvGrpSpPr>
        <p:grpSpPr>
          <a:xfrm>
            <a:off x="4158817" y="2515570"/>
            <a:ext cx="964235" cy="1418629"/>
            <a:chOff x="2993266" y="1723328"/>
            <a:chExt cx="1411736" cy="2077014"/>
          </a:xfrm>
        </p:grpSpPr>
        <p:sp>
          <p:nvSpPr>
            <p:cNvPr id="211" name="圆角矩形 33">
              <a:extLst>
                <a:ext uri="{FF2B5EF4-FFF2-40B4-BE49-F238E27FC236}">
                  <a16:creationId xmlns:a16="http://schemas.microsoft.com/office/drawing/2014/main" id="{25D09D85-3939-4CC2-994A-D719F6467E15}"/>
                </a:ext>
              </a:extLst>
            </p:cNvPr>
            <p:cNvSpPr/>
            <p:nvPr/>
          </p:nvSpPr>
          <p:spPr>
            <a:xfrm rot="2700000">
              <a:off x="2800568" y="2195908"/>
              <a:ext cx="2077014" cy="1131854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tx1">
                    <a:alpha val="69000"/>
                  </a:schemeClr>
                </a:gs>
                <a:gs pos="100000">
                  <a:srgbClr val="F2F2F2">
                    <a:alpha val="0"/>
                  </a:srgbClr>
                </a:gs>
              </a:gsLst>
              <a:lin ang="0" scaled="0"/>
            </a:gra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212" name="椭圆 34">
              <a:extLst>
                <a:ext uri="{FF2B5EF4-FFF2-40B4-BE49-F238E27FC236}">
                  <a16:creationId xmlns:a16="http://schemas.microsoft.com/office/drawing/2014/main" id="{C9E8B0B7-EB87-4FFF-8FFD-F8CB2D7DF663}"/>
                </a:ext>
              </a:extLst>
            </p:cNvPr>
            <p:cNvSpPr/>
            <p:nvPr/>
          </p:nvSpPr>
          <p:spPr>
            <a:xfrm>
              <a:off x="2993266" y="1901066"/>
              <a:ext cx="947668" cy="947668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ln w="1270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254000" dist="101600" dir="270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13" name="圆角矩形 35">
              <a:extLst>
                <a:ext uri="{FF2B5EF4-FFF2-40B4-BE49-F238E27FC236}">
                  <a16:creationId xmlns:a16="http://schemas.microsoft.com/office/drawing/2014/main" id="{1CDC0BE7-2A2D-4A88-B9C6-24233EE4AEFD}"/>
                </a:ext>
              </a:extLst>
            </p:cNvPr>
            <p:cNvSpPr/>
            <p:nvPr/>
          </p:nvSpPr>
          <p:spPr>
            <a:xfrm rot="2700000">
              <a:off x="2918202" y="2295926"/>
              <a:ext cx="1827603" cy="902439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tx1">
                    <a:alpha val="55000"/>
                  </a:schemeClr>
                </a:gs>
                <a:gs pos="100000">
                  <a:srgbClr val="F2F2F2">
                    <a:alpha val="0"/>
                  </a:srgbClr>
                </a:gs>
              </a:gsLst>
              <a:lin ang="0" scaled="0"/>
            </a:gradFill>
            <a:ln>
              <a:noFill/>
            </a:ln>
            <a:effectLst>
              <a:softEdge rad="50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214" name="椭圆 36">
              <a:extLst>
                <a:ext uri="{FF2B5EF4-FFF2-40B4-BE49-F238E27FC236}">
                  <a16:creationId xmlns:a16="http://schemas.microsoft.com/office/drawing/2014/main" id="{2820179D-6F38-42B4-8907-3773BC48A24B}"/>
                </a:ext>
              </a:extLst>
            </p:cNvPr>
            <p:cNvSpPr/>
            <p:nvPr/>
          </p:nvSpPr>
          <p:spPr>
            <a:xfrm>
              <a:off x="3086100" y="1993900"/>
              <a:ext cx="762000" cy="762000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ln w="1270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165100" dist="76200" dir="2700000" sx="97000" sy="97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15" name="组合 30">
            <a:extLst>
              <a:ext uri="{FF2B5EF4-FFF2-40B4-BE49-F238E27FC236}">
                <a16:creationId xmlns:a16="http://schemas.microsoft.com/office/drawing/2014/main" id="{46D96D0E-50B5-45FB-BEDB-BD3901F8398C}"/>
              </a:ext>
            </a:extLst>
          </p:cNvPr>
          <p:cNvGrpSpPr/>
          <p:nvPr/>
        </p:nvGrpSpPr>
        <p:grpSpPr>
          <a:xfrm>
            <a:off x="7373748" y="2515570"/>
            <a:ext cx="964235" cy="1418629"/>
            <a:chOff x="7373748" y="2115520"/>
            <a:chExt cx="964235" cy="1418629"/>
          </a:xfrm>
        </p:grpSpPr>
        <p:grpSp>
          <p:nvGrpSpPr>
            <p:cNvPr id="216" name="组合 42">
              <a:extLst>
                <a:ext uri="{FF2B5EF4-FFF2-40B4-BE49-F238E27FC236}">
                  <a16:creationId xmlns:a16="http://schemas.microsoft.com/office/drawing/2014/main" id="{8DAE7075-6783-4FD4-9E9D-50F27DF95FE7}"/>
                </a:ext>
              </a:extLst>
            </p:cNvPr>
            <p:cNvGrpSpPr/>
            <p:nvPr/>
          </p:nvGrpSpPr>
          <p:grpSpPr>
            <a:xfrm>
              <a:off x="7373748" y="2115520"/>
              <a:ext cx="964235" cy="1418629"/>
              <a:chOff x="2993266" y="1723328"/>
              <a:chExt cx="1411736" cy="2077014"/>
            </a:xfrm>
          </p:grpSpPr>
          <p:sp>
            <p:nvSpPr>
              <p:cNvPr id="221" name="圆角矩形 43">
                <a:extLst>
                  <a:ext uri="{FF2B5EF4-FFF2-40B4-BE49-F238E27FC236}">
                    <a16:creationId xmlns:a16="http://schemas.microsoft.com/office/drawing/2014/main" id="{9ACBF6D5-0536-4274-AA4F-A85C9B63BAF3}"/>
                  </a:ext>
                </a:extLst>
              </p:cNvPr>
              <p:cNvSpPr/>
              <p:nvPr/>
            </p:nvSpPr>
            <p:spPr>
              <a:xfrm rot="2700000">
                <a:off x="2800568" y="2195908"/>
                <a:ext cx="2077014" cy="113185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69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22" name="椭圆 44">
                <a:extLst>
                  <a:ext uri="{FF2B5EF4-FFF2-40B4-BE49-F238E27FC236}">
                    <a16:creationId xmlns:a16="http://schemas.microsoft.com/office/drawing/2014/main" id="{BB1CC75E-ED21-4F64-B232-0082482395EF}"/>
                  </a:ext>
                </a:extLst>
              </p:cNvPr>
              <p:cNvSpPr/>
              <p:nvPr/>
            </p:nvSpPr>
            <p:spPr>
              <a:xfrm>
                <a:off x="2993266" y="1901066"/>
                <a:ext cx="947668" cy="9476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016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3" name="圆角矩形 45">
                <a:extLst>
                  <a:ext uri="{FF2B5EF4-FFF2-40B4-BE49-F238E27FC236}">
                    <a16:creationId xmlns:a16="http://schemas.microsoft.com/office/drawing/2014/main" id="{FC10EE18-F47A-4FFC-93AE-D9422DAC0EFD}"/>
                  </a:ext>
                </a:extLst>
              </p:cNvPr>
              <p:cNvSpPr/>
              <p:nvPr/>
            </p:nvSpPr>
            <p:spPr>
              <a:xfrm rot="2700000">
                <a:off x="2918202" y="2295926"/>
                <a:ext cx="1827603" cy="90243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55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24" name="椭圆 46">
                <a:extLst>
                  <a:ext uri="{FF2B5EF4-FFF2-40B4-BE49-F238E27FC236}">
                    <a16:creationId xmlns:a16="http://schemas.microsoft.com/office/drawing/2014/main" id="{1F0F094B-4557-4B5A-99DC-FC68A9FBCDE4}"/>
                  </a:ext>
                </a:extLst>
              </p:cNvPr>
              <p:cNvSpPr/>
              <p:nvPr/>
            </p:nvSpPr>
            <p:spPr>
              <a:xfrm>
                <a:off x="3086100" y="1993900"/>
                <a:ext cx="762000" cy="762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165100" dist="76200" dir="2700000" sx="97000" sy="97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17" name="Group 62">
              <a:extLst>
                <a:ext uri="{FF2B5EF4-FFF2-40B4-BE49-F238E27FC236}">
                  <a16:creationId xmlns:a16="http://schemas.microsoft.com/office/drawing/2014/main" id="{49B8E709-97A3-479C-B849-06970B4010E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541315" y="2436381"/>
              <a:ext cx="295528" cy="235965"/>
              <a:chOff x="3775" y="2110"/>
              <a:chExt cx="129" cy="103"/>
            </a:xfrm>
            <a:solidFill>
              <a:srgbClr val="663A77"/>
            </a:solidFill>
            <a:effectLst/>
          </p:grpSpPr>
          <p:sp>
            <p:nvSpPr>
              <p:cNvPr id="218" name="Freeform 63">
                <a:extLst>
                  <a:ext uri="{FF2B5EF4-FFF2-40B4-BE49-F238E27FC236}">
                    <a16:creationId xmlns:a16="http://schemas.microsoft.com/office/drawing/2014/main" id="{800BAAB7-C1A8-47C2-AAA0-31A3BDBFFC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75" y="2177"/>
                <a:ext cx="40" cy="36"/>
              </a:xfrm>
              <a:custGeom>
                <a:avLst/>
                <a:gdLst>
                  <a:gd name="T0" fmla="*/ 5 w 16"/>
                  <a:gd name="T1" fmla="*/ 0 h 14"/>
                  <a:gd name="T2" fmla="*/ 0 w 16"/>
                  <a:gd name="T3" fmla="*/ 4 h 14"/>
                  <a:gd name="T4" fmla="*/ 10 w 16"/>
                  <a:gd name="T5" fmla="*/ 14 h 14"/>
                  <a:gd name="T6" fmla="*/ 16 w 16"/>
                  <a:gd name="T7" fmla="*/ 9 h 14"/>
                  <a:gd name="T8" fmla="*/ 5 w 16"/>
                  <a:gd name="T9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14">
                    <a:moveTo>
                      <a:pt x="5" y="0"/>
                    </a:moveTo>
                    <a:cubicBezTo>
                      <a:pt x="1" y="3"/>
                      <a:pt x="0" y="4"/>
                      <a:pt x="0" y="4"/>
                    </a:cubicBezTo>
                    <a:cubicBezTo>
                      <a:pt x="10" y="14"/>
                      <a:pt x="10" y="14"/>
                      <a:pt x="10" y="14"/>
                    </a:cubicBezTo>
                    <a:cubicBezTo>
                      <a:pt x="10" y="14"/>
                      <a:pt x="13" y="11"/>
                      <a:pt x="16" y="9"/>
                    </a:cubicBezTo>
                    <a:lnTo>
                      <a:pt x="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19" name="Freeform 64">
                <a:extLst>
                  <a:ext uri="{FF2B5EF4-FFF2-40B4-BE49-F238E27FC236}">
                    <a16:creationId xmlns:a16="http://schemas.microsoft.com/office/drawing/2014/main" id="{2A8A109A-E8A3-4083-AF5D-735DCEAFF4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5" y="2156"/>
                <a:ext cx="109" cy="41"/>
              </a:xfrm>
              <a:custGeom>
                <a:avLst/>
                <a:gdLst>
                  <a:gd name="T0" fmla="*/ 37 w 44"/>
                  <a:gd name="T1" fmla="*/ 4 h 16"/>
                  <a:gd name="T2" fmla="*/ 29 w 44"/>
                  <a:gd name="T3" fmla="*/ 9 h 16"/>
                  <a:gd name="T4" fmla="*/ 18 w 44"/>
                  <a:gd name="T5" fmla="*/ 8 h 16"/>
                  <a:gd name="T6" fmla="*/ 25 w 44"/>
                  <a:gd name="T7" fmla="*/ 7 h 16"/>
                  <a:gd name="T8" fmla="*/ 31 w 44"/>
                  <a:gd name="T9" fmla="*/ 2 h 16"/>
                  <a:gd name="T10" fmla="*/ 20 w 44"/>
                  <a:gd name="T11" fmla="*/ 2 h 16"/>
                  <a:gd name="T12" fmla="*/ 9 w 44"/>
                  <a:gd name="T13" fmla="*/ 2 h 16"/>
                  <a:gd name="T14" fmla="*/ 0 w 44"/>
                  <a:gd name="T15" fmla="*/ 7 h 16"/>
                  <a:gd name="T16" fmla="*/ 9 w 44"/>
                  <a:gd name="T17" fmla="*/ 16 h 16"/>
                  <a:gd name="T18" fmla="*/ 13 w 44"/>
                  <a:gd name="T19" fmla="*/ 14 h 16"/>
                  <a:gd name="T20" fmla="*/ 29 w 44"/>
                  <a:gd name="T21" fmla="*/ 14 h 16"/>
                  <a:gd name="T22" fmla="*/ 44 w 44"/>
                  <a:gd name="T23" fmla="*/ 2 h 16"/>
                  <a:gd name="T24" fmla="*/ 37 w 44"/>
                  <a:gd name="T25" fmla="*/ 4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4" h="16">
                    <a:moveTo>
                      <a:pt x="37" y="4"/>
                    </a:moveTo>
                    <a:cubicBezTo>
                      <a:pt x="34" y="7"/>
                      <a:pt x="32" y="8"/>
                      <a:pt x="29" y="9"/>
                    </a:cubicBezTo>
                    <a:cubicBezTo>
                      <a:pt x="24" y="10"/>
                      <a:pt x="19" y="9"/>
                      <a:pt x="18" y="8"/>
                    </a:cubicBezTo>
                    <a:cubicBezTo>
                      <a:pt x="15" y="6"/>
                      <a:pt x="18" y="7"/>
                      <a:pt x="25" y="7"/>
                    </a:cubicBezTo>
                    <a:cubicBezTo>
                      <a:pt x="32" y="6"/>
                      <a:pt x="31" y="2"/>
                      <a:pt x="31" y="2"/>
                    </a:cubicBezTo>
                    <a:cubicBezTo>
                      <a:pt x="29" y="2"/>
                      <a:pt x="27" y="2"/>
                      <a:pt x="20" y="2"/>
                    </a:cubicBezTo>
                    <a:cubicBezTo>
                      <a:pt x="17" y="2"/>
                      <a:pt x="12" y="1"/>
                      <a:pt x="9" y="2"/>
                    </a:cubicBezTo>
                    <a:cubicBezTo>
                      <a:pt x="6" y="2"/>
                      <a:pt x="4" y="5"/>
                      <a:pt x="0" y="7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11" y="15"/>
                      <a:pt x="12" y="14"/>
                      <a:pt x="13" y="14"/>
                    </a:cubicBezTo>
                    <a:cubicBezTo>
                      <a:pt x="16" y="14"/>
                      <a:pt x="23" y="15"/>
                      <a:pt x="29" y="14"/>
                    </a:cubicBezTo>
                    <a:cubicBezTo>
                      <a:pt x="40" y="9"/>
                      <a:pt x="44" y="2"/>
                      <a:pt x="44" y="2"/>
                    </a:cubicBezTo>
                    <a:cubicBezTo>
                      <a:pt x="44" y="2"/>
                      <a:pt x="41" y="0"/>
                      <a:pt x="3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0" name="Freeform 65">
                <a:extLst>
                  <a:ext uri="{FF2B5EF4-FFF2-40B4-BE49-F238E27FC236}">
                    <a16:creationId xmlns:a16="http://schemas.microsoft.com/office/drawing/2014/main" id="{93C18C55-2908-45F2-B9A5-07826AD97AA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10" y="2110"/>
                <a:ext cx="94" cy="41"/>
              </a:xfrm>
              <a:custGeom>
                <a:avLst/>
                <a:gdLst>
                  <a:gd name="T0" fmla="*/ 38 w 38"/>
                  <a:gd name="T1" fmla="*/ 0 h 16"/>
                  <a:gd name="T2" fmla="*/ 34 w 38"/>
                  <a:gd name="T3" fmla="*/ 0 h 16"/>
                  <a:gd name="T4" fmla="*/ 34 w 38"/>
                  <a:gd name="T5" fmla="*/ 6 h 16"/>
                  <a:gd name="T6" fmla="*/ 32 w 38"/>
                  <a:gd name="T7" fmla="*/ 6 h 16"/>
                  <a:gd name="T8" fmla="*/ 32 w 38"/>
                  <a:gd name="T9" fmla="*/ 0 h 16"/>
                  <a:gd name="T10" fmla="*/ 28 w 38"/>
                  <a:gd name="T11" fmla="*/ 0 h 16"/>
                  <a:gd name="T12" fmla="*/ 28 w 38"/>
                  <a:gd name="T13" fmla="*/ 6 h 16"/>
                  <a:gd name="T14" fmla="*/ 12 w 38"/>
                  <a:gd name="T15" fmla="*/ 6 h 16"/>
                  <a:gd name="T16" fmla="*/ 12 w 38"/>
                  <a:gd name="T17" fmla="*/ 3 h 16"/>
                  <a:gd name="T18" fmla="*/ 12 w 38"/>
                  <a:gd name="T19" fmla="*/ 1 h 16"/>
                  <a:gd name="T20" fmla="*/ 11 w 38"/>
                  <a:gd name="T21" fmla="*/ 0 h 16"/>
                  <a:gd name="T22" fmla="*/ 9 w 38"/>
                  <a:gd name="T23" fmla="*/ 0 h 16"/>
                  <a:gd name="T24" fmla="*/ 3 w 38"/>
                  <a:gd name="T25" fmla="*/ 0 h 16"/>
                  <a:gd name="T26" fmla="*/ 1 w 38"/>
                  <a:gd name="T27" fmla="*/ 0 h 16"/>
                  <a:gd name="T28" fmla="*/ 0 w 38"/>
                  <a:gd name="T29" fmla="*/ 2 h 16"/>
                  <a:gd name="T30" fmla="*/ 0 w 38"/>
                  <a:gd name="T31" fmla="*/ 3 h 16"/>
                  <a:gd name="T32" fmla="*/ 0 w 38"/>
                  <a:gd name="T33" fmla="*/ 13 h 16"/>
                  <a:gd name="T34" fmla="*/ 0 w 38"/>
                  <a:gd name="T35" fmla="*/ 15 h 16"/>
                  <a:gd name="T36" fmla="*/ 2 w 38"/>
                  <a:gd name="T37" fmla="*/ 16 h 16"/>
                  <a:gd name="T38" fmla="*/ 3 w 38"/>
                  <a:gd name="T39" fmla="*/ 16 h 16"/>
                  <a:gd name="T40" fmla="*/ 9 w 38"/>
                  <a:gd name="T41" fmla="*/ 16 h 16"/>
                  <a:gd name="T42" fmla="*/ 11 w 38"/>
                  <a:gd name="T43" fmla="*/ 16 h 16"/>
                  <a:gd name="T44" fmla="*/ 12 w 38"/>
                  <a:gd name="T45" fmla="*/ 14 h 16"/>
                  <a:gd name="T46" fmla="*/ 12 w 38"/>
                  <a:gd name="T47" fmla="*/ 13 h 16"/>
                  <a:gd name="T48" fmla="*/ 12 w 38"/>
                  <a:gd name="T49" fmla="*/ 10 h 16"/>
                  <a:gd name="T50" fmla="*/ 38 w 38"/>
                  <a:gd name="T51" fmla="*/ 10 h 16"/>
                  <a:gd name="T52" fmla="*/ 38 w 38"/>
                  <a:gd name="T53" fmla="*/ 0 h 16"/>
                  <a:gd name="T54" fmla="*/ 3 w 38"/>
                  <a:gd name="T55" fmla="*/ 3 h 16"/>
                  <a:gd name="T56" fmla="*/ 9 w 38"/>
                  <a:gd name="T57" fmla="*/ 3 h 16"/>
                  <a:gd name="T58" fmla="*/ 9 w 38"/>
                  <a:gd name="T59" fmla="*/ 13 h 16"/>
                  <a:gd name="T60" fmla="*/ 3 w 38"/>
                  <a:gd name="T61" fmla="*/ 13 h 16"/>
                  <a:gd name="T62" fmla="*/ 3 w 38"/>
                  <a:gd name="T63" fmla="*/ 3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8" h="16">
                    <a:moveTo>
                      <a:pt x="38" y="0"/>
                    </a:moveTo>
                    <a:cubicBezTo>
                      <a:pt x="34" y="0"/>
                      <a:pt x="34" y="0"/>
                      <a:pt x="34" y="0"/>
                    </a:cubicBezTo>
                    <a:cubicBezTo>
                      <a:pt x="34" y="6"/>
                      <a:pt x="34" y="6"/>
                      <a:pt x="34" y="6"/>
                    </a:cubicBezTo>
                    <a:cubicBezTo>
                      <a:pt x="32" y="6"/>
                      <a:pt x="32" y="6"/>
                      <a:pt x="32" y="6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8" y="6"/>
                      <a:pt x="28" y="6"/>
                      <a:pt x="28" y="6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12" y="2"/>
                      <a:pt x="12" y="2"/>
                      <a:pt x="12" y="1"/>
                    </a:cubicBezTo>
                    <a:cubicBezTo>
                      <a:pt x="12" y="1"/>
                      <a:pt x="11" y="0"/>
                      <a:pt x="11" y="0"/>
                    </a:cubicBezTo>
                    <a:cubicBezTo>
                      <a:pt x="10" y="0"/>
                      <a:pt x="10" y="0"/>
                      <a:pt x="9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2" y="0"/>
                      <a:pt x="1" y="0"/>
                    </a:cubicBezTo>
                    <a:cubicBezTo>
                      <a:pt x="1" y="1"/>
                      <a:pt x="0" y="1"/>
                      <a:pt x="0" y="2"/>
                    </a:cubicBezTo>
                    <a:cubicBezTo>
                      <a:pt x="0" y="2"/>
                      <a:pt x="0" y="2"/>
                      <a:pt x="0" y="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4"/>
                      <a:pt x="0" y="14"/>
                      <a:pt x="0" y="15"/>
                    </a:cubicBezTo>
                    <a:cubicBezTo>
                      <a:pt x="1" y="15"/>
                      <a:pt x="1" y="16"/>
                      <a:pt x="2" y="16"/>
                    </a:cubicBezTo>
                    <a:cubicBezTo>
                      <a:pt x="2" y="16"/>
                      <a:pt x="2" y="16"/>
                      <a:pt x="3" y="16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10" y="16"/>
                      <a:pt x="11" y="16"/>
                      <a:pt x="11" y="16"/>
                    </a:cubicBezTo>
                    <a:cubicBezTo>
                      <a:pt x="12" y="15"/>
                      <a:pt x="12" y="15"/>
                      <a:pt x="12" y="14"/>
                    </a:cubicBezTo>
                    <a:cubicBezTo>
                      <a:pt x="12" y="14"/>
                      <a:pt x="12" y="13"/>
                      <a:pt x="12" y="13"/>
                    </a:cubicBezTo>
                    <a:cubicBezTo>
                      <a:pt x="12" y="10"/>
                      <a:pt x="12" y="10"/>
                      <a:pt x="12" y="10"/>
                    </a:cubicBezTo>
                    <a:cubicBezTo>
                      <a:pt x="38" y="10"/>
                      <a:pt x="38" y="10"/>
                      <a:pt x="38" y="10"/>
                    </a:cubicBezTo>
                    <a:lnTo>
                      <a:pt x="38" y="0"/>
                    </a:lnTo>
                    <a:close/>
                    <a:moveTo>
                      <a:pt x="3" y="3"/>
                    </a:moveTo>
                    <a:cubicBezTo>
                      <a:pt x="9" y="3"/>
                      <a:pt x="9" y="3"/>
                      <a:pt x="9" y="3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3" y="13"/>
                      <a:pt x="3" y="13"/>
                      <a:pt x="3" y="13"/>
                    </a:cubicBezTo>
                    <a:lnTo>
                      <a:pt x="3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225" name="组合 3">
            <a:extLst>
              <a:ext uri="{FF2B5EF4-FFF2-40B4-BE49-F238E27FC236}">
                <a16:creationId xmlns:a16="http://schemas.microsoft.com/office/drawing/2014/main" id="{F1AC6EF1-F090-461C-BE38-C8761FEE5EB2}"/>
              </a:ext>
            </a:extLst>
          </p:cNvPr>
          <p:cNvGrpSpPr/>
          <p:nvPr/>
        </p:nvGrpSpPr>
        <p:grpSpPr>
          <a:xfrm>
            <a:off x="4344188" y="3134495"/>
            <a:ext cx="3503625" cy="3643549"/>
            <a:chOff x="4344188" y="2734445"/>
            <a:chExt cx="3503625" cy="3643549"/>
          </a:xfrm>
        </p:grpSpPr>
        <p:grpSp>
          <p:nvGrpSpPr>
            <p:cNvPr id="226" name="组合 8">
              <a:extLst>
                <a:ext uri="{FF2B5EF4-FFF2-40B4-BE49-F238E27FC236}">
                  <a16:creationId xmlns:a16="http://schemas.microsoft.com/office/drawing/2014/main" id="{FB79C602-049D-49F6-A069-704FE74C8405}"/>
                </a:ext>
              </a:extLst>
            </p:cNvPr>
            <p:cNvGrpSpPr/>
            <p:nvPr/>
          </p:nvGrpSpPr>
          <p:grpSpPr>
            <a:xfrm>
              <a:off x="5089121" y="2734445"/>
              <a:ext cx="2013758" cy="3215014"/>
              <a:chOff x="2628900" y="0"/>
              <a:chExt cx="3924300" cy="6265240"/>
            </a:xfrm>
          </p:grpSpPr>
          <p:sp>
            <p:nvSpPr>
              <p:cNvPr id="228" name="圆角矩形 9">
                <a:extLst>
                  <a:ext uri="{FF2B5EF4-FFF2-40B4-BE49-F238E27FC236}">
                    <a16:creationId xmlns:a16="http://schemas.microsoft.com/office/drawing/2014/main" id="{10F1E086-4DDA-45CA-B9A9-59CEFF7FE0C4}"/>
                  </a:ext>
                </a:extLst>
              </p:cNvPr>
              <p:cNvSpPr/>
              <p:nvPr/>
            </p:nvSpPr>
            <p:spPr>
              <a:xfrm>
                <a:off x="4210045" y="6028873"/>
                <a:ext cx="762006" cy="217714"/>
              </a:xfrm>
              <a:prstGeom prst="roundRect">
                <a:avLst/>
              </a:prstGeom>
              <a:gradFill>
                <a:gsLst>
                  <a:gs pos="53000">
                    <a:schemeClr val="bg1">
                      <a:lumMod val="75000"/>
                    </a:schemeClr>
                  </a:gs>
                  <a:gs pos="100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29" name="任意多边形 10">
                <a:extLst>
                  <a:ext uri="{FF2B5EF4-FFF2-40B4-BE49-F238E27FC236}">
                    <a16:creationId xmlns:a16="http://schemas.microsoft.com/office/drawing/2014/main" id="{C5BE4B4C-2013-4023-8A58-EBCAD514F9E3}"/>
                  </a:ext>
                </a:extLst>
              </p:cNvPr>
              <p:cNvSpPr/>
              <p:nvPr/>
            </p:nvSpPr>
            <p:spPr>
              <a:xfrm rot="18900000">
                <a:off x="3939602" y="4936160"/>
                <a:ext cx="1302892" cy="1329080"/>
              </a:xfrm>
              <a:custGeom>
                <a:avLst/>
                <a:gdLst>
                  <a:gd name="connsiteX0" fmla="*/ 221518 w 1329080"/>
                  <a:gd name="connsiteY0" fmla="*/ 0 h 1329080"/>
                  <a:gd name="connsiteX1" fmla="*/ 1329080 w 1329080"/>
                  <a:gd name="connsiteY1" fmla="*/ 1107563 h 1329080"/>
                  <a:gd name="connsiteX2" fmla="*/ 1107563 w 1329080"/>
                  <a:gd name="connsiteY2" fmla="*/ 1329080 h 1329080"/>
                  <a:gd name="connsiteX3" fmla="*/ 543947 w 1329080"/>
                  <a:gd name="connsiteY3" fmla="*/ 1329080 h 1329080"/>
                  <a:gd name="connsiteX4" fmla="*/ 0 w 1329080"/>
                  <a:gd name="connsiteY4" fmla="*/ 785133 h 1329080"/>
                  <a:gd name="connsiteX5" fmla="*/ 0 w 1329080"/>
                  <a:gd name="connsiteY5" fmla="*/ 221518 h 1329080"/>
                  <a:gd name="connsiteX6" fmla="*/ 221518 w 1329080"/>
                  <a:gd name="connsiteY6" fmla="*/ 0 h 1329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29080" h="1329080">
                    <a:moveTo>
                      <a:pt x="221518" y="0"/>
                    </a:moveTo>
                    <a:lnTo>
                      <a:pt x="1329080" y="1107563"/>
                    </a:lnTo>
                    <a:cubicBezTo>
                      <a:pt x="1329080" y="1229903"/>
                      <a:pt x="1229903" y="1329080"/>
                      <a:pt x="1107563" y="1329080"/>
                    </a:cubicBezTo>
                    <a:lnTo>
                      <a:pt x="543947" y="1329080"/>
                    </a:lnTo>
                    <a:lnTo>
                      <a:pt x="0" y="785133"/>
                    </a:lnTo>
                    <a:lnTo>
                      <a:pt x="0" y="221518"/>
                    </a:lnTo>
                    <a:cubicBezTo>
                      <a:pt x="0" y="99177"/>
                      <a:pt x="99177" y="0"/>
                      <a:pt x="221518" y="0"/>
                    </a:cubicBezTo>
                    <a:close/>
                  </a:path>
                </a:pathLst>
              </a:custGeom>
              <a:gradFill>
                <a:gsLst>
                  <a:gs pos="48000">
                    <a:schemeClr val="bg1">
                      <a:lumMod val="65000"/>
                    </a:schemeClr>
                  </a:gs>
                  <a:gs pos="100000">
                    <a:schemeClr val="bg1">
                      <a:lumMod val="75000"/>
                      <a:alpha val="82000"/>
                    </a:schemeClr>
                  </a:gs>
                  <a:gs pos="3000">
                    <a:schemeClr val="bg1">
                      <a:lumMod val="50000"/>
                    </a:schemeClr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30" name="任意多边形 11">
                <a:extLst>
                  <a:ext uri="{FF2B5EF4-FFF2-40B4-BE49-F238E27FC236}">
                    <a16:creationId xmlns:a16="http://schemas.microsoft.com/office/drawing/2014/main" id="{372D6DAA-718A-446D-9115-FA5795C3239B}"/>
                  </a:ext>
                </a:extLst>
              </p:cNvPr>
              <p:cNvSpPr/>
              <p:nvPr/>
            </p:nvSpPr>
            <p:spPr>
              <a:xfrm>
                <a:off x="3748087" y="4667248"/>
                <a:ext cx="1685925" cy="933452"/>
              </a:xfrm>
              <a:custGeom>
                <a:avLst/>
                <a:gdLst>
                  <a:gd name="connsiteX0" fmla="*/ 0 w 1685925"/>
                  <a:gd name="connsiteY0" fmla="*/ 0 h 933452"/>
                  <a:gd name="connsiteX1" fmla="*/ 1685925 w 1685925"/>
                  <a:gd name="connsiteY1" fmla="*/ 0 h 933452"/>
                  <a:gd name="connsiteX2" fmla="*/ 1685925 w 1685925"/>
                  <a:gd name="connsiteY2" fmla="*/ 933452 h 933452"/>
                  <a:gd name="connsiteX3" fmla="*/ 0 w 1685925"/>
                  <a:gd name="connsiteY3" fmla="*/ 933452 h 9334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85925" h="933452">
                    <a:moveTo>
                      <a:pt x="0" y="0"/>
                    </a:moveTo>
                    <a:lnTo>
                      <a:pt x="1685925" y="0"/>
                    </a:lnTo>
                    <a:lnTo>
                      <a:pt x="1685925" y="933452"/>
                    </a:lnTo>
                    <a:lnTo>
                      <a:pt x="0" y="933452"/>
                    </a:lnTo>
                    <a:close/>
                  </a:path>
                </a:pathLst>
              </a:custGeom>
              <a:gradFill>
                <a:gsLst>
                  <a:gs pos="88000">
                    <a:schemeClr val="bg1">
                      <a:lumMod val="75000"/>
                    </a:schemeClr>
                  </a:gs>
                  <a:gs pos="51000">
                    <a:schemeClr val="bg1">
                      <a:lumMod val="65000"/>
                    </a:schemeClr>
                  </a:gs>
                  <a:gs pos="64000">
                    <a:schemeClr val="bg1">
                      <a:lumMod val="85000"/>
                    </a:schemeClr>
                  </a:gs>
                  <a:gs pos="76000">
                    <a:schemeClr val="bg1"/>
                  </a:gs>
                  <a:gs pos="37000">
                    <a:schemeClr val="bg1">
                      <a:lumMod val="85000"/>
                    </a:schemeClr>
                  </a:gs>
                  <a:gs pos="2200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  <a:gs pos="3000">
                    <a:schemeClr val="bg1">
                      <a:lumMod val="65000"/>
                    </a:schemeClr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31" name="圆角矩形 12">
                <a:extLst>
                  <a:ext uri="{FF2B5EF4-FFF2-40B4-BE49-F238E27FC236}">
                    <a16:creationId xmlns:a16="http://schemas.microsoft.com/office/drawing/2014/main" id="{A6606395-D29A-4418-B002-7A61F559D509}"/>
                  </a:ext>
                </a:extLst>
              </p:cNvPr>
              <p:cNvSpPr/>
              <p:nvPr/>
            </p:nvSpPr>
            <p:spPr>
              <a:xfrm rot="-300000">
                <a:off x="3745777" y="5473848"/>
                <a:ext cx="1674823" cy="82848"/>
              </a:xfrm>
              <a:prstGeom prst="roundRect">
                <a:avLst>
                  <a:gd name="adj" fmla="val 13637"/>
                </a:avLst>
              </a:prstGeom>
              <a:gradFill>
                <a:gsLst>
                  <a:gs pos="78000">
                    <a:schemeClr val="bg1"/>
                  </a:gs>
                  <a:gs pos="53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50000"/>
                    </a:schemeClr>
                  </a:gs>
                  <a:gs pos="23000">
                    <a:schemeClr val="bg1"/>
                  </a:gs>
                  <a:gs pos="0">
                    <a:schemeClr val="bg1">
                      <a:lumMod val="50000"/>
                    </a:schemeClr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32" name="圆角矩形 13">
                <a:extLst>
                  <a:ext uri="{FF2B5EF4-FFF2-40B4-BE49-F238E27FC236}">
                    <a16:creationId xmlns:a16="http://schemas.microsoft.com/office/drawing/2014/main" id="{E8935CE4-EB0A-4DC1-8FDB-B5B9A36D4895}"/>
                  </a:ext>
                </a:extLst>
              </p:cNvPr>
              <p:cNvSpPr/>
              <p:nvPr/>
            </p:nvSpPr>
            <p:spPr>
              <a:xfrm rot="-300000">
                <a:off x="3745777" y="5003011"/>
                <a:ext cx="1674823" cy="78828"/>
              </a:xfrm>
              <a:prstGeom prst="roundRect">
                <a:avLst>
                  <a:gd name="adj" fmla="val 18590"/>
                </a:avLst>
              </a:prstGeom>
              <a:gradFill>
                <a:gsLst>
                  <a:gs pos="78000">
                    <a:schemeClr val="bg1"/>
                  </a:gs>
                  <a:gs pos="53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50000"/>
                    </a:schemeClr>
                  </a:gs>
                  <a:gs pos="23000">
                    <a:schemeClr val="bg1"/>
                  </a:gs>
                  <a:gs pos="0">
                    <a:schemeClr val="bg1">
                      <a:lumMod val="50000"/>
                    </a:schemeClr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33" name="圆角矩形 14">
                <a:extLst>
                  <a:ext uri="{FF2B5EF4-FFF2-40B4-BE49-F238E27FC236}">
                    <a16:creationId xmlns:a16="http://schemas.microsoft.com/office/drawing/2014/main" id="{C9263ACA-E863-4FE5-82CF-84A311AFFAAB}"/>
                  </a:ext>
                </a:extLst>
              </p:cNvPr>
              <p:cNvSpPr/>
              <p:nvPr/>
            </p:nvSpPr>
            <p:spPr>
              <a:xfrm rot="-300000">
                <a:off x="3745777" y="5169689"/>
                <a:ext cx="1674823" cy="78828"/>
              </a:xfrm>
              <a:prstGeom prst="roundRect">
                <a:avLst>
                  <a:gd name="adj" fmla="val 1062"/>
                </a:avLst>
              </a:prstGeom>
              <a:gradFill>
                <a:gsLst>
                  <a:gs pos="78000">
                    <a:schemeClr val="bg1"/>
                  </a:gs>
                  <a:gs pos="53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50000"/>
                    </a:schemeClr>
                  </a:gs>
                  <a:gs pos="23000">
                    <a:schemeClr val="bg1"/>
                  </a:gs>
                  <a:gs pos="0">
                    <a:schemeClr val="bg1">
                      <a:lumMod val="50000"/>
                    </a:schemeClr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34" name="圆角矩形 15">
                <a:extLst>
                  <a:ext uri="{FF2B5EF4-FFF2-40B4-BE49-F238E27FC236}">
                    <a16:creationId xmlns:a16="http://schemas.microsoft.com/office/drawing/2014/main" id="{6875D8E2-5919-4D2A-BA23-FE4D69489868}"/>
                  </a:ext>
                </a:extLst>
              </p:cNvPr>
              <p:cNvSpPr/>
              <p:nvPr/>
            </p:nvSpPr>
            <p:spPr>
              <a:xfrm rot="-300000">
                <a:off x="3745777" y="5338507"/>
                <a:ext cx="1674823" cy="78828"/>
              </a:xfrm>
              <a:prstGeom prst="roundRect">
                <a:avLst>
                  <a:gd name="adj" fmla="val 14265"/>
                </a:avLst>
              </a:prstGeom>
              <a:gradFill>
                <a:gsLst>
                  <a:gs pos="78000">
                    <a:schemeClr val="bg1"/>
                  </a:gs>
                  <a:gs pos="53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50000"/>
                    </a:schemeClr>
                  </a:gs>
                  <a:gs pos="23000">
                    <a:schemeClr val="bg1"/>
                  </a:gs>
                  <a:gs pos="0">
                    <a:schemeClr val="bg1">
                      <a:lumMod val="50000"/>
                    </a:schemeClr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35" name="任意多边形 16">
                <a:extLst>
                  <a:ext uri="{FF2B5EF4-FFF2-40B4-BE49-F238E27FC236}">
                    <a16:creationId xmlns:a16="http://schemas.microsoft.com/office/drawing/2014/main" id="{B5B7B07B-9CC7-4C38-8CEB-1E30EDA252D8}"/>
                  </a:ext>
                </a:extLst>
              </p:cNvPr>
              <p:cNvSpPr/>
              <p:nvPr/>
            </p:nvSpPr>
            <p:spPr>
              <a:xfrm>
                <a:off x="2628900" y="0"/>
                <a:ext cx="3924300" cy="4667248"/>
              </a:xfrm>
              <a:custGeom>
                <a:avLst/>
                <a:gdLst>
                  <a:gd name="connsiteX0" fmla="*/ 1962150 w 3924300"/>
                  <a:gd name="connsiteY0" fmla="*/ 0 h 4667248"/>
                  <a:gd name="connsiteX1" fmla="*/ 3924300 w 3924300"/>
                  <a:gd name="connsiteY1" fmla="*/ 1962150 h 4667248"/>
                  <a:gd name="connsiteX2" fmla="*/ 3770105 w 3924300"/>
                  <a:gd name="connsiteY2" fmla="*/ 2725908 h 4667248"/>
                  <a:gd name="connsiteX3" fmla="*/ 3769902 w 3924300"/>
                  <a:gd name="connsiteY3" fmla="*/ 2726328 h 4667248"/>
                  <a:gd name="connsiteX4" fmla="*/ 3802289 w 3924300"/>
                  <a:gd name="connsiteY4" fmla="*/ 2740482 h 4667248"/>
                  <a:gd name="connsiteX5" fmla="*/ 3076575 w 3924300"/>
                  <a:gd name="connsiteY5" fmla="*/ 4362442 h 4667248"/>
                  <a:gd name="connsiteX6" fmla="*/ 2771769 w 3924300"/>
                  <a:gd name="connsiteY6" fmla="*/ 4667248 h 4667248"/>
                  <a:gd name="connsiteX7" fmla="*/ 1152531 w 3924300"/>
                  <a:gd name="connsiteY7" fmla="*/ 4667248 h 4667248"/>
                  <a:gd name="connsiteX8" fmla="*/ 847725 w 3924300"/>
                  <a:gd name="connsiteY8" fmla="*/ 4362442 h 4667248"/>
                  <a:gd name="connsiteX9" fmla="*/ 165554 w 3924300"/>
                  <a:gd name="connsiteY9" fmla="*/ 2765883 h 4667248"/>
                  <a:gd name="connsiteX10" fmla="*/ 172070 w 3924300"/>
                  <a:gd name="connsiteY10" fmla="*/ 2763013 h 4667248"/>
                  <a:gd name="connsiteX11" fmla="*/ 154196 w 3924300"/>
                  <a:gd name="connsiteY11" fmla="*/ 2725908 h 4667248"/>
                  <a:gd name="connsiteX12" fmla="*/ 0 w 3924300"/>
                  <a:gd name="connsiteY12" fmla="*/ 1962150 h 4667248"/>
                  <a:gd name="connsiteX13" fmla="*/ 1962150 w 3924300"/>
                  <a:gd name="connsiteY13" fmla="*/ 0 h 4667248"/>
                  <a:gd name="connsiteX0" fmla="*/ 1962150 w 3924300"/>
                  <a:gd name="connsiteY0" fmla="*/ 0 h 4667248"/>
                  <a:gd name="connsiteX1" fmla="*/ 3924300 w 3924300"/>
                  <a:gd name="connsiteY1" fmla="*/ 1962150 h 4667248"/>
                  <a:gd name="connsiteX2" fmla="*/ 3770105 w 3924300"/>
                  <a:gd name="connsiteY2" fmla="*/ 2725908 h 4667248"/>
                  <a:gd name="connsiteX3" fmla="*/ 3802289 w 3924300"/>
                  <a:gd name="connsiteY3" fmla="*/ 2740482 h 4667248"/>
                  <a:gd name="connsiteX4" fmla="*/ 3076575 w 3924300"/>
                  <a:gd name="connsiteY4" fmla="*/ 4362442 h 4667248"/>
                  <a:gd name="connsiteX5" fmla="*/ 2771769 w 3924300"/>
                  <a:gd name="connsiteY5" fmla="*/ 4667248 h 4667248"/>
                  <a:gd name="connsiteX6" fmla="*/ 1152531 w 3924300"/>
                  <a:gd name="connsiteY6" fmla="*/ 4667248 h 4667248"/>
                  <a:gd name="connsiteX7" fmla="*/ 847725 w 3924300"/>
                  <a:gd name="connsiteY7" fmla="*/ 4362442 h 4667248"/>
                  <a:gd name="connsiteX8" fmla="*/ 165554 w 3924300"/>
                  <a:gd name="connsiteY8" fmla="*/ 2765883 h 4667248"/>
                  <a:gd name="connsiteX9" fmla="*/ 172070 w 3924300"/>
                  <a:gd name="connsiteY9" fmla="*/ 2763013 h 4667248"/>
                  <a:gd name="connsiteX10" fmla="*/ 154196 w 3924300"/>
                  <a:gd name="connsiteY10" fmla="*/ 2725908 h 4667248"/>
                  <a:gd name="connsiteX11" fmla="*/ 0 w 3924300"/>
                  <a:gd name="connsiteY11" fmla="*/ 1962150 h 4667248"/>
                  <a:gd name="connsiteX12" fmla="*/ 1962150 w 3924300"/>
                  <a:gd name="connsiteY12" fmla="*/ 0 h 4667248"/>
                  <a:gd name="connsiteX0" fmla="*/ 1962150 w 3924300"/>
                  <a:gd name="connsiteY0" fmla="*/ 0 h 4667248"/>
                  <a:gd name="connsiteX1" fmla="*/ 3924300 w 3924300"/>
                  <a:gd name="connsiteY1" fmla="*/ 1962150 h 4667248"/>
                  <a:gd name="connsiteX2" fmla="*/ 3770105 w 3924300"/>
                  <a:gd name="connsiteY2" fmla="*/ 2725908 h 4667248"/>
                  <a:gd name="connsiteX3" fmla="*/ 3076575 w 3924300"/>
                  <a:gd name="connsiteY3" fmla="*/ 4362442 h 4667248"/>
                  <a:gd name="connsiteX4" fmla="*/ 2771769 w 3924300"/>
                  <a:gd name="connsiteY4" fmla="*/ 4667248 h 4667248"/>
                  <a:gd name="connsiteX5" fmla="*/ 1152531 w 3924300"/>
                  <a:gd name="connsiteY5" fmla="*/ 4667248 h 4667248"/>
                  <a:gd name="connsiteX6" fmla="*/ 847725 w 3924300"/>
                  <a:gd name="connsiteY6" fmla="*/ 4362442 h 4667248"/>
                  <a:gd name="connsiteX7" fmla="*/ 165554 w 3924300"/>
                  <a:gd name="connsiteY7" fmla="*/ 2765883 h 4667248"/>
                  <a:gd name="connsiteX8" fmla="*/ 172070 w 3924300"/>
                  <a:gd name="connsiteY8" fmla="*/ 2763013 h 4667248"/>
                  <a:gd name="connsiteX9" fmla="*/ 154196 w 3924300"/>
                  <a:gd name="connsiteY9" fmla="*/ 2725908 h 4667248"/>
                  <a:gd name="connsiteX10" fmla="*/ 0 w 3924300"/>
                  <a:gd name="connsiteY10" fmla="*/ 1962150 h 4667248"/>
                  <a:gd name="connsiteX11" fmla="*/ 1962150 w 3924300"/>
                  <a:gd name="connsiteY11" fmla="*/ 0 h 4667248"/>
                  <a:gd name="connsiteX0" fmla="*/ 1962150 w 3924300"/>
                  <a:gd name="connsiteY0" fmla="*/ 0 h 4667248"/>
                  <a:gd name="connsiteX1" fmla="*/ 3924300 w 3924300"/>
                  <a:gd name="connsiteY1" fmla="*/ 1962150 h 4667248"/>
                  <a:gd name="connsiteX2" fmla="*/ 3770105 w 3924300"/>
                  <a:gd name="connsiteY2" fmla="*/ 2725908 h 4667248"/>
                  <a:gd name="connsiteX3" fmla="*/ 3076575 w 3924300"/>
                  <a:gd name="connsiteY3" fmla="*/ 4362442 h 4667248"/>
                  <a:gd name="connsiteX4" fmla="*/ 2771769 w 3924300"/>
                  <a:gd name="connsiteY4" fmla="*/ 4667248 h 4667248"/>
                  <a:gd name="connsiteX5" fmla="*/ 1152531 w 3924300"/>
                  <a:gd name="connsiteY5" fmla="*/ 4667248 h 4667248"/>
                  <a:gd name="connsiteX6" fmla="*/ 847725 w 3924300"/>
                  <a:gd name="connsiteY6" fmla="*/ 4362442 h 4667248"/>
                  <a:gd name="connsiteX7" fmla="*/ 165554 w 3924300"/>
                  <a:gd name="connsiteY7" fmla="*/ 2765883 h 4667248"/>
                  <a:gd name="connsiteX8" fmla="*/ 172070 w 3924300"/>
                  <a:gd name="connsiteY8" fmla="*/ 2763013 h 4667248"/>
                  <a:gd name="connsiteX9" fmla="*/ 154196 w 3924300"/>
                  <a:gd name="connsiteY9" fmla="*/ 2725908 h 4667248"/>
                  <a:gd name="connsiteX10" fmla="*/ 0 w 3924300"/>
                  <a:gd name="connsiteY10" fmla="*/ 1962150 h 4667248"/>
                  <a:gd name="connsiteX11" fmla="*/ 1962150 w 3924300"/>
                  <a:gd name="connsiteY11" fmla="*/ 0 h 4667248"/>
                  <a:gd name="connsiteX0" fmla="*/ 1962150 w 3924300"/>
                  <a:gd name="connsiteY0" fmla="*/ 0 h 4667248"/>
                  <a:gd name="connsiteX1" fmla="*/ 3924300 w 3924300"/>
                  <a:gd name="connsiteY1" fmla="*/ 1962150 h 4667248"/>
                  <a:gd name="connsiteX2" fmla="*/ 3770105 w 3924300"/>
                  <a:gd name="connsiteY2" fmla="*/ 2725908 h 4667248"/>
                  <a:gd name="connsiteX3" fmla="*/ 3076575 w 3924300"/>
                  <a:gd name="connsiteY3" fmla="*/ 4362442 h 4667248"/>
                  <a:gd name="connsiteX4" fmla="*/ 2771769 w 3924300"/>
                  <a:gd name="connsiteY4" fmla="*/ 4667248 h 4667248"/>
                  <a:gd name="connsiteX5" fmla="*/ 1152531 w 3924300"/>
                  <a:gd name="connsiteY5" fmla="*/ 4667248 h 4667248"/>
                  <a:gd name="connsiteX6" fmla="*/ 847725 w 3924300"/>
                  <a:gd name="connsiteY6" fmla="*/ 4362442 h 4667248"/>
                  <a:gd name="connsiteX7" fmla="*/ 165554 w 3924300"/>
                  <a:gd name="connsiteY7" fmla="*/ 2765883 h 4667248"/>
                  <a:gd name="connsiteX8" fmla="*/ 172070 w 3924300"/>
                  <a:gd name="connsiteY8" fmla="*/ 2763013 h 4667248"/>
                  <a:gd name="connsiteX9" fmla="*/ 154196 w 3924300"/>
                  <a:gd name="connsiteY9" fmla="*/ 2725908 h 4667248"/>
                  <a:gd name="connsiteX10" fmla="*/ 0 w 3924300"/>
                  <a:gd name="connsiteY10" fmla="*/ 1962150 h 4667248"/>
                  <a:gd name="connsiteX11" fmla="*/ 1962150 w 3924300"/>
                  <a:gd name="connsiteY11" fmla="*/ 0 h 46672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924300" h="4667248">
                    <a:moveTo>
                      <a:pt x="1962150" y="0"/>
                    </a:moveTo>
                    <a:cubicBezTo>
                      <a:pt x="3045816" y="0"/>
                      <a:pt x="3924300" y="878484"/>
                      <a:pt x="3924300" y="1962150"/>
                    </a:cubicBezTo>
                    <a:cubicBezTo>
                      <a:pt x="3924300" y="2233067"/>
                      <a:pt x="3869395" y="2491159"/>
                      <a:pt x="3770105" y="2725908"/>
                    </a:cubicBezTo>
                    <a:cubicBezTo>
                      <a:pt x="3628818" y="3125957"/>
                      <a:pt x="3071514" y="3695985"/>
                      <a:pt x="3076575" y="4362442"/>
                    </a:cubicBezTo>
                    <a:cubicBezTo>
                      <a:pt x="3076575" y="4530782"/>
                      <a:pt x="2940109" y="4667248"/>
                      <a:pt x="2771769" y="4667248"/>
                    </a:cubicBezTo>
                    <a:lnTo>
                      <a:pt x="1152531" y="4667248"/>
                    </a:lnTo>
                    <a:cubicBezTo>
                      <a:pt x="984191" y="4667248"/>
                      <a:pt x="847725" y="4530782"/>
                      <a:pt x="847725" y="4362442"/>
                    </a:cubicBezTo>
                    <a:cubicBezTo>
                      <a:pt x="870101" y="3728807"/>
                      <a:pt x="388106" y="3288393"/>
                      <a:pt x="165554" y="2765883"/>
                    </a:cubicBezTo>
                    <a:lnTo>
                      <a:pt x="172070" y="2763013"/>
                    </a:lnTo>
                    <a:lnTo>
                      <a:pt x="154196" y="2725908"/>
                    </a:lnTo>
                    <a:cubicBezTo>
                      <a:pt x="54905" y="2491159"/>
                      <a:pt x="0" y="2233067"/>
                      <a:pt x="0" y="1962150"/>
                    </a:cubicBezTo>
                    <a:cubicBezTo>
                      <a:pt x="0" y="878484"/>
                      <a:pt x="878484" y="0"/>
                      <a:pt x="1962150" y="0"/>
                    </a:cubicBezTo>
                    <a:close/>
                  </a:path>
                </a:pathLst>
              </a:custGeom>
              <a:gradFill flip="none" rotWithShape="1">
                <a:gsLst>
                  <a:gs pos="82000">
                    <a:schemeClr val="bg1"/>
                  </a:gs>
                  <a:gs pos="0">
                    <a:schemeClr val="bg1">
                      <a:lumMod val="95000"/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36" name="圆角矩形 17">
                <a:extLst>
                  <a:ext uri="{FF2B5EF4-FFF2-40B4-BE49-F238E27FC236}">
                    <a16:creationId xmlns:a16="http://schemas.microsoft.com/office/drawing/2014/main" id="{50B0ECB7-A567-4615-B299-DF3BA5F62BCA}"/>
                  </a:ext>
                </a:extLst>
              </p:cNvPr>
              <p:cNvSpPr/>
              <p:nvPr/>
            </p:nvSpPr>
            <p:spPr>
              <a:xfrm>
                <a:off x="3710114" y="4705817"/>
                <a:ext cx="1788889" cy="3266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100000">
                    <a:schemeClr val="bg1">
                      <a:lumMod val="50000"/>
                    </a:schemeClr>
                  </a:gs>
                  <a:gs pos="51500">
                    <a:schemeClr val="bg1">
                      <a:lumMod val="85000"/>
                    </a:schemeClr>
                  </a:gs>
                  <a:gs pos="3000">
                    <a:schemeClr val="bg1">
                      <a:lumMod val="50000"/>
                    </a:schemeClr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37" name="圆角矩形 18">
                <a:extLst>
                  <a:ext uri="{FF2B5EF4-FFF2-40B4-BE49-F238E27FC236}">
                    <a16:creationId xmlns:a16="http://schemas.microsoft.com/office/drawing/2014/main" id="{FC403DFF-A420-4534-9722-FBFE1AAE940F}"/>
                  </a:ext>
                </a:extLst>
              </p:cNvPr>
              <p:cNvSpPr/>
              <p:nvPr/>
            </p:nvSpPr>
            <p:spPr>
              <a:xfrm rot="-300000">
                <a:off x="3667323" y="4909975"/>
                <a:ext cx="1831730" cy="78828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100000">
                    <a:schemeClr val="bg1">
                      <a:lumMod val="50000"/>
                    </a:schemeClr>
                  </a:gs>
                  <a:gs pos="50000">
                    <a:schemeClr val="bg1">
                      <a:lumMod val="75000"/>
                    </a:schemeClr>
                  </a:gs>
                  <a:gs pos="0">
                    <a:schemeClr val="bg1">
                      <a:lumMod val="50000"/>
                    </a:schemeClr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38" name="圆角矩形 19">
                <a:extLst>
                  <a:ext uri="{FF2B5EF4-FFF2-40B4-BE49-F238E27FC236}">
                    <a16:creationId xmlns:a16="http://schemas.microsoft.com/office/drawing/2014/main" id="{ED281853-C31E-4C25-A468-93525F323078}"/>
                  </a:ext>
                </a:extLst>
              </p:cNvPr>
              <p:cNvSpPr/>
              <p:nvPr/>
            </p:nvSpPr>
            <p:spPr>
              <a:xfrm rot="-300000">
                <a:off x="3667323" y="5070121"/>
                <a:ext cx="1831730" cy="78828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100000">
                    <a:schemeClr val="bg1">
                      <a:lumMod val="50000"/>
                    </a:schemeClr>
                  </a:gs>
                  <a:gs pos="50000">
                    <a:schemeClr val="bg1">
                      <a:lumMod val="75000"/>
                    </a:schemeClr>
                  </a:gs>
                  <a:gs pos="0">
                    <a:schemeClr val="bg1">
                      <a:lumMod val="50000"/>
                    </a:schemeClr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39" name="圆角矩形 20">
                <a:extLst>
                  <a:ext uri="{FF2B5EF4-FFF2-40B4-BE49-F238E27FC236}">
                    <a16:creationId xmlns:a16="http://schemas.microsoft.com/office/drawing/2014/main" id="{39090D7D-ACE7-4F0E-BD95-68D3F553A23C}"/>
                  </a:ext>
                </a:extLst>
              </p:cNvPr>
              <p:cNvSpPr/>
              <p:nvPr/>
            </p:nvSpPr>
            <p:spPr>
              <a:xfrm rot="-300000">
                <a:off x="3667323" y="5236799"/>
                <a:ext cx="1831730" cy="78828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100000">
                    <a:schemeClr val="bg1">
                      <a:lumMod val="50000"/>
                    </a:schemeClr>
                  </a:gs>
                  <a:gs pos="50000">
                    <a:schemeClr val="bg1">
                      <a:lumMod val="75000"/>
                    </a:schemeClr>
                  </a:gs>
                  <a:gs pos="0">
                    <a:schemeClr val="bg1">
                      <a:lumMod val="50000"/>
                    </a:schemeClr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40" name="圆角矩形 21">
                <a:extLst>
                  <a:ext uri="{FF2B5EF4-FFF2-40B4-BE49-F238E27FC236}">
                    <a16:creationId xmlns:a16="http://schemas.microsoft.com/office/drawing/2014/main" id="{E40DE893-DE95-4048-805B-6FC700AC1042}"/>
                  </a:ext>
                </a:extLst>
              </p:cNvPr>
              <p:cNvSpPr/>
              <p:nvPr/>
            </p:nvSpPr>
            <p:spPr>
              <a:xfrm rot="-300000">
                <a:off x="3667323" y="5405617"/>
                <a:ext cx="1831730" cy="78828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100000">
                    <a:schemeClr val="bg1">
                      <a:lumMod val="50000"/>
                    </a:schemeClr>
                  </a:gs>
                  <a:gs pos="50000">
                    <a:schemeClr val="bg1">
                      <a:lumMod val="75000"/>
                    </a:schemeClr>
                  </a:gs>
                  <a:gs pos="0">
                    <a:schemeClr val="bg1">
                      <a:lumMod val="50000"/>
                    </a:schemeClr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41" name="圆角矩形 22">
                <a:extLst>
                  <a:ext uri="{FF2B5EF4-FFF2-40B4-BE49-F238E27FC236}">
                    <a16:creationId xmlns:a16="http://schemas.microsoft.com/office/drawing/2014/main" id="{0D62071D-ACB6-4698-ADDF-A9C84077421C}"/>
                  </a:ext>
                </a:extLst>
              </p:cNvPr>
              <p:cNvSpPr/>
              <p:nvPr/>
            </p:nvSpPr>
            <p:spPr>
              <a:xfrm rot="-300000">
                <a:off x="3667323" y="5540958"/>
                <a:ext cx="1831730" cy="82848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100000">
                    <a:schemeClr val="bg1">
                      <a:lumMod val="50000"/>
                    </a:schemeClr>
                  </a:gs>
                  <a:gs pos="50000">
                    <a:schemeClr val="bg1">
                      <a:lumMod val="75000"/>
                    </a:schemeClr>
                  </a:gs>
                  <a:gs pos="0">
                    <a:schemeClr val="bg1">
                      <a:lumMod val="50000"/>
                    </a:schemeClr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42" name="圆角矩形 23">
                <a:extLst>
                  <a:ext uri="{FF2B5EF4-FFF2-40B4-BE49-F238E27FC236}">
                    <a16:creationId xmlns:a16="http://schemas.microsoft.com/office/drawing/2014/main" id="{EB2202D2-1BC6-4FC6-BBC1-DFC4B0FA3444}"/>
                  </a:ext>
                </a:extLst>
              </p:cNvPr>
              <p:cNvSpPr/>
              <p:nvPr/>
            </p:nvSpPr>
            <p:spPr>
              <a:xfrm>
                <a:off x="4009769" y="5933116"/>
                <a:ext cx="1178588" cy="35135"/>
              </a:xfrm>
              <a:prstGeom prst="roundRect">
                <a:avLst>
                  <a:gd name="adj" fmla="val 13637"/>
                </a:avLst>
              </a:prstGeom>
              <a:gradFill>
                <a:gsLst>
                  <a:gs pos="78000">
                    <a:schemeClr val="bg1"/>
                  </a:gs>
                  <a:gs pos="53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50000"/>
                    </a:schemeClr>
                  </a:gs>
                  <a:gs pos="23000">
                    <a:schemeClr val="bg1"/>
                  </a:gs>
                  <a:gs pos="0">
                    <a:schemeClr val="bg1">
                      <a:lumMod val="50000"/>
                    </a:schemeClr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43" name="圆角矩形 24">
                <a:extLst>
                  <a:ext uri="{FF2B5EF4-FFF2-40B4-BE49-F238E27FC236}">
                    <a16:creationId xmlns:a16="http://schemas.microsoft.com/office/drawing/2014/main" id="{E073EBBF-494B-4DC4-A721-F30856C3EA8C}"/>
                  </a:ext>
                </a:extLst>
              </p:cNvPr>
              <p:cNvSpPr/>
              <p:nvPr/>
            </p:nvSpPr>
            <p:spPr>
              <a:xfrm>
                <a:off x="4201536" y="6135966"/>
                <a:ext cx="776005" cy="16227"/>
              </a:xfrm>
              <a:prstGeom prst="roundRect">
                <a:avLst>
                  <a:gd name="adj" fmla="val 13637"/>
                </a:avLst>
              </a:prstGeom>
              <a:gradFill>
                <a:gsLst>
                  <a:gs pos="78000">
                    <a:schemeClr val="bg1"/>
                  </a:gs>
                  <a:gs pos="53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50000"/>
                    </a:schemeClr>
                  </a:gs>
                  <a:gs pos="23000">
                    <a:schemeClr val="bg1"/>
                  </a:gs>
                  <a:gs pos="0">
                    <a:schemeClr val="bg1">
                      <a:lumMod val="50000"/>
                    </a:schemeClr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227" name="椭圆 26">
              <a:extLst>
                <a:ext uri="{FF2B5EF4-FFF2-40B4-BE49-F238E27FC236}">
                  <a16:creationId xmlns:a16="http://schemas.microsoft.com/office/drawing/2014/main" id="{FFCC23C1-B3C8-4557-9E54-A87E23E43E51}"/>
                </a:ext>
              </a:extLst>
            </p:cNvPr>
            <p:cNvSpPr/>
            <p:nvPr/>
          </p:nvSpPr>
          <p:spPr>
            <a:xfrm>
              <a:off x="4344188" y="6004661"/>
              <a:ext cx="3503625" cy="373333"/>
            </a:xfrm>
            <a:prstGeom prst="ellipse">
              <a:avLst/>
            </a:prstGeom>
            <a:gradFill flip="none" rotWithShape="1">
              <a:gsLst>
                <a:gs pos="0">
                  <a:schemeClr val="tx1">
                    <a:alpha val="25000"/>
                  </a:schemeClr>
                </a:gs>
                <a:gs pos="100000">
                  <a:srgbClr val="EFEFEF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  <a:effectLst>
              <a:softEdge rad="381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45" name="文本框 79">
            <a:extLst>
              <a:ext uri="{FF2B5EF4-FFF2-40B4-BE49-F238E27FC236}">
                <a16:creationId xmlns:a16="http://schemas.microsoft.com/office/drawing/2014/main" id="{E90795F1-B20A-4C74-A6E5-CF384B58EDDD}"/>
              </a:ext>
            </a:extLst>
          </p:cNvPr>
          <p:cNvSpPr txBox="1"/>
          <p:nvPr/>
        </p:nvSpPr>
        <p:spPr>
          <a:xfrm>
            <a:off x="968452" y="4257606"/>
            <a:ext cx="23740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0070C0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rPr>
              <a:t>1111</a:t>
            </a:r>
            <a:r>
              <a:rPr lang="zh-TW" altLang="en-US" sz="3200" dirty="0">
                <a:solidFill>
                  <a:srgbClr val="0070C0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rPr>
              <a:t>光棍節</a:t>
            </a:r>
            <a:endParaRPr lang="zh-CN" altLang="en-US" sz="3200" dirty="0">
              <a:solidFill>
                <a:srgbClr val="0070C0"/>
              </a:solidFill>
              <a:latin typeface="时尚中黑简体" panose="01010104010101010101" pitchFamily="2" charset="-122"/>
              <a:ea typeface="时尚中黑简体" panose="01010104010101010101" pitchFamily="2" charset="-122"/>
            </a:endParaRPr>
          </a:p>
        </p:txBody>
      </p:sp>
      <p:sp>
        <p:nvSpPr>
          <p:cNvPr id="248" name="文本框 82">
            <a:extLst>
              <a:ext uri="{FF2B5EF4-FFF2-40B4-BE49-F238E27FC236}">
                <a16:creationId xmlns:a16="http://schemas.microsoft.com/office/drawing/2014/main" id="{6FD9C5AD-E08D-4953-B958-921609657A52}"/>
              </a:ext>
            </a:extLst>
          </p:cNvPr>
          <p:cNvSpPr txBox="1"/>
          <p:nvPr/>
        </p:nvSpPr>
        <p:spPr>
          <a:xfrm>
            <a:off x="2428055" y="2179037"/>
            <a:ext cx="19231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C00000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rPr>
              <a:t>2.14</a:t>
            </a:r>
            <a:r>
              <a:rPr lang="zh-TW" altLang="en-US" sz="2400" dirty="0">
                <a:solidFill>
                  <a:srgbClr val="C00000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rPr>
              <a:t> 情人節 </a:t>
            </a:r>
            <a:endParaRPr lang="zh-CN" altLang="en-US" sz="2400" dirty="0">
              <a:solidFill>
                <a:srgbClr val="C00000"/>
              </a:solidFill>
              <a:latin typeface="时尚中黑简体" panose="01010104010101010101" pitchFamily="2" charset="-122"/>
              <a:ea typeface="时尚中黑简体" panose="01010104010101010101" pitchFamily="2" charset="-122"/>
            </a:endParaRPr>
          </a:p>
        </p:txBody>
      </p:sp>
      <p:sp>
        <p:nvSpPr>
          <p:cNvPr id="251" name="文本框 85">
            <a:extLst>
              <a:ext uri="{FF2B5EF4-FFF2-40B4-BE49-F238E27FC236}">
                <a16:creationId xmlns:a16="http://schemas.microsoft.com/office/drawing/2014/main" id="{FBBC449D-CED1-4162-81D4-5D772C7102F5}"/>
              </a:ext>
            </a:extLst>
          </p:cNvPr>
          <p:cNvSpPr txBox="1"/>
          <p:nvPr/>
        </p:nvSpPr>
        <p:spPr>
          <a:xfrm>
            <a:off x="5267279" y="1422540"/>
            <a:ext cx="19231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6">
                    <a:lumMod val="75000"/>
                  </a:schemeClr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rPr>
              <a:t>3.14</a:t>
            </a:r>
            <a:r>
              <a:rPr lang="zh-TW" altLang="en-US" sz="2400" dirty="0">
                <a:solidFill>
                  <a:schemeClr val="accent6">
                    <a:lumMod val="75000"/>
                  </a:schemeClr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rPr>
              <a:t>情人節</a:t>
            </a:r>
            <a:endParaRPr lang="zh-CN" altLang="en-US" sz="2400" dirty="0">
              <a:solidFill>
                <a:schemeClr val="accent6">
                  <a:lumMod val="75000"/>
                </a:schemeClr>
              </a:solidFill>
              <a:latin typeface="时尚中黑简体" panose="01010104010101010101" pitchFamily="2" charset="-122"/>
              <a:ea typeface="时尚中黑简体" panose="01010104010101010101" pitchFamily="2" charset="-122"/>
            </a:endParaRPr>
          </a:p>
        </p:txBody>
      </p:sp>
      <p:sp>
        <p:nvSpPr>
          <p:cNvPr id="254" name="文本框 88">
            <a:extLst>
              <a:ext uri="{FF2B5EF4-FFF2-40B4-BE49-F238E27FC236}">
                <a16:creationId xmlns:a16="http://schemas.microsoft.com/office/drawing/2014/main" id="{73B30174-B9C1-466C-9BF4-E7E8485C7EC7}"/>
              </a:ext>
            </a:extLst>
          </p:cNvPr>
          <p:cNvSpPr txBox="1"/>
          <p:nvPr/>
        </p:nvSpPr>
        <p:spPr>
          <a:xfrm>
            <a:off x="9021569" y="4309111"/>
            <a:ext cx="29585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rgbClr val="FF33CC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rPr>
              <a:t>農曆</a:t>
            </a:r>
            <a:r>
              <a:rPr lang="en-US" altLang="zh-CN" sz="2400" dirty="0">
                <a:solidFill>
                  <a:srgbClr val="FF33CC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rPr>
              <a:t>7.7</a:t>
            </a:r>
            <a:r>
              <a:rPr lang="zh-TW" altLang="en-US" sz="2400" dirty="0">
                <a:solidFill>
                  <a:srgbClr val="FF33CC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rPr>
              <a:t> 七夕情人節</a:t>
            </a:r>
            <a:endParaRPr lang="en-US" altLang="zh-TW" sz="2400" dirty="0">
              <a:solidFill>
                <a:srgbClr val="FF33CC"/>
              </a:solidFill>
              <a:latin typeface="时尚中黑简体" panose="01010104010101010101" pitchFamily="2" charset="-122"/>
              <a:ea typeface="时尚中黑简体" panose="01010104010101010101" pitchFamily="2" charset="-122"/>
            </a:endParaRPr>
          </a:p>
          <a:p>
            <a:r>
              <a:rPr lang="en-US" altLang="zh-CN" sz="2400" dirty="0">
                <a:solidFill>
                  <a:srgbClr val="FF33CC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rPr>
              <a:t>(8/7)</a:t>
            </a:r>
            <a:endParaRPr lang="zh-CN" altLang="en-US" sz="2400" dirty="0">
              <a:solidFill>
                <a:srgbClr val="FF33CC"/>
              </a:solidFill>
              <a:latin typeface="时尚中黑简体" panose="01010104010101010101" pitchFamily="2" charset="-122"/>
              <a:ea typeface="时尚中黑简体" panose="01010104010101010101" pitchFamily="2" charset="-122"/>
            </a:endParaRPr>
          </a:p>
        </p:txBody>
      </p:sp>
      <p:sp>
        <p:nvSpPr>
          <p:cNvPr id="257" name="文本框 91">
            <a:extLst>
              <a:ext uri="{FF2B5EF4-FFF2-40B4-BE49-F238E27FC236}">
                <a16:creationId xmlns:a16="http://schemas.microsoft.com/office/drawing/2014/main" id="{68C43187-7B92-4B48-8272-B82908D67EF4}"/>
              </a:ext>
            </a:extLst>
          </p:cNvPr>
          <p:cNvSpPr txBox="1"/>
          <p:nvPr/>
        </p:nvSpPr>
        <p:spPr>
          <a:xfrm>
            <a:off x="8310333" y="2214645"/>
            <a:ext cx="24153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663A77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rPr>
              <a:t>4.11 </a:t>
            </a:r>
            <a:r>
              <a:rPr lang="zh-TW" altLang="en-US" sz="2400" dirty="0">
                <a:solidFill>
                  <a:srgbClr val="663A77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rPr>
              <a:t>告白賽局</a:t>
            </a:r>
            <a:endParaRPr lang="zh-CN" altLang="en-US" sz="2400" dirty="0">
              <a:solidFill>
                <a:srgbClr val="663A77"/>
              </a:solidFill>
              <a:latin typeface="时尚中黑简体" panose="01010104010101010101" pitchFamily="2" charset="-122"/>
              <a:ea typeface="时尚中黑简体" panose="01010104010101010101" pitchFamily="2" charset="-122"/>
            </a:endParaRPr>
          </a:p>
        </p:txBody>
      </p:sp>
      <p:grpSp>
        <p:nvGrpSpPr>
          <p:cNvPr id="259" name="组合 53">
            <a:extLst>
              <a:ext uri="{FF2B5EF4-FFF2-40B4-BE49-F238E27FC236}">
                <a16:creationId xmlns:a16="http://schemas.microsoft.com/office/drawing/2014/main" id="{9B5DB40F-A865-4B22-8A7E-0E1389841474}"/>
              </a:ext>
            </a:extLst>
          </p:cNvPr>
          <p:cNvGrpSpPr/>
          <p:nvPr/>
        </p:nvGrpSpPr>
        <p:grpSpPr>
          <a:xfrm>
            <a:off x="5249800" y="3295273"/>
            <a:ext cx="1692399" cy="1675643"/>
            <a:chOff x="5245265" y="2863322"/>
            <a:chExt cx="1538545" cy="1523312"/>
          </a:xfrm>
        </p:grpSpPr>
        <p:grpSp>
          <p:nvGrpSpPr>
            <p:cNvPr id="260" name="Group 35">
              <a:extLst>
                <a:ext uri="{FF2B5EF4-FFF2-40B4-BE49-F238E27FC236}">
                  <a16:creationId xmlns:a16="http://schemas.microsoft.com/office/drawing/2014/main" id="{6FC7A88C-C2F3-4276-ADF2-5A4F9ECE5B25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329506" y="2866005"/>
              <a:ext cx="1431612" cy="1388230"/>
              <a:chOff x="3477" y="1809"/>
              <a:chExt cx="726" cy="704"/>
            </a:xfrm>
            <a:solidFill>
              <a:schemeClr val="bg1">
                <a:lumMod val="85000"/>
                <a:alpha val="76000"/>
              </a:schemeClr>
            </a:solidFill>
          </p:grpSpPr>
          <p:sp>
            <p:nvSpPr>
              <p:cNvPr id="262" name="Freeform 36">
                <a:extLst>
                  <a:ext uri="{FF2B5EF4-FFF2-40B4-BE49-F238E27FC236}">
                    <a16:creationId xmlns:a16="http://schemas.microsoft.com/office/drawing/2014/main" id="{F77D5ED9-9F64-4D83-A485-87E2F6FC55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28" y="1833"/>
                <a:ext cx="15" cy="12"/>
              </a:xfrm>
              <a:custGeom>
                <a:avLst/>
                <a:gdLst>
                  <a:gd name="T0" fmla="*/ 5 w 6"/>
                  <a:gd name="T1" fmla="*/ 0 h 5"/>
                  <a:gd name="T2" fmla="*/ 0 w 6"/>
                  <a:gd name="T3" fmla="*/ 0 h 5"/>
                  <a:gd name="T4" fmla="*/ 0 w 6"/>
                  <a:gd name="T5" fmla="*/ 3 h 5"/>
                  <a:gd name="T6" fmla="*/ 0 w 6"/>
                  <a:gd name="T7" fmla="*/ 4 h 5"/>
                  <a:gd name="T8" fmla="*/ 0 w 6"/>
                  <a:gd name="T9" fmla="*/ 5 h 5"/>
                  <a:gd name="T10" fmla="*/ 1 w 6"/>
                  <a:gd name="T11" fmla="*/ 5 h 5"/>
                  <a:gd name="T12" fmla="*/ 5 w 6"/>
                  <a:gd name="T13" fmla="*/ 5 h 5"/>
                  <a:gd name="T14" fmla="*/ 6 w 6"/>
                  <a:gd name="T15" fmla="*/ 5 h 5"/>
                  <a:gd name="T16" fmla="*/ 6 w 6"/>
                  <a:gd name="T17" fmla="*/ 5 h 5"/>
                  <a:gd name="T18" fmla="*/ 6 w 6"/>
                  <a:gd name="T19" fmla="*/ 5 h 5"/>
                  <a:gd name="T20" fmla="*/ 6 w 6"/>
                  <a:gd name="T21" fmla="*/ 4 h 5"/>
                  <a:gd name="T22" fmla="*/ 6 w 6"/>
                  <a:gd name="T23" fmla="*/ 3 h 5"/>
                  <a:gd name="T24" fmla="*/ 6 w 6"/>
                  <a:gd name="T25" fmla="*/ 3 h 5"/>
                  <a:gd name="T26" fmla="*/ 5 w 6"/>
                  <a:gd name="T27" fmla="*/ 2 h 5"/>
                  <a:gd name="T28" fmla="*/ 5 w 6"/>
                  <a:gd name="T29" fmla="*/ 2 h 5"/>
                  <a:gd name="T30" fmla="*/ 5 w 6"/>
                  <a:gd name="T31" fmla="*/ 1 h 5"/>
                  <a:gd name="T32" fmla="*/ 5 w 6"/>
                  <a:gd name="T33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" h="5">
                    <a:moveTo>
                      <a:pt x="5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4"/>
                      <a:pt x="0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6" y="4"/>
                      <a:pt x="6" y="4"/>
                      <a:pt x="6" y="3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3"/>
                      <a:pt x="6" y="3"/>
                      <a:pt x="5" y="2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0"/>
                      <a:pt x="5" y="0"/>
                      <a:pt x="5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63" name="Freeform 37">
                <a:extLst>
                  <a:ext uri="{FF2B5EF4-FFF2-40B4-BE49-F238E27FC236}">
                    <a16:creationId xmlns:a16="http://schemas.microsoft.com/office/drawing/2014/main" id="{8419CC21-CB9A-43C1-BFFF-1F310F6F13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28" y="1840"/>
                <a:ext cx="34" cy="33"/>
              </a:xfrm>
              <a:custGeom>
                <a:avLst/>
                <a:gdLst>
                  <a:gd name="T0" fmla="*/ 7 w 14"/>
                  <a:gd name="T1" fmla="*/ 0 h 14"/>
                  <a:gd name="T2" fmla="*/ 6 w 14"/>
                  <a:gd name="T3" fmla="*/ 0 h 14"/>
                  <a:gd name="T4" fmla="*/ 6 w 14"/>
                  <a:gd name="T5" fmla="*/ 1 h 14"/>
                  <a:gd name="T6" fmla="*/ 6 w 14"/>
                  <a:gd name="T7" fmla="*/ 2 h 14"/>
                  <a:gd name="T8" fmla="*/ 6 w 14"/>
                  <a:gd name="T9" fmla="*/ 2 h 14"/>
                  <a:gd name="T10" fmla="*/ 6 w 14"/>
                  <a:gd name="T11" fmla="*/ 2 h 14"/>
                  <a:gd name="T12" fmla="*/ 5 w 14"/>
                  <a:gd name="T13" fmla="*/ 3 h 14"/>
                  <a:gd name="T14" fmla="*/ 5 w 14"/>
                  <a:gd name="T15" fmla="*/ 3 h 14"/>
                  <a:gd name="T16" fmla="*/ 4 w 14"/>
                  <a:gd name="T17" fmla="*/ 3 h 14"/>
                  <a:gd name="T18" fmla="*/ 4 w 14"/>
                  <a:gd name="T19" fmla="*/ 3 h 14"/>
                  <a:gd name="T20" fmla="*/ 3 w 14"/>
                  <a:gd name="T21" fmla="*/ 3 h 14"/>
                  <a:gd name="T22" fmla="*/ 3 w 14"/>
                  <a:gd name="T23" fmla="*/ 4 h 14"/>
                  <a:gd name="T24" fmla="*/ 3 w 14"/>
                  <a:gd name="T25" fmla="*/ 4 h 14"/>
                  <a:gd name="T26" fmla="*/ 3 w 14"/>
                  <a:gd name="T27" fmla="*/ 4 h 14"/>
                  <a:gd name="T28" fmla="*/ 3 w 14"/>
                  <a:gd name="T29" fmla="*/ 4 h 14"/>
                  <a:gd name="T30" fmla="*/ 2 w 14"/>
                  <a:gd name="T31" fmla="*/ 4 h 14"/>
                  <a:gd name="T32" fmla="*/ 1 w 14"/>
                  <a:gd name="T33" fmla="*/ 4 h 14"/>
                  <a:gd name="T34" fmla="*/ 0 w 14"/>
                  <a:gd name="T35" fmla="*/ 5 h 14"/>
                  <a:gd name="T36" fmla="*/ 0 w 14"/>
                  <a:gd name="T37" fmla="*/ 6 h 14"/>
                  <a:gd name="T38" fmla="*/ 0 w 14"/>
                  <a:gd name="T39" fmla="*/ 6 h 14"/>
                  <a:gd name="T40" fmla="*/ 0 w 14"/>
                  <a:gd name="T41" fmla="*/ 9 h 14"/>
                  <a:gd name="T42" fmla="*/ 1 w 14"/>
                  <a:gd name="T43" fmla="*/ 9 h 14"/>
                  <a:gd name="T44" fmla="*/ 1 w 14"/>
                  <a:gd name="T45" fmla="*/ 9 h 14"/>
                  <a:gd name="T46" fmla="*/ 1 w 14"/>
                  <a:gd name="T47" fmla="*/ 9 h 14"/>
                  <a:gd name="T48" fmla="*/ 1 w 14"/>
                  <a:gd name="T49" fmla="*/ 9 h 14"/>
                  <a:gd name="T50" fmla="*/ 1 w 14"/>
                  <a:gd name="T51" fmla="*/ 11 h 14"/>
                  <a:gd name="T52" fmla="*/ 2 w 14"/>
                  <a:gd name="T53" fmla="*/ 11 h 14"/>
                  <a:gd name="T54" fmla="*/ 3 w 14"/>
                  <a:gd name="T55" fmla="*/ 11 h 14"/>
                  <a:gd name="T56" fmla="*/ 3 w 14"/>
                  <a:gd name="T57" fmla="*/ 11 h 14"/>
                  <a:gd name="T58" fmla="*/ 3 w 14"/>
                  <a:gd name="T59" fmla="*/ 11 h 14"/>
                  <a:gd name="T60" fmla="*/ 3 w 14"/>
                  <a:gd name="T61" fmla="*/ 13 h 14"/>
                  <a:gd name="T62" fmla="*/ 5 w 14"/>
                  <a:gd name="T63" fmla="*/ 13 h 14"/>
                  <a:gd name="T64" fmla="*/ 6 w 14"/>
                  <a:gd name="T65" fmla="*/ 14 h 14"/>
                  <a:gd name="T66" fmla="*/ 7 w 14"/>
                  <a:gd name="T67" fmla="*/ 14 h 14"/>
                  <a:gd name="T68" fmla="*/ 9 w 14"/>
                  <a:gd name="T69" fmla="*/ 13 h 14"/>
                  <a:gd name="T70" fmla="*/ 10 w 14"/>
                  <a:gd name="T71" fmla="*/ 13 h 14"/>
                  <a:gd name="T72" fmla="*/ 10 w 14"/>
                  <a:gd name="T73" fmla="*/ 12 h 14"/>
                  <a:gd name="T74" fmla="*/ 11 w 14"/>
                  <a:gd name="T75" fmla="*/ 12 h 14"/>
                  <a:gd name="T76" fmla="*/ 12 w 14"/>
                  <a:gd name="T77" fmla="*/ 12 h 14"/>
                  <a:gd name="T78" fmla="*/ 13 w 14"/>
                  <a:gd name="T79" fmla="*/ 8 h 14"/>
                  <a:gd name="T80" fmla="*/ 13 w 14"/>
                  <a:gd name="T81" fmla="*/ 7 h 14"/>
                  <a:gd name="T82" fmla="*/ 12 w 14"/>
                  <a:gd name="T83" fmla="*/ 5 h 14"/>
                  <a:gd name="T84" fmla="*/ 12 w 14"/>
                  <a:gd name="T85" fmla="*/ 5 h 14"/>
                  <a:gd name="T86" fmla="*/ 12 w 14"/>
                  <a:gd name="T87" fmla="*/ 5 h 14"/>
                  <a:gd name="T88" fmla="*/ 13 w 14"/>
                  <a:gd name="T89" fmla="*/ 4 h 14"/>
                  <a:gd name="T90" fmla="*/ 13 w 14"/>
                  <a:gd name="T91" fmla="*/ 2 h 14"/>
                  <a:gd name="T92" fmla="*/ 13 w 14"/>
                  <a:gd name="T93" fmla="*/ 2 h 14"/>
                  <a:gd name="T94" fmla="*/ 12 w 14"/>
                  <a:gd name="T95" fmla="*/ 2 h 14"/>
                  <a:gd name="T96" fmla="*/ 12 w 14"/>
                  <a:gd name="T97" fmla="*/ 1 h 14"/>
                  <a:gd name="T98" fmla="*/ 11 w 14"/>
                  <a:gd name="T99" fmla="*/ 1 h 14"/>
                  <a:gd name="T100" fmla="*/ 8 w 14"/>
                  <a:gd name="T101" fmla="*/ 0 h 14"/>
                  <a:gd name="T102" fmla="*/ 8 w 14"/>
                  <a:gd name="T103" fmla="*/ 0 h 14"/>
                  <a:gd name="T104" fmla="*/ 7 w 14"/>
                  <a:gd name="T105" fmla="*/ 0 h 14"/>
                  <a:gd name="T106" fmla="*/ 7 w 14"/>
                  <a:gd name="T107" fmla="*/ 0 h 14"/>
                  <a:gd name="T108" fmla="*/ 7 w 14"/>
                  <a:gd name="T109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4" h="14">
                    <a:moveTo>
                      <a:pt x="7" y="0"/>
                    </a:moveTo>
                    <a:cubicBezTo>
                      <a:pt x="7" y="0"/>
                      <a:pt x="6" y="0"/>
                      <a:pt x="6" y="0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" y="4"/>
                      <a:pt x="1" y="4"/>
                      <a:pt x="0" y="5"/>
                    </a:cubicBezTo>
                    <a:cubicBezTo>
                      <a:pt x="0" y="5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1" y="11"/>
                      <a:pt x="1" y="11"/>
                      <a:pt x="1" y="11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3" y="11"/>
                      <a:pt x="3" y="11"/>
                      <a:pt x="3" y="11"/>
                    </a:cubicBezTo>
                    <a:cubicBezTo>
                      <a:pt x="3" y="11"/>
                      <a:pt x="3" y="11"/>
                      <a:pt x="3" y="11"/>
                    </a:cubicBezTo>
                    <a:cubicBezTo>
                      <a:pt x="3" y="11"/>
                      <a:pt x="3" y="11"/>
                      <a:pt x="3" y="11"/>
                    </a:cubicBezTo>
                    <a:cubicBezTo>
                      <a:pt x="3" y="12"/>
                      <a:pt x="3" y="12"/>
                      <a:pt x="3" y="13"/>
                    </a:cubicBezTo>
                    <a:cubicBezTo>
                      <a:pt x="4" y="13"/>
                      <a:pt x="5" y="13"/>
                      <a:pt x="5" y="13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7" y="14"/>
                      <a:pt x="7" y="14"/>
                      <a:pt x="7" y="14"/>
                    </a:cubicBezTo>
                    <a:cubicBezTo>
                      <a:pt x="8" y="14"/>
                      <a:pt x="9" y="13"/>
                      <a:pt x="9" y="13"/>
                    </a:cubicBezTo>
                    <a:cubicBezTo>
                      <a:pt x="10" y="13"/>
                      <a:pt x="10" y="13"/>
                      <a:pt x="10" y="13"/>
                    </a:cubicBezTo>
                    <a:cubicBezTo>
                      <a:pt x="10" y="12"/>
                      <a:pt x="10" y="12"/>
                      <a:pt x="10" y="12"/>
                    </a:cubicBezTo>
                    <a:cubicBezTo>
                      <a:pt x="11" y="12"/>
                      <a:pt x="11" y="12"/>
                      <a:pt x="11" y="12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3" y="11"/>
                      <a:pt x="14" y="9"/>
                      <a:pt x="13" y="8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2" y="6"/>
                      <a:pt x="12" y="6"/>
                      <a:pt x="12" y="5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3" y="5"/>
                      <a:pt x="13" y="5"/>
                      <a:pt x="13" y="4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1"/>
                      <a:pt x="12" y="1"/>
                      <a:pt x="12" y="1"/>
                    </a:cubicBezTo>
                    <a:cubicBezTo>
                      <a:pt x="11" y="1"/>
                      <a:pt x="11" y="1"/>
                      <a:pt x="11" y="1"/>
                    </a:cubicBezTo>
                    <a:cubicBezTo>
                      <a:pt x="10" y="0"/>
                      <a:pt x="9" y="0"/>
                      <a:pt x="8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7" y="0"/>
                      <a:pt x="7" y="0"/>
                      <a:pt x="7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64" name="Freeform 38">
                <a:extLst>
                  <a:ext uri="{FF2B5EF4-FFF2-40B4-BE49-F238E27FC236}">
                    <a16:creationId xmlns:a16="http://schemas.microsoft.com/office/drawing/2014/main" id="{A128FBF6-65CB-4281-AC7B-EC88C87501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59" y="1847"/>
                <a:ext cx="22" cy="19"/>
              </a:xfrm>
              <a:custGeom>
                <a:avLst/>
                <a:gdLst>
                  <a:gd name="T0" fmla="*/ 4 w 9"/>
                  <a:gd name="T1" fmla="*/ 0 h 8"/>
                  <a:gd name="T2" fmla="*/ 0 w 9"/>
                  <a:gd name="T3" fmla="*/ 1 h 8"/>
                  <a:gd name="T4" fmla="*/ 0 w 9"/>
                  <a:gd name="T5" fmla="*/ 2 h 8"/>
                  <a:gd name="T6" fmla="*/ 1 w 9"/>
                  <a:gd name="T7" fmla="*/ 3 h 8"/>
                  <a:gd name="T8" fmla="*/ 2 w 9"/>
                  <a:gd name="T9" fmla="*/ 4 h 8"/>
                  <a:gd name="T10" fmla="*/ 3 w 9"/>
                  <a:gd name="T11" fmla="*/ 5 h 8"/>
                  <a:gd name="T12" fmla="*/ 3 w 9"/>
                  <a:gd name="T13" fmla="*/ 6 h 8"/>
                  <a:gd name="T14" fmla="*/ 4 w 9"/>
                  <a:gd name="T15" fmla="*/ 6 h 8"/>
                  <a:gd name="T16" fmla="*/ 4 w 9"/>
                  <a:gd name="T17" fmla="*/ 6 h 8"/>
                  <a:gd name="T18" fmla="*/ 4 w 9"/>
                  <a:gd name="T19" fmla="*/ 7 h 8"/>
                  <a:gd name="T20" fmla="*/ 4 w 9"/>
                  <a:gd name="T21" fmla="*/ 7 h 8"/>
                  <a:gd name="T22" fmla="*/ 6 w 9"/>
                  <a:gd name="T23" fmla="*/ 7 h 8"/>
                  <a:gd name="T24" fmla="*/ 6 w 9"/>
                  <a:gd name="T25" fmla="*/ 8 h 8"/>
                  <a:gd name="T26" fmla="*/ 9 w 9"/>
                  <a:gd name="T27" fmla="*/ 6 h 8"/>
                  <a:gd name="T28" fmla="*/ 9 w 9"/>
                  <a:gd name="T29" fmla="*/ 3 h 8"/>
                  <a:gd name="T30" fmla="*/ 9 w 9"/>
                  <a:gd name="T31" fmla="*/ 2 h 8"/>
                  <a:gd name="T32" fmla="*/ 9 w 9"/>
                  <a:gd name="T33" fmla="*/ 1 h 8"/>
                  <a:gd name="T34" fmla="*/ 8 w 9"/>
                  <a:gd name="T35" fmla="*/ 1 h 8"/>
                  <a:gd name="T36" fmla="*/ 7 w 9"/>
                  <a:gd name="T37" fmla="*/ 1 h 8"/>
                  <a:gd name="T38" fmla="*/ 7 w 9"/>
                  <a:gd name="T39" fmla="*/ 1 h 8"/>
                  <a:gd name="T40" fmla="*/ 7 w 9"/>
                  <a:gd name="T41" fmla="*/ 1 h 8"/>
                  <a:gd name="T42" fmla="*/ 8 w 9"/>
                  <a:gd name="T43" fmla="*/ 0 h 8"/>
                  <a:gd name="T44" fmla="*/ 7 w 9"/>
                  <a:gd name="T45" fmla="*/ 0 h 8"/>
                  <a:gd name="T46" fmla="*/ 5 w 9"/>
                  <a:gd name="T47" fmla="*/ 0 h 8"/>
                  <a:gd name="T48" fmla="*/ 4 w 9"/>
                  <a:gd name="T49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9" h="8">
                    <a:moveTo>
                      <a:pt x="4" y="0"/>
                    </a:moveTo>
                    <a:cubicBezTo>
                      <a:pt x="3" y="0"/>
                      <a:pt x="1" y="0"/>
                      <a:pt x="0" y="1"/>
                    </a:cubicBezTo>
                    <a:cubicBezTo>
                      <a:pt x="0" y="1"/>
                      <a:pt x="0" y="2"/>
                      <a:pt x="0" y="2"/>
                    </a:cubicBezTo>
                    <a:cubicBezTo>
                      <a:pt x="0" y="3"/>
                      <a:pt x="0" y="3"/>
                      <a:pt x="1" y="3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2" y="4"/>
                      <a:pt x="3" y="5"/>
                      <a:pt x="3" y="5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4" y="6"/>
                      <a:pt x="4" y="6"/>
                      <a:pt x="4" y="7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7" y="8"/>
                      <a:pt x="8" y="7"/>
                      <a:pt x="9" y="6"/>
                    </a:cubicBezTo>
                    <a:cubicBezTo>
                      <a:pt x="9" y="5"/>
                      <a:pt x="9" y="4"/>
                      <a:pt x="9" y="3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8" y="1"/>
                      <a:pt x="8" y="1"/>
                      <a:pt x="7" y="1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6" y="0"/>
                      <a:pt x="6" y="0"/>
                      <a:pt x="5" y="0"/>
                    </a:cubicBezTo>
                    <a:cubicBezTo>
                      <a:pt x="5" y="0"/>
                      <a:pt x="4" y="0"/>
                      <a:pt x="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65" name="Freeform 39">
                <a:extLst>
                  <a:ext uri="{FF2B5EF4-FFF2-40B4-BE49-F238E27FC236}">
                    <a16:creationId xmlns:a16="http://schemas.microsoft.com/office/drawing/2014/main" id="{D56AC645-1A2B-432B-B837-9B8A408A91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59" y="1864"/>
                <a:ext cx="22" cy="14"/>
              </a:xfrm>
              <a:custGeom>
                <a:avLst/>
                <a:gdLst>
                  <a:gd name="T0" fmla="*/ 6 w 9"/>
                  <a:gd name="T1" fmla="*/ 0 h 6"/>
                  <a:gd name="T2" fmla="*/ 4 w 9"/>
                  <a:gd name="T3" fmla="*/ 0 h 6"/>
                  <a:gd name="T4" fmla="*/ 1 w 9"/>
                  <a:gd name="T5" fmla="*/ 0 h 6"/>
                  <a:gd name="T6" fmla="*/ 0 w 9"/>
                  <a:gd name="T7" fmla="*/ 1 h 6"/>
                  <a:gd name="T8" fmla="*/ 0 w 9"/>
                  <a:gd name="T9" fmla="*/ 2 h 6"/>
                  <a:gd name="T10" fmla="*/ 0 w 9"/>
                  <a:gd name="T11" fmla="*/ 2 h 6"/>
                  <a:gd name="T12" fmla="*/ 0 w 9"/>
                  <a:gd name="T13" fmla="*/ 5 h 6"/>
                  <a:gd name="T14" fmla="*/ 3 w 9"/>
                  <a:gd name="T15" fmla="*/ 5 h 6"/>
                  <a:gd name="T16" fmla="*/ 3 w 9"/>
                  <a:gd name="T17" fmla="*/ 6 h 6"/>
                  <a:gd name="T18" fmla="*/ 8 w 9"/>
                  <a:gd name="T19" fmla="*/ 6 h 6"/>
                  <a:gd name="T20" fmla="*/ 8 w 9"/>
                  <a:gd name="T21" fmla="*/ 6 h 6"/>
                  <a:gd name="T22" fmla="*/ 9 w 9"/>
                  <a:gd name="T23" fmla="*/ 6 h 6"/>
                  <a:gd name="T24" fmla="*/ 9 w 9"/>
                  <a:gd name="T25" fmla="*/ 5 h 6"/>
                  <a:gd name="T26" fmla="*/ 9 w 9"/>
                  <a:gd name="T27" fmla="*/ 5 h 6"/>
                  <a:gd name="T28" fmla="*/ 9 w 9"/>
                  <a:gd name="T29" fmla="*/ 3 h 6"/>
                  <a:gd name="T30" fmla="*/ 7 w 9"/>
                  <a:gd name="T31" fmla="*/ 2 h 6"/>
                  <a:gd name="T32" fmla="*/ 7 w 9"/>
                  <a:gd name="T33" fmla="*/ 2 h 6"/>
                  <a:gd name="T34" fmla="*/ 7 w 9"/>
                  <a:gd name="T35" fmla="*/ 2 h 6"/>
                  <a:gd name="T36" fmla="*/ 6 w 9"/>
                  <a:gd name="T37" fmla="*/ 2 h 6"/>
                  <a:gd name="T38" fmla="*/ 6 w 9"/>
                  <a:gd name="T39" fmla="*/ 1 h 6"/>
                  <a:gd name="T40" fmla="*/ 6 w 9"/>
                  <a:gd name="T41" fmla="*/ 1 h 6"/>
                  <a:gd name="T42" fmla="*/ 6 w 9"/>
                  <a:gd name="T43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" h="6">
                    <a:moveTo>
                      <a:pt x="6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6"/>
                      <a:pt x="9" y="6"/>
                      <a:pt x="9" y="6"/>
                    </a:cubicBezTo>
                    <a:cubicBezTo>
                      <a:pt x="9" y="6"/>
                      <a:pt x="9" y="5"/>
                      <a:pt x="9" y="5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4"/>
                      <a:pt x="9" y="4"/>
                      <a:pt x="9" y="3"/>
                    </a:cubicBezTo>
                    <a:cubicBezTo>
                      <a:pt x="9" y="2"/>
                      <a:pt x="8" y="2"/>
                      <a:pt x="7" y="2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0"/>
                      <a:pt x="6" y="0"/>
                      <a:pt x="6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66" name="Freeform 40">
                <a:extLst>
                  <a:ext uri="{FF2B5EF4-FFF2-40B4-BE49-F238E27FC236}">
                    <a16:creationId xmlns:a16="http://schemas.microsoft.com/office/drawing/2014/main" id="{7D4E756E-BC95-47F6-9AD4-EAA74DDE96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64" y="1809"/>
                <a:ext cx="81" cy="57"/>
              </a:xfrm>
              <a:custGeom>
                <a:avLst/>
                <a:gdLst>
                  <a:gd name="T0" fmla="*/ 14 w 34"/>
                  <a:gd name="T1" fmla="*/ 1 h 24"/>
                  <a:gd name="T2" fmla="*/ 2 w 34"/>
                  <a:gd name="T3" fmla="*/ 2 h 24"/>
                  <a:gd name="T4" fmla="*/ 2 w 34"/>
                  <a:gd name="T5" fmla="*/ 5 h 24"/>
                  <a:gd name="T6" fmla="*/ 4 w 34"/>
                  <a:gd name="T7" fmla="*/ 6 h 24"/>
                  <a:gd name="T8" fmla="*/ 4 w 34"/>
                  <a:gd name="T9" fmla="*/ 9 h 24"/>
                  <a:gd name="T10" fmla="*/ 4 w 34"/>
                  <a:gd name="T11" fmla="*/ 12 h 24"/>
                  <a:gd name="T12" fmla="*/ 3 w 34"/>
                  <a:gd name="T13" fmla="*/ 13 h 24"/>
                  <a:gd name="T14" fmla="*/ 0 w 34"/>
                  <a:gd name="T15" fmla="*/ 15 h 24"/>
                  <a:gd name="T16" fmla="*/ 0 w 34"/>
                  <a:gd name="T17" fmla="*/ 18 h 24"/>
                  <a:gd name="T18" fmla="*/ 2 w 34"/>
                  <a:gd name="T19" fmla="*/ 20 h 24"/>
                  <a:gd name="T20" fmla="*/ 5 w 34"/>
                  <a:gd name="T21" fmla="*/ 24 h 24"/>
                  <a:gd name="T22" fmla="*/ 11 w 34"/>
                  <a:gd name="T23" fmla="*/ 24 h 24"/>
                  <a:gd name="T24" fmla="*/ 13 w 34"/>
                  <a:gd name="T25" fmla="*/ 22 h 24"/>
                  <a:gd name="T26" fmla="*/ 14 w 34"/>
                  <a:gd name="T27" fmla="*/ 19 h 24"/>
                  <a:gd name="T28" fmla="*/ 15 w 34"/>
                  <a:gd name="T29" fmla="*/ 18 h 24"/>
                  <a:gd name="T30" fmla="*/ 16 w 34"/>
                  <a:gd name="T31" fmla="*/ 18 h 24"/>
                  <a:gd name="T32" fmla="*/ 17 w 34"/>
                  <a:gd name="T33" fmla="*/ 18 h 24"/>
                  <a:gd name="T34" fmla="*/ 21 w 34"/>
                  <a:gd name="T35" fmla="*/ 17 h 24"/>
                  <a:gd name="T36" fmla="*/ 21 w 34"/>
                  <a:gd name="T37" fmla="*/ 16 h 24"/>
                  <a:gd name="T38" fmla="*/ 22 w 34"/>
                  <a:gd name="T39" fmla="*/ 16 h 24"/>
                  <a:gd name="T40" fmla="*/ 25 w 34"/>
                  <a:gd name="T41" fmla="*/ 14 h 24"/>
                  <a:gd name="T42" fmla="*/ 28 w 34"/>
                  <a:gd name="T43" fmla="*/ 14 h 24"/>
                  <a:gd name="T44" fmla="*/ 29 w 34"/>
                  <a:gd name="T45" fmla="*/ 12 h 24"/>
                  <a:gd name="T46" fmla="*/ 29 w 34"/>
                  <a:gd name="T47" fmla="*/ 12 h 24"/>
                  <a:gd name="T48" fmla="*/ 31 w 34"/>
                  <a:gd name="T49" fmla="*/ 11 h 24"/>
                  <a:gd name="T50" fmla="*/ 31 w 34"/>
                  <a:gd name="T51" fmla="*/ 9 h 24"/>
                  <a:gd name="T52" fmla="*/ 31 w 34"/>
                  <a:gd name="T53" fmla="*/ 7 h 24"/>
                  <a:gd name="T54" fmla="*/ 33 w 34"/>
                  <a:gd name="T55" fmla="*/ 5 h 24"/>
                  <a:gd name="T56" fmla="*/ 34 w 34"/>
                  <a:gd name="T57" fmla="*/ 3 h 24"/>
                  <a:gd name="T58" fmla="*/ 34 w 34"/>
                  <a:gd name="T59" fmla="*/ 2 h 24"/>
                  <a:gd name="T60" fmla="*/ 32 w 34"/>
                  <a:gd name="T61" fmla="*/ 0 h 24"/>
                  <a:gd name="T62" fmla="*/ 27 w 34"/>
                  <a:gd name="T63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4" h="24">
                    <a:moveTo>
                      <a:pt x="27" y="0"/>
                    </a:moveTo>
                    <a:cubicBezTo>
                      <a:pt x="23" y="0"/>
                      <a:pt x="18" y="0"/>
                      <a:pt x="14" y="1"/>
                    </a:cubicBezTo>
                    <a:cubicBezTo>
                      <a:pt x="10" y="1"/>
                      <a:pt x="6" y="2"/>
                      <a:pt x="3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2" y="4"/>
                      <a:pt x="2" y="5"/>
                      <a:pt x="2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5"/>
                      <a:pt x="3" y="5"/>
                      <a:pt x="4" y="6"/>
                    </a:cubicBezTo>
                    <a:cubicBezTo>
                      <a:pt x="4" y="6"/>
                      <a:pt x="4" y="7"/>
                      <a:pt x="4" y="8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5" y="10"/>
                      <a:pt x="5" y="11"/>
                      <a:pt x="4" y="12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4" y="12"/>
                      <a:pt x="3" y="12"/>
                      <a:pt x="3" y="12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2" y="14"/>
                      <a:pt x="2" y="14"/>
                      <a:pt x="1" y="15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18"/>
                      <a:pt x="0" y="19"/>
                      <a:pt x="1" y="19"/>
                    </a:cubicBezTo>
                    <a:cubicBezTo>
                      <a:pt x="2" y="20"/>
                      <a:pt x="2" y="20"/>
                      <a:pt x="2" y="20"/>
                    </a:cubicBezTo>
                    <a:cubicBezTo>
                      <a:pt x="3" y="21"/>
                      <a:pt x="4" y="22"/>
                      <a:pt x="5" y="23"/>
                    </a:cubicBezTo>
                    <a:cubicBezTo>
                      <a:pt x="5" y="24"/>
                      <a:pt x="5" y="24"/>
                      <a:pt x="5" y="24"/>
                    </a:cubicBezTo>
                    <a:cubicBezTo>
                      <a:pt x="10" y="24"/>
                      <a:pt x="10" y="24"/>
                      <a:pt x="10" y="24"/>
                    </a:cubicBezTo>
                    <a:cubicBezTo>
                      <a:pt x="11" y="24"/>
                      <a:pt x="11" y="24"/>
                      <a:pt x="11" y="24"/>
                    </a:cubicBezTo>
                    <a:cubicBezTo>
                      <a:pt x="11" y="24"/>
                      <a:pt x="11" y="24"/>
                      <a:pt x="11" y="24"/>
                    </a:cubicBezTo>
                    <a:cubicBezTo>
                      <a:pt x="13" y="24"/>
                      <a:pt x="13" y="23"/>
                      <a:pt x="13" y="22"/>
                    </a:cubicBezTo>
                    <a:cubicBezTo>
                      <a:pt x="13" y="22"/>
                      <a:pt x="14" y="21"/>
                      <a:pt x="14" y="21"/>
                    </a:cubicBezTo>
                    <a:cubicBezTo>
                      <a:pt x="14" y="20"/>
                      <a:pt x="14" y="20"/>
                      <a:pt x="14" y="19"/>
                    </a:cubicBezTo>
                    <a:cubicBezTo>
                      <a:pt x="14" y="19"/>
                      <a:pt x="14" y="19"/>
                      <a:pt x="14" y="19"/>
                    </a:cubicBezTo>
                    <a:cubicBezTo>
                      <a:pt x="15" y="19"/>
                      <a:pt x="15" y="19"/>
                      <a:pt x="15" y="18"/>
                    </a:cubicBezTo>
                    <a:cubicBezTo>
                      <a:pt x="15" y="18"/>
                      <a:pt x="15" y="18"/>
                      <a:pt x="15" y="18"/>
                    </a:cubicBezTo>
                    <a:cubicBezTo>
                      <a:pt x="15" y="18"/>
                      <a:pt x="15" y="18"/>
                      <a:pt x="1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7" y="18"/>
                      <a:pt x="17" y="18"/>
                      <a:pt x="17" y="18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20" y="18"/>
                      <a:pt x="21" y="18"/>
                      <a:pt x="21" y="17"/>
                    </a:cubicBezTo>
                    <a:cubicBezTo>
                      <a:pt x="21" y="16"/>
                      <a:pt x="21" y="16"/>
                      <a:pt x="21" y="16"/>
                    </a:cubicBezTo>
                    <a:cubicBezTo>
                      <a:pt x="21" y="16"/>
                      <a:pt x="21" y="16"/>
                      <a:pt x="21" y="16"/>
                    </a:cubicBezTo>
                    <a:cubicBezTo>
                      <a:pt x="21" y="16"/>
                      <a:pt x="22" y="16"/>
                      <a:pt x="22" y="16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3" y="16"/>
                      <a:pt x="23" y="16"/>
                      <a:pt x="24" y="15"/>
                    </a:cubicBezTo>
                    <a:cubicBezTo>
                      <a:pt x="24" y="15"/>
                      <a:pt x="25" y="14"/>
                      <a:pt x="25" y="14"/>
                    </a:cubicBezTo>
                    <a:cubicBezTo>
                      <a:pt x="25" y="14"/>
                      <a:pt x="26" y="14"/>
                      <a:pt x="26" y="14"/>
                    </a:cubicBezTo>
                    <a:cubicBezTo>
                      <a:pt x="28" y="14"/>
                      <a:pt x="28" y="14"/>
                      <a:pt x="28" y="14"/>
                    </a:cubicBezTo>
                    <a:cubicBezTo>
                      <a:pt x="28" y="14"/>
                      <a:pt x="28" y="14"/>
                      <a:pt x="28" y="14"/>
                    </a:cubicBezTo>
                    <a:cubicBezTo>
                      <a:pt x="29" y="14"/>
                      <a:pt x="29" y="13"/>
                      <a:pt x="29" y="12"/>
                    </a:cubicBezTo>
                    <a:cubicBezTo>
                      <a:pt x="29" y="12"/>
                      <a:pt x="29" y="12"/>
                      <a:pt x="29" y="12"/>
                    </a:cubicBezTo>
                    <a:cubicBezTo>
                      <a:pt x="29" y="12"/>
                      <a:pt x="29" y="12"/>
                      <a:pt x="29" y="12"/>
                    </a:cubicBezTo>
                    <a:cubicBezTo>
                      <a:pt x="30" y="12"/>
                      <a:pt x="30" y="12"/>
                      <a:pt x="30" y="12"/>
                    </a:cubicBezTo>
                    <a:cubicBezTo>
                      <a:pt x="30" y="12"/>
                      <a:pt x="31" y="12"/>
                      <a:pt x="31" y="11"/>
                    </a:cubicBezTo>
                    <a:cubicBezTo>
                      <a:pt x="32" y="11"/>
                      <a:pt x="32" y="10"/>
                      <a:pt x="31" y="10"/>
                    </a:cubicBezTo>
                    <a:cubicBezTo>
                      <a:pt x="31" y="9"/>
                      <a:pt x="31" y="9"/>
                      <a:pt x="31" y="9"/>
                    </a:cubicBezTo>
                    <a:cubicBezTo>
                      <a:pt x="31" y="9"/>
                      <a:pt x="31" y="9"/>
                      <a:pt x="31" y="9"/>
                    </a:cubicBezTo>
                    <a:cubicBezTo>
                      <a:pt x="31" y="8"/>
                      <a:pt x="31" y="7"/>
                      <a:pt x="31" y="7"/>
                    </a:cubicBezTo>
                    <a:cubicBezTo>
                      <a:pt x="31" y="6"/>
                      <a:pt x="31" y="6"/>
                      <a:pt x="32" y="5"/>
                    </a:cubicBezTo>
                    <a:cubicBezTo>
                      <a:pt x="33" y="5"/>
                      <a:pt x="33" y="5"/>
                      <a:pt x="33" y="5"/>
                    </a:cubicBezTo>
                    <a:cubicBezTo>
                      <a:pt x="34" y="5"/>
                      <a:pt x="34" y="3"/>
                      <a:pt x="34" y="3"/>
                    </a:cubicBezTo>
                    <a:cubicBezTo>
                      <a:pt x="34" y="3"/>
                      <a:pt x="34" y="3"/>
                      <a:pt x="34" y="3"/>
                    </a:cubicBezTo>
                    <a:cubicBezTo>
                      <a:pt x="34" y="2"/>
                      <a:pt x="34" y="2"/>
                      <a:pt x="34" y="2"/>
                    </a:cubicBezTo>
                    <a:cubicBezTo>
                      <a:pt x="34" y="2"/>
                      <a:pt x="34" y="2"/>
                      <a:pt x="34" y="2"/>
                    </a:cubicBezTo>
                    <a:cubicBezTo>
                      <a:pt x="34" y="1"/>
                      <a:pt x="34" y="1"/>
                      <a:pt x="33" y="1"/>
                    </a:cubicBezTo>
                    <a:cubicBezTo>
                      <a:pt x="33" y="0"/>
                      <a:pt x="33" y="0"/>
                      <a:pt x="32" y="0"/>
                    </a:cubicBezTo>
                    <a:cubicBezTo>
                      <a:pt x="32" y="0"/>
                      <a:pt x="31" y="0"/>
                      <a:pt x="31" y="0"/>
                    </a:cubicBezTo>
                    <a:cubicBezTo>
                      <a:pt x="29" y="0"/>
                      <a:pt x="28" y="0"/>
                      <a:pt x="27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67" name="Freeform 41">
                <a:extLst>
                  <a:ext uri="{FF2B5EF4-FFF2-40B4-BE49-F238E27FC236}">
                    <a16:creationId xmlns:a16="http://schemas.microsoft.com/office/drawing/2014/main" id="{A811E9A9-AABA-404B-A9D8-EBADA206057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902" y="1838"/>
                <a:ext cx="301" cy="585"/>
              </a:xfrm>
              <a:custGeom>
                <a:avLst/>
                <a:gdLst>
                  <a:gd name="T0" fmla="*/ 51 w 126"/>
                  <a:gd name="T1" fmla="*/ 38 h 245"/>
                  <a:gd name="T2" fmla="*/ 34 w 126"/>
                  <a:gd name="T3" fmla="*/ 3 h 245"/>
                  <a:gd name="T4" fmla="*/ 35 w 126"/>
                  <a:gd name="T5" fmla="*/ 9 h 245"/>
                  <a:gd name="T6" fmla="*/ 34 w 126"/>
                  <a:gd name="T7" fmla="*/ 18 h 245"/>
                  <a:gd name="T8" fmla="*/ 22 w 126"/>
                  <a:gd name="T9" fmla="*/ 26 h 245"/>
                  <a:gd name="T10" fmla="*/ 39 w 126"/>
                  <a:gd name="T11" fmla="*/ 42 h 245"/>
                  <a:gd name="T12" fmla="*/ 48 w 126"/>
                  <a:gd name="T13" fmla="*/ 45 h 245"/>
                  <a:gd name="T14" fmla="*/ 59 w 126"/>
                  <a:gd name="T15" fmla="*/ 54 h 245"/>
                  <a:gd name="T16" fmla="*/ 58 w 126"/>
                  <a:gd name="T17" fmla="*/ 43 h 245"/>
                  <a:gd name="T18" fmla="*/ 65 w 126"/>
                  <a:gd name="T19" fmla="*/ 49 h 245"/>
                  <a:gd name="T20" fmla="*/ 67 w 126"/>
                  <a:gd name="T21" fmla="*/ 34 h 245"/>
                  <a:gd name="T22" fmla="*/ 74 w 126"/>
                  <a:gd name="T23" fmla="*/ 44 h 245"/>
                  <a:gd name="T24" fmla="*/ 78 w 126"/>
                  <a:gd name="T25" fmla="*/ 55 h 245"/>
                  <a:gd name="T26" fmla="*/ 85 w 126"/>
                  <a:gd name="T27" fmla="*/ 56 h 245"/>
                  <a:gd name="T28" fmla="*/ 90 w 126"/>
                  <a:gd name="T29" fmla="*/ 63 h 245"/>
                  <a:gd name="T30" fmla="*/ 80 w 126"/>
                  <a:gd name="T31" fmla="*/ 65 h 245"/>
                  <a:gd name="T32" fmla="*/ 71 w 126"/>
                  <a:gd name="T33" fmla="*/ 66 h 245"/>
                  <a:gd name="T34" fmla="*/ 64 w 126"/>
                  <a:gd name="T35" fmla="*/ 63 h 245"/>
                  <a:gd name="T36" fmla="*/ 56 w 126"/>
                  <a:gd name="T37" fmla="*/ 58 h 245"/>
                  <a:gd name="T38" fmla="*/ 48 w 126"/>
                  <a:gd name="T39" fmla="*/ 53 h 245"/>
                  <a:gd name="T40" fmla="*/ 32 w 126"/>
                  <a:gd name="T41" fmla="*/ 54 h 245"/>
                  <a:gd name="T42" fmla="*/ 24 w 126"/>
                  <a:gd name="T43" fmla="*/ 58 h 245"/>
                  <a:gd name="T44" fmla="*/ 14 w 126"/>
                  <a:gd name="T45" fmla="*/ 72 h 245"/>
                  <a:gd name="T46" fmla="*/ 6 w 126"/>
                  <a:gd name="T47" fmla="*/ 80 h 245"/>
                  <a:gd name="T48" fmla="*/ 1 w 126"/>
                  <a:gd name="T49" fmla="*/ 96 h 245"/>
                  <a:gd name="T50" fmla="*/ 1 w 126"/>
                  <a:gd name="T51" fmla="*/ 109 h 245"/>
                  <a:gd name="T52" fmla="*/ 9 w 126"/>
                  <a:gd name="T53" fmla="*/ 120 h 245"/>
                  <a:gd name="T54" fmla="*/ 21 w 126"/>
                  <a:gd name="T55" fmla="*/ 132 h 245"/>
                  <a:gd name="T56" fmla="*/ 33 w 126"/>
                  <a:gd name="T57" fmla="*/ 138 h 245"/>
                  <a:gd name="T58" fmla="*/ 43 w 126"/>
                  <a:gd name="T59" fmla="*/ 139 h 245"/>
                  <a:gd name="T60" fmla="*/ 57 w 126"/>
                  <a:gd name="T61" fmla="*/ 135 h 245"/>
                  <a:gd name="T62" fmla="*/ 67 w 126"/>
                  <a:gd name="T63" fmla="*/ 140 h 245"/>
                  <a:gd name="T64" fmla="*/ 68 w 126"/>
                  <a:gd name="T65" fmla="*/ 153 h 245"/>
                  <a:gd name="T66" fmla="*/ 76 w 126"/>
                  <a:gd name="T67" fmla="*/ 168 h 245"/>
                  <a:gd name="T68" fmla="*/ 77 w 126"/>
                  <a:gd name="T69" fmla="*/ 181 h 245"/>
                  <a:gd name="T70" fmla="*/ 71 w 126"/>
                  <a:gd name="T71" fmla="*/ 194 h 245"/>
                  <a:gd name="T72" fmla="*/ 71 w 126"/>
                  <a:gd name="T73" fmla="*/ 214 h 245"/>
                  <a:gd name="T74" fmla="*/ 72 w 126"/>
                  <a:gd name="T75" fmla="*/ 234 h 245"/>
                  <a:gd name="T76" fmla="*/ 81 w 126"/>
                  <a:gd name="T77" fmla="*/ 242 h 245"/>
                  <a:gd name="T78" fmla="*/ 97 w 126"/>
                  <a:gd name="T79" fmla="*/ 232 h 245"/>
                  <a:gd name="T80" fmla="*/ 100 w 126"/>
                  <a:gd name="T81" fmla="*/ 221 h 245"/>
                  <a:gd name="T82" fmla="*/ 108 w 126"/>
                  <a:gd name="T83" fmla="*/ 206 h 245"/>
                  <a:gd name="T84" fmla="*/ 119 w 126"/>
                  <a:gd name="T85" fmla="*/ 181 h 245"/>
                  <a:gd name="T86" fmla="*/ 122 w 126"/>
                  <a:gd name="T87" fmla="*/ 158 h 245"/>
                  <a:gd name="T88" fmla="*/ 124 w 126"/>
                  <a:gd name="T89" fmla="*/ 142 h 245"/>
                  <a:gd name="T90" fmla="*/ 122 w 126"/>
                  <a:gd name="T91" fmla="*/ 116 h 245"/>
                  <a:gd name="T92" fmla="*/ 116 w 126"/>
                  <a:gd name="T93" fmla="*/ 107 h 245"/>
                  <a:gd name="T94" fmla="*/ 106 w 126"/>
                  <a:gd name="T95" fmla="*/ 90 h 245"/>
                  <a:gd name="T96" fmla="*/ 99 w 126"/>
                  <a:gd name="T97" fmla="*/ 76 h 245"/>
                  <a:gd name="T98" fmla="*/ 103 w 126"/>
                  <a:gd name="T99" fmla="*/ 82 h 245"/>
                  <a:gd name="T100" fmla="*/ 111 w 126"/>
                  <a:gd name="T101" fmla="*/ 95 h 245"/>
                  <a:gd name="T102" fmla="*/ 116 w 126"/>
                  <a:gd name="T103" fmla="*/ 105 h 245"/>
                  <a:gd name="T104" fmla="*/ 118 w 126"/>
                  <a:gd name="T105" fmla="*/ 84 h 245"/>
                  <a:gd name="T106" fmla="*/ 115 w 126"/>
                  <a:gd name="T107" fmla="*/ 77 h 245"/>
                  <a:gd name="T108" fmla="*/ 110 w 126"/>
                  <a:gd name="T109" fmla="*/ 69 h 245"/>
                  <a:gd name="T110" fmla="*/ 106 w 126"/>
                  <a:gd name="T111" fmla="*/ 62 h 245"/>
                  <a:gd name="T112" fmla="*/ 99 w 126"/>
                  <a:gd name="T113" fmla="*/ 52 h 245"/>
                  <a:gd name="T114" fmla="*/ 80 w 126"/>
                  <a:gd name="T115" fmla="*/ 31 h 245"/>
                  <a:gd name="T116" fmla="*/ 62 w 126"/>
                  <a:gd name="T117" fmla="*/ 17 h 2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26" h="245">
                    <a:moveTo>
                      <a:pt x="49" y="38"/>
                    </a:moveTo>
                    <a:cubicBezTo>
                      <a:pt x="49" y="38"/>
                      <a:pt x="49" y="38"/>
                      <a:pt x="49" y="38"/>
                    </a:cubicBezTo>
                    <a:cubicBezTo>
                      <a:pt x="49" y="37"/>
                      <a:pt x="49" y="37"/>
                      <a:pt x="49" y="37"/>
                    </a:cubicBezTo>
                    <a:cubicBezTo>
                      <a:pt x="48" y="37"/>
                      <a:pt x="48" y="37"/>
                      <a:pt x="48" y="37"/>
                    </a:cubicBezTo>
                    <a:cubicBezTo>
                      <a:pt x="47" y="37"/>
                      <a:pt x="46" y="36"/>
                      <a:pt x="46" y="35"/>
                    </a:cubicBezTo>
                    <a:cubicBezTo>
                      <a:pt x="46" y="34"/>
                      <a:pt x="46" y="34"/>
                      <a:pt x="46" y="34"/>
                    </a:cubicBezTo>
                    <a:cubicBezTo>
                      <a:pt x="46" y="34"/>
                      <a:pt x="46" y="34"/>
                      <a:pt x="46" y="34"/>
                    </a:cubicBezTo>
                    <a:cubicBezTo>
                      <a:pt x="47" y="34"/>
                      <a:pt x="47" y="35"/>
                      <a:pt x="47" y="35"/>
                    </a:cubicBezTo>
                    <a:cubicBezTo>
                      <a:pt x="47" y="35"/>
                      <a:pt x="47" y="35"/>
                      <a:pt x="47" y="35"/>
                    </a:cubicBezTo>
                    <a:cubicBezTo>
                      <a:pt x="47" y="36"/>
                      <a:pt x="47" y="36"/>
                      <a:pt x="47" y="36"/>
                    </a:cubicBezTo>
                    <a:cubicBezTo>
                      <a:pt x="48" y="36"/>
                      <a:pt x="48" y="36"/>
                      <a:pt x="48" y="36"/>
                    </a:cubicBezTo>
                    <a:cubicBezTo>
                      <a:pt x="48" y="36"/>
                      <a:pt x="48" y="36"/>
                      <a:pt x="49" y="37"/>
                    </a:cubicBezTo>
                    <a:cubicBezTo>
                      <a:pt x="50" y="37"/>
                      <a:pt x="50" y="37"/>
                      <a:pt x="50" y="37"/>
                    </a:cubicBezTo>
                    <a:cubicBezTo>
                      <a:pt x="50" y="37"/>
                      <a:pt x="50" y="37"/>
                      <a:pt x="51" y="38"/>
                    </a:cubicBezTo>
                    <a:cubicBezTo>
                      <a:pt x="51" y="38"/>
                      <a:pt x="52" y="38"/>
                      <a:pt x="52" y="38"/>
                    </a:cubicBezTo>
                    <a:cubicBezTo>
                      <a:pt x="52" y="39"/>
                      <a:pt x="52" y="39"/>
                      <a:pt x="52" y="39"/>
                    </a:cubicBezTo>
                    <a:cubicBezTo>
                      <a:pt x="53" y="39"/>
                      <a:pt x="53" y="39"/>
                      <a:pt x="53" y="39"/>
                    </a:cubicBezTo>
                    <a:cubicBezTo>
                      <a:pt x="53" y="40"/>
                      <a:pt x="53" y="40"/>
                      <a:pt x="53" y="40"/>
                    </a:cubicBezTo>
                    <a:cubicBezTo>
                      <a:pt x="52" y="40"/>
                      <a:pt x="52" y="40"/>
                      <a:pt x="52" y="40"/>
                    </a:cubicBezTo>
                    <a:cubicBezTo>
                      <a:pt x="52" y="40"/>
                      <a:pt x="52" y="40"/>
                      <a:pt x="52" y="40"/>
                    </a:cubicBezTo>
                    <a:cubicBezTo>
                      <a:pt x="52" y="38"/>
                      <a:pt x="52" y="38"/>
                      <a:pt x="52" y="38"/>
                    </a:cubicBezTo>
                    <a:cubicBezTo>
                      <a:pt x="51" y="38"/>
                      <a:pt x="51" y="38"/>
                      <a:pt x="51" y="38"/>
                    </a:cubicBezTo>
                    <a:cubicBezTo>
                      <a:pt x="50" y="38"/>
                      <a:pt x="50" y="38"/>
                      <a:pt x="50" y="38"/>
                    </a:cubicBezTo>
                    <a:cubicBezTo>
                      <a:pt x="50" y="38"/>
                      <a:pt x="50" y="38"/>
                      <a:pt x="50" y="38"/>
                    </a:cubicBezTo>
                    <a:cubicBezTo>
                      <a:pt x="49" y="38"/>
                      <a:pt x="49" y="38"/>
                      <a:pt x="49" y="38"/>
                    </a:cubicBezTo>
                    <a:cubicBezTo>
                      <a:pt x="49" y="38"/>
                      <a:pt x="49" y="38"/>
                      <a:pt x="49" y="38"/>
                    </a:cubicBezTo>
                    <a:moveTo>
                      <a:pt x="34" y="0"/>
                    </a:moveTo>
                    <a:cubicBezTo>
                      <a:pt x="34" y="3"/>
                      <a:pt x="34" y="3"/>
                      <a:pt x="34" y="3"/>
                    </a:cubicBezTo>
                    <a:cubicBezTo>
                      <a:pt x="34" y="4"/>
                      <a:pt x="34" y="4"/>
                      <a:pt x="35" y="4"/>
                    </a:cubicBezTo>
                    <a:cubicBezTo>
                      <a:pt x="35" y="4"/>
                      <a:pt x="35" y="4"/>
                      <a:pt x="35" y="4"/>
                    </a:cubicBezTo>
                    <a:cubicBezTo>
                      <a:pt x="35" y="5"/>
                      <a:pt x="35" y="5"/>
                      <a:pt x="35" y="5"/>
                    </a:cubicBezTo>
                    <a:cubicBezTo>
                      <a:pt x="35" y="5"/>
                      <a:pt x="35" y="5"/>
                      <a:pt x="35" y="5"/>
                    </a:cubicBezTo>
                    <a:cubicBezTo>
                      <a:pt x="35" y="6"/>
                      <a:pt x="35" y="6"/>
                      <a:pt x="35" y="6"/>
                    </a:cubicBezTo>
                    <a:cubicBezTo>
                      <a:pt x="35" y="6"/>
                      <a:pt x="35" y="6"/>
                      <a:pt x="35" y="6"/>
                    </a:cubicBezTo>
                    <a:cubicBezTo>
                      <a:pt x="35" y="6"/>
                      <a:pt x="35" y="6"/>
                      <a:pt x="36" y="7"/>
                    </a:cubicBezTo>
                    <a:cubicBezTo>
                      <a:pt x="36" y="7"/>
                      <a:pt x="36" y="7"/>
                      <a:pt x="36" y="7"/>
                    </a:cubicBezTo>
                    <a:cubicBezTo>
                      <a:pt x="37" y="7"/>
                      <a:pt x="37" y="7"/>
                      <a:pt x="37" y="7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37" y="10"/>
                      <a:pt x="37" y="10"/>
                      <a:pt x="37" y="10"/>
                    </a:cubicBezTo>
                    <a:cubicBezTo>
                      <a:pt x="37" y="10"/>
                      <a:pt x="37" y="10"/>
                      <a:pt x="37" y="10"/>
                    </a:cubicBezTo>
                    <a:cubicBezTo>
                      <a:pt x="35" y="9"/>
                      <a:pt x="35" y="9"/>
                      <a:pt x="35" y="9"/>
                    </a:cubicBezTo>
                    <a:cubicBezTo>
                      <a:pt x="35" y="12"/>
                      <a:pt x="35" y="12"/>
                      <a:pt x="35" y="12"/>
                    </a:cubicBezTo>
                    <a:cubicBezTo>
                      <a:pt x="35" y="12"/>
                      <a:pt x="35" y="12"/>
                      <a:pt x="35" y="12"/>
                    </a:cubicBezTo>
                    <a:cubicBezTo>
                      <a:pt x="35" y="13"/>
                      <a:pt x="35" y="14"/>
                      <a:pt x="36" y="14"/>
                    </a:cubicBezTo>
                    <a:cubicBezTo>
                      <a:pt x="37" y="15"/>
                      <a:pt x="37" y="15"/>
                      <a:pt x="38" y="15"/>
                    </a:cubicBezTo>
                    <a:cubicBezTo>
                      <a:pt x="38" y="16"/>
                      <a:pt x="38" y="16"/>
                      <a:pt x="38" y="16"/>
                    </a:cubicBezTo>
                    <a:cubicBezTo>
                      <a:pt x="38" y="16"/>
                      <a:pt x="38" y="17"/>
                      <a:pt x="39" y="17"/>
                    </a:cubicBezTo>
                    <a:cubicBezTo>
                      <a:pt x="40" y="18"/>
                      <a:pt x="40" y="18"/>
                      <a:pt x="40" y="18"/>
                    </a:cubicBezTo>
                    <a:cubicBezTo>
                      <a:pt x="40" y="18"/>
                      <a:pt x="40" y="18"/>
                      <a:pt x="40" y="18"/>
                    </a:cubicBezTo>
                    <a:cubicBezTo>
                      <a:pt x="39" y="18"/>
                      <a:pt x="39" y="18"/>
                      <a:pt x="39" y="18"/>
                    </a:cubicBezTo>
                    <a:cubicBezTo>
                      <a:pt x="39" y="19"/>
                      <a:pt x="39" y="19"/>
                      <a:pt x="39" y="19"/>
                    </a:cubicBezTo>
                    <a:cubicBezTo>
                      <a:pt x="38" y="18"/>
                      <a:pt x="38" y="18"/>
                      <a:pt x="38" y="18"/>
                    </a:cubicBezTo>
                    <a:cubicBezTo>
                      <a:pt x="35" y="18"/>
                      <a:pt x="35" y="18"/>
                      <a:pt x="35" y="18"/>
                    </a:cubicBezTo>
                    <a:cubicBezTo>
                      <a:pt x="34" y="18"/>
                      <a:pt x="34" y="18"/>
                      <a:pt x="34" y="18"/>
                    </a:cubicBezTo>
                    <a:cubicBezTo>
                      <a:pt x="34" y="18"/>
                      <a:pt x="34" y="18"/>
                      <a:pt x="34" y="18"/>
                    </a:cubicBezTo>
                    <a:cubicBezTo>
                      <a:pt x="33" y="18"/>
                      <a:pt x="33" y="19"/>
                      <a:pt x="32" y="19"/>
                    </a:cubicBezTo>
                    <a:cubicBezTo>
                      <a:pt x="32" y="20"/>
                      <a:pt x="32" y="20"/>
                      <a:pt x="32" y="20"/>
                    </a:cubicBezTo>
                    <a:cubicBezTo>
                      <a:pt x="32" y="20"/>
                      <a:pt x="32" y="20"/>
                      <a:pt x="32" y="20"/>
                    </a:cubicBezTo>
                    <a:cubicBezTo>
                      <a:pt x="32" y="20"/>
                      <a:pt x="32" y="20"/>
                      <a:pt x="32" y="20"/>
                    </a:cubicBezTo>
                    <a:cubicBezTo>
                      <a:pt x="31" y="20"/>
                      <a:pt x="31" y="20"/>
                      <a:pt x="31" y="20"/>
                    </a:cubicBezTo>
                    <a:cubicBezTo>
                      <a:pt x="29" y="20"/>
                      <a:pt x="29" y="20"/>
                      <a:pt x="29" y="20"/>
                    </a:cubicBezTo>
                    <a:cubicBezTo>
                      <a:pt x="28" y="20"/>
                      <a:pt x="28" y="20"/>
                      <a:pt x="28" y="21"/>
                    </a:cubicBezTo>
                    <a:cubicBezTo>
                      <a:pt x="28" y="21"/>
                      <a:pt x="28" y="21"/>
                      <a:pt x="28" y="21"/>
                    </a:cubicBezTo>
                    <a:cubicBezTo>
                      <a:pt x="27" y="21"/>
                      <a:pt x="27" y="21"/>
                      <a:pt x="27" y="21"/>
                    </a:cubicBezTo>
                    <a:cubicBezTo>
                      <a:pt x="27" y="21"/>
                      <a:pt x="27" y="21"/>
                      <a:pt x="27" y="21"/>
                    </a:cubicBezTo>
                    <a:cubicBezTo>
                      <a:pt x="26" y="21"/>
                      <a:pt x="25" y="21"/>
                      <a:pt x="24" y="22"/>
                    </a:cubicBezTo>
                    <a:cubicBezTo>
                      <a:pt x="24" y="23"/>
                      <a:pt x="23" y="23"/>
                      <a:pt x="23" y="24"/>
                    </a:cubicBezTo>
                    <a:cubicBezTo>
                      <a:pt x="22" y="25"/>
                      <a:pt x="22" y="25"/>
                      <a:pt x="22" y="25"/>
                    </a:cubicBezTo>
                    <a:cubicBezTo>
                      <a:pt x="22" y="25"/>
                      <a:pt x="22" y="26"/>
                      <a:pt x="22" y="26"/>
                    </a:cubicBezTo>
                    <a:cubicBezTo>
                      <a:pt x="21" y="26"/>
                      <a:pt x="21" y="27"/>
                      <a:pt x="20" y="27"/>
                    </a:cubicBezTo>
                    <a:cubicBezTo>
                      <a:pt x="19" y="27"/>
                      <a:pt x="19" y="27"/>
                      <a:pt x="19" y="27"/>
                    </a:cubicBezTo>
                    <a:cubicBezTo>
                      <a:pt x="20" y="28"/>
                      <a:pt x="20" y="28"/>
                      <a:pt x="20" y="28"/>
                    </a:cubicBezTo>
                    <a:cubicBezTo>
                      <a:pt x="21" y="31"/>
                      <a:pt x="23" y="33"/>
                      <a:pt x="25" y="34"/>
                    </a:cubicBezTo>
                    <a:cubicBezTo>
                      <a:pt x="25" y="35"/>
                      <a:pt x="26" y="36"/>
                      <a:pt x="27" y="36"/>
                    </a:cubicBezTo>
                    <a:cubicBezTo>
                      <a:pt x="29" y="39"/>
                      <a:pt x="31" y="42"/>
                      <a:pt x="31" y="45"/>
                    </a:cubicBezTo>
                    <a:cubicBezTo>
                      <a:pt x="31" y="46"/>
                      <a:pt x="31" y="46"/>
                      <a:pt x="31" y="46"/>
                    </a:cubicBezTo>
                    <a:cubicBezTo>
                      <a:pt x="32" y="46"/>
                      <a:pt x="32" y="46"/>
                      <a:pt x="32" y="46"/>
                    </a:cubicBezTo>
                    <a:cubicBezTo>
                      <a:pt x="34" y="46"/>
                      <a:pt x="34" y="44"/>
                      <a:pt x="34" y="43"/>
                    </a:cubicBezTo>
                    <a:cubicBezTo>
                      <a:pt x="34" y="42"/>
                      <a:pt x="34" y="42"/>
                      <a:pt x="34" y="42"/>
                    </a:cubicBezTo>
                    <a:cubicBezTo>
                      <a:pt x="35" y="42"/>
                      <a:pt x="35" y="42"/>
                      <a:pt x="35" y="42"/>
                    </a:cubicBezTo>
                    <a:cubicBezTo>
                      <a:pt x="35" y="42"/>
                      <a:pt x="35" y="42"/>
                      <a:pt x="35" y="42"/>
                    </a:cubicBezTo>
                    <a:cubicBezTo>
                      <a:pt x="38" y="42"/>
                      <a:pt x="38" y="42"/>
                      <a:pt x="38" y="42"/>
                    </a:cubicBezTo>
                    <a:cubicBezTo>
                      <a:pt x="39" y="42"/>
                      <a:pt x="39" y="42"/>
                      <a:pt x="39" y="42"/>
                    </a:cubicBezTo>
                    <a:cubicBezTo>
                      <a:pt x="39" y="42"/>
                      <a:pt x="39" y="42"/>
                      <a:pt x="39" y="42"/>
                    </a:cubicBezTo>
                    <a:cubicBezTo>
                      <a:pt x="39" y="42"/>
                      <a:pt x="40" y="42"/>
                      <a:pt x="40" y="41"/>
                    </a:cubicBezTo>
                    <a:cubicBezTo>
                      <a:pt x="40" y="41"/>
                      <a:pt x="41" y="40"/>
                      <a:pt x="41" y="40"/>
                    </a:cubicBezTo>
                    <a:cubicBezTo>
                      <a:pt x="41" y="40"/>
                      <a:pt x="41" y="40"/>
                      <a:pt x="41" y="40"/>
                    </a:cubicBezTo>
                    <a:cubicBezTo>
                      <a:pt x="42" y="40"/>
                      <a:pt x="42" y="40"/>
                      <a:pt x="42" y="41"/>
                    </a:cubicBezTo>
                    <a:cubicBezTo>
                      <a:pt x="43" y="41"/>
                      <a:pt x="43" y="41"/>
                      <a:pt x="43" y="41"/>
                    </a:cubicBezTo>
                    <a:cubicBezTo>
                      <a:pt x="43" y="41"/>
                      <a:pt x="43" y="42"/>
                      <a:pt x="44" y="42"/>
                    </a:cubicBezTo>
                    <a:cubicBezTo>
                      <a:pt x="44" y="42"/>
                      <a:pt x="44" y="42"/>
                      <a:pt x="44" y="42"/>
                    </a:cubicBezTo>
                    <a:cubicBezTo>
                      <a:pt x="44" y="42"/>
                      <a:pt x="44" y="42"/>
                      <a:pt x="44" y="42"/>
                    </a:cubicBezTo>
                    <a:cubicBezTo>
                      <a:pt x="45" y="42"/>
                      <a:pt x="45" y="42"/>
                      <a:pt x="46" y="42"/>
                    </a:cubicBezTo>
                    <a:cubicBezTo>
                      <a:pt x="46" y="42"/>
                      <a:pt x="46" y="43"/>
                      <a:pt x="46" y="43"/>
                    </a:cubicBezTo>
                    <a:cubicBezTo>
                      <a:pt x="47" y="44"/>
                      <a:pt x="47" y="44"/>
                      <a:pt x="47" y="44"/>
                    </a:cubicBezTo>
                    <a:cubicBezTo>
                      <a:pt x="47" y="44"/>
                      <a:pt x="47" y="45"/>
                      <a:pt x="48" y="45"/>
                    </a:cubicBezTo>
                    <a:cubicBezTo>
                      <a:pt x="48" y="45"/>
                      <a:pt x="48" y="45"/>
                      <a:pt x="48" y="45"/>
                    </a:cubicBezTo>
                    <a:cubicBezTo>
                      <a:pt x="50" y="45"/>
                      <a:pt x="50" y="45"/>
                      <a:pt x="50" y="45"/>
                    </a:cubicBezTo>
                    <a:cubicBezTo>
                      <a:pt x="50" y="45"/>
                      <a:pt x="50" y="45"/>
                      <a:pt x="50" y="45"/>
                    </a:cubicBezTo>
                    <a:cubicBezTo>
                      <a:pt x="49" y="46"/>
                      <a:pt x="49" y="46"/>
                      <a:pt x="49" y="46"/>
                    </a:cubicBezTo>
                    <a:cubicBezTo>
                      <a:pt x="51" y="46"/>
                      <a:pt x="51" y="46"/>
                      <a:pt x="51" y="46"/>
                    </a:cubicBezTo>
                    <a:cubicBezTo>
                      <a:pt x="52" y="46"/>
                      <a:pt x="52" y="46"/>
                      <a:pt x="53" y="47"/>
                    </a:cubicBezTo>
                    <a:cubicBezTo>
                      <a:pt x="54" y="47"/>
                      <a:pt x="54" y="48"/>
                      <a:pt x="54" y="48"/>
                    </a:cubicBezTo>
                    <a:cubicBezTo>
                      <a:pt x="54" y="53"/>
                      <a:pt x="54" y="53"/>
                      <a:pt x="54" y="53"/>
                    </a:cubicBezTo>
                    <a:cubicBezTo>
                      <a:pt x="55" y="53"/>
                      <a:pt x="55" y="53"/>
                      <a:pt x="55" y="53"/>
                    </a:cubicBezTo>
                    <a:cubicBezTo>
                      <a:pt x="55" y="53"/>
                      <a:pt x="55" y="53"/>
                      <a:pt x="55" y="53"/>
                    </a:cubicBezTo>
                    <a:cubicBezTo>
                      <a:pt x="55" y="53"/>
                      <a:pt x="55" y="53"/>
                      <a:pt x="55" y="53"/>
                    </a:cubicBezTo>
                    <a:cubicBezTo>
                      <a:pt x="55" y="53"/>
                      <a:pt x="55" y="53"/>
                      <a:pt x="55" y="53"/>
                    </a:cubicBezTo>
                    <a:cubicBezTo>
                      <a:pt x="55" y="55"/>
                      <a:pt x="55" y="55"/>
                      <a:pt x="55" y="55"/>
                    </a:cubicBezTo>
                    <a:cubicBezTo>
                      <a:pt x="59" y="55"/>
                      <a:pt x="59" y="55"/>
                      <a:pt x="59" y="55"/>
                    </a:cubicBezTo>
                    <a:cubicBezTo>
                      <a:pt x="59" y="54"/>
                      <a:pt x="59" y="54"/>
                      <a:pt x="59" y="54"/>
                    </a:cubicBezTo>
                    <a:cubicBezTo>
                      <a:pt x="59" y="53"/>
                      <a:pt x="59" y="53"/>
                      <a:pt x="59" y="53"/>
                    </a:cubicBezTo>
                    <a:cubicBezTo>
                      <a:pt x="59" y="53"/>
                      <a:pt x="59" y="53"/>
                      <a:pt x="59" y="53"/>
                    </a:cubicBezTo>
                    <a:cubicBezTo>
                      <a:pt x="60" y="52"/>
                      <a:pt x="60" y="52"/>
                      <a:pt x="60" y="51"/>
                    </a:cubicBezTo>
                    <a:cubicBezTo>
                      <a:pt x="60" y="51"/>
                      <a:pt x="60" y="51"/>
                      <a:pt x="60" y="51"/>
                    </a:cubicBezTo>
                    <a:cubicBezTo>
                      <a:pt x="60" y="45"/>
                      <a:pt x="60" y="45"/>
                      <a:pt x="60" y="45"/>
                    </a:cubicBezTo>
                    <a:cubicBezTo>
                      <a:pt x="60" y="44"/>
                      <a:pt x="59" y="44"/>
                      <a:pt x="59" y="44"/>
                    </a:cubicBezTo>
                    <a:cubicBezTo>
                      <a:pt x="59" y="44"/>
                      <a:pt x="59" y="44"/>
                      <a:pt x="59" y="44"/>
                    </a:cubicBezTo>
                    <a:cubicBezTo>
                      <a:pt x="58" y="43"/>
                      <a:pt x="57" y="43"/>
                      <a:pt x="56" y="42"/>
                    </a:cubicBezTo>
                    <a:cubicBezTo>
                      <a:pt x="57" y="42"/>
                      <a:pt x="57" y="42"/>
                      <a:pt x="57" y="42"/>
                    </a:cubicBezTo>
                    <a:cubicBezTo>
                      <a:pt x="57" y="42"/>
                      <a:pt x="57" y="42"/>
                      <a:pt x="57" y="42"/>
                    </a:cubicBezTo>
                    <a:cubicBezTo>
                      <a:pt x="58" y="42"/>
                      <a:pt x="58" y="42"/>
                      <a:pt x="58" y="42"/>
                    </a:cubicBezTo>
                    <a:cubicBezTo>
                      <a:pt x="58" y="42"/>
                      <a:pt x="58" y="42"/>
                      <a:pt x="58" y="42"/>
                    </a:cubicBezTo>
                    <a:cubicBezTo>
                      <a:pt x="58" y="42"/>
                      <a:pt x="58" y="42"/>
                      <a:pt x="58" y="42"/>
                    </a:cubicBezTo>
                    <a:cubicBezTo>
                      <a:pt x="58" y="43"/>
                      <a:pt x="58" y="43"/>
                      <a:pt x="58" y="43"/>
                    </a:cubicBezTo>
                    <a:cubicBezTo>
                      <a:pt x="59" y="43"/>
                      <a:pt x="59" y="43"/>
                      <a:pt x="59" y="43"/>
                    </a:cubicBezTo>
                    <a:cubicBezTo>
                      <a:pt x="60" y="43"/>
                      <a:pt x="60" y="43"/>
                      <a:pt x="60" y="43"/>
                    </a:cubicBezTo>
                    <a:cubicBezTo>
                      <a:pt x="60" y="43"/>
                      <a:pt x="60" y="43"/>
                      <a:pt x="60" y="43"/>
                    </a:cubicBezTo>
                    <a:cubicBezTo>
                      <a:pt x="61" y="43"/>
                      <a:pt x="61" y="43"/>
                      <a:pt x="61" y="43"/>
                    </a:cubicBezTo>
                    <a:cubicBezTo>
                      <a:pt x="61" y="43"/>
                      <a:pt x="61" y="43"/>
                      <a:pt x="61" y="43"/>
                    </a:cubicBezTo>
                    <a:cubicBezTo>
                      <a:pt x="61" y="43"/>
                      <a:pt x="61" y="43"/>
                      <a:pt x="61" y="43"/>
                    </a:cubicBezTo>
                    <a:cubicBezTo>
                      <a:pt x="61" y="44"/>
                      <a:pt x="61" y="44"/>
                      <a:pt x="61" y="44"/>
                    </a:cubicBezTo>
                    <a:cubicBezTo>
                      <a:pt x="61" y="45"/>
                      <a:pt x="62" y="46"/>
                      <a:pt x="62" y="46"/>
                    </a:cubicBezTo>
                    <a:cubicBezTo>
                      <a:pt x="63" y="47"/>
                      <a:pt x="63" y="47"/>
                      <a:pt x="63" y="47"/>
                    </a:cubicBezTo>
                    <a:cubicBezTo>
                      <a:pt x="63" y="47"/>
                      <a:pt x="63" y="47"/>
                      <a:pt x="63" y="47"/>
                    </a:cubicBezTo>
                    <a:cubicBezTo>
                      <a:pt x="63" y="47"/>
                      <a:pt x="63" y="47"/>
                      <a:pt x="63" y="47"/>
                    </a:cubicBezTo>
                    <a:cubicBezTo>
                      <a:pt x="64" y="48"/>
                      <a:pt x="64" y="48"/>
                      <a:pt x="64" y="48"/>
                    </a:cubicBezTo>
                    <a:cubicBezTo>
                      <a:pt x="65" y="48"/>
                      <a:pt x="65" y="48"/>
                      <a:pt x="65" y="49"/>
                    </a:cubicBezTo>
                    <a:cubicBezTo>
                      <a:pt x="65" y="49"/>
                      <a:pt x="65" y="49"/>
                      <a:pt x="65" y="49"/>
                    </a:cubicBezTo>
                    <a:cubicBezTo>
                      <a:pt x="65" y="49"/>
                      <a:pt x="65" y="49"/>
                      <a:pt x="65" y="49"/>
                    </a:cubicBezTo>
                    <a:cubicBezTo>
                      <a:pt x="66" y="50"/>
                      <a:pt x="66" y="50"/>
                      <a:pt x="67" y="50"/>
                    </a:cubicBezTo>
                    <a:cubicBezTo>
                      <a:pt x="67" y="50"/>
                      <a:pt x="67" y="50"/>
                      <a:pt x="67" y="50"/>
                    </a:cubicBezTo>
                    <a:cubicBezTo>
                      <a:pt x="67" y="50"/>
                      <a:pt x="68" y="50"/>
                      <a:pt x="69" y="49"/>
                    </a:cubicBezTo>
                    <a:cubicBezTo>
                      <a:pt x="69" y="49"/>
                      <a:pt x="69" y="49"/>
                      <a:pt x="69" y="48"/>
                    </a:cubicBezTo>
                    <a:cubicBezTo>
                      <a:pt x="69" y="48"/>
                      <a:pt x="69" y="48"/>
                      <a:pt x="69" y="48"/>
                    </a:cubicBezTo>
                    <a:cubicBezTo>
                      <a:pt x="70" y="47"/>
                      <a:pt x="70" y="46"/>
                      <a:pt x="70" y="44"/>
                    </a:cubicBezTo>
                    <a:cubicBezTo>
                      <a:pt x="70" y="42"/>
                      <a:pt x="69" y="40"/>
                      <a:pt x="67" y="38"/>
                    </a:cubicBezTo>
                    <a:cubicBezTo>
                      <a:pt x="67" y="38"/>
                      <a:pt x="67" y="38"/>
                      <a:pt x="67" y="38"/>
                    </a:cubicBezTo>
                    <a:cubicBezTo>
                      <a:pt x="67" y="37"/>
                      <a:pt x="66" y="37"/>
                      <a:pt x="66" y="36"/>
                    </a:cubicBezTo>
                    <a:cubicBezTo>
                      <a:pt x="66" y="36"/>
                      <a:pt x="66" y="36"/>
                      <a:pt x="66" y="36"/>
                    </a:cubicBezTo>
                    <a:cubicBezTo>
                      <a:pt x="66" y="36"/>
                      <a:pt x="66" y="35"/>
                      <a:pt x="66" y="35"/>
                    </a:cubicBezTo>
                    <a:cubicBezTo>
                      <a:pt x="67" y="34"/>
                      <a:pt x="67" y="34"/>
                      <a:pt x="67" y="34"/>
                    </a:cubicBezTo>
                    <a:cubicBezTo>
                      <a:pt x="67" y="34"/>
                      <a:pt x="67" y="34"/>
                      <a:pt x="67" y="34"/>
                    </a:cubicBezTo>
                    <a:cubicBezTo>
                      <a:pt x="68" y="34"/>
                      <a:pt x="69" y="35"/>
                      <a:pt x="70" y="35"/>
                    </a:cubicBezTo>
                    <a:cubicBezTo>
                      <a:pt x="71" y="36"/>
                      <a:pt x="71" y="36"/>
                      <a:pt x="72" y="36"/>
                    </a:cubicBezTo>
                    <a:cubicBezTo>
                      <a:pt x="73" y="37"/>
                      <a:pt x="73" y="37"/>
                      <a:pt x="73" y="37"/>
                    </a:cubicBezTo>
                    <a:cubicBezTo>
                      <a:pt x="73" y="37"/>
                      <a:pt x="74" y="37"/>
                      <a:pt x="74" y="37"/>
                    </a:cubicBezTo>
                    <a:cubicBezTo>
                      <a:pt x="74" y="37"/>
                      <a:pt x="74" y="37"/>
                      <a:pt x="74" y="37"/>
                    </a:cubicBezTo>
                    <a:cubicBezTo>
                      <a:pt x="74" y="38"/>
                      <a:pt x="74" y="39"/>
                      <a:pt x="75" y="39"/>
                    </a:cubicBezTo>
                    <a:cubicBezTo>
                      <a:pt x="76" y="39"/>
                      <a:pt x="76" y="39"/>
                      <a:pt x="76" y="39"/>
                    </a:cubicBezTo>
                    <a:cubicBezTo>
                      <a:pt x="76" y="40"/>
                      <a:pt x="77" y="40"/>
                      <a:pt x="78" y="41"/>
                    </a:cubicBezTo>
                    <a:cubicBezTo>
                      <a:pt x="78" y="42"/>
                      <a:pt x="78" y="42"/>
                      <a:pt x="78" y="42"/>
                    </a:cubicBezTo>
                    <a:cubicBezTo>
                      <a:pt x="78" y="42"/>
                      <a:pt x="78" y="42"/>
                      <a:pt x="79" y="43"/>
                    </a:cubicBezTo>
                    <a:cubicBezTo>
                      <a:pt x="76" y="43"/>
                      <a:pt x="76" y="43"/>
                      <a:pt x="76" y="43"/>
                    </a:cubicBezTo>
                    <a:cubicBezTo>
                      <a:pt x="75" y="43"/>
                      <a:pt x="74" y="43"/>
                      <a:pt x="74" y="44"/>
                    </a:cubicBezTo>
                    <a:cubicBezTo>
                      <a:pt x="74" y="44"/>
                      <a:pt x="74" y="44"/>
                      <a:pt x="74" y="44"/>
                    </a:cubicBezTo>
                    <a:cubicBezTo>
                      <a:pt x="74" y="44"/>
                      <a:pt x="74" y="44"/>
                      <a:pt x="74" y="44"/>
                    </a:cubicBezTo>
                    <a:cubicBezTo>
                      <a:pt x="74" y="44"/>
                      <a:pt x="74" y="44"/>
                      <a:pt x="74" y="44"/>
                    </a:cubicBezTo>
                    <a:cubicBezTo>
                      <a:pt x="74" y="44"/>
                      <a:pt x="74" y="44"/>
                      <a:pt x="74" y="44"/>
                    </a:cubicBezTo>
                    <a:cubicBezTo>
                      <a:pt x="73" y="44"/>
                      <a:pt x="73" y="44"/>
                      <a:pt x="73" y="44"/>
                    </a:cubicBezTo>
                    <a:cubicBezTo>
                      <a:pt x="73" y="45"/>
                      <a:pt x="73" y="45"/>
                      <a:pt x="73" y="45"/>
                    </a:cubicBezTo>
                    <a:cubicBezTo>
                      <a:pt x="73" y="46"/>
                      <a:pt x="73" y="48"/>
                      <a:pt x="74" y="49"/>
                    </a:cubicBezTo>
                    <a:cubicBezTo>
                      <a:pt x="74" y="49"/>
                      <a:pt x="74" y="49"/>
                      <a:pt x="74" y="49"/>
                    </a:cubicBezTo>
                    <a:cubicBezTo>
                      <a:pt x="74" y="50"/>
                      <a:pt x="74" y="50"/>
                      <a:pt x="75" y="50"/>
                    </a:cubicBezTo>
                    <a:cubicBezTo>
                      <a:pt x="76" y="50"/>
                      <a:pt x="76" y="50"/>
                      <a:pt x="76" y="50"/>
                    </a:cubicBezTo>
                    <a:cubicBezTo>
                      <a:pt x="76" y="51"/>
                      <a:pt x="76" y="51"/>
                      <a:pt x="76" y="51"/>
                    </a:cubicBezTo>
                    <a:cubicBezTo>
                      <a:pt x="76" y="51"/>
                      <a:pt x="76" y="53"/>
                      <a:pt x="77" y="53"/>
                    </a:cubicBezTo>
                    <a:cubicBezTo>
                      <a:pt x="78" y="53"/>
                      <a:pt x="78" y="53"/>
                      <a:pt x="78" y="53"/>
                    </a:cubicBezTo>
                    <a:cubicBezTo>
                      <a:pt x="78" y="53"/>
                      <a:pt x="78" y="53"/>
                      <a:pt x="78" y="53"/>
                    </a:cubicBezTo>
                    <a:cubicBezTo>
                      <a:pt x="78" y="53"/>
                      <a:pt x="78" y="53"/>
                      <a:pt x="78" y="53"/>
                    </a:cubicBezTo>
                    <a:cubicBezTo>
                      <a:pt x="78" y="55"/>
                      <a:pt x="78" y="55"/>
                      <a:pt x="78" y="55"/>
                    </a:cubicBezTo>
                    <a:cubicBezTo>
                      <a:pt x="79" y="55"/>
                      <a:pt x="79" y="55"/>
                      <a:pt x="79" y="55"/>
                    </a:cubicBezTo>
                    <a:cubicBezTo>
                      <a:pt x="80" y="55"/>
                      <a:pt x="80" y="55"/>
                      <a:pt x="81" y="55"/>
                    </a:cubicBezTo>
                    <a:cubicBezTo>
                      <a:pt x="81" y="56"/>
                      <a:pt x="82" y="56"/>
                      <a:pt x="83" y="56"/>
                    </a:cubicBezTo>
                    <a:cubicBezTo>
                      <a:pt x="84" y="56"/>
                      <a:pt x="84" y="56"/>
                      <a:pt x="84" y="56"/>
                    </a:cubicBezTo>
                    <a:cubicBezTo>
                      <a:pt x="85" y="56"/>
                      <a:pt x="85" y="56"/>
                      <a:pt x="85" y="56"/>
                    </a:cubicBezTo>
                    <a:cubicBezTo>
                      <a:pt x="85" y="55"/>
                      <a:pt x="85" y="55"/>
                      <a:pt x="85" y="55"/>
                    </a:cubicBezTo>
                    <a:cubicBezTo>
                      <a:pt x="85" y="55"/>
                      <a:pt x="85" y="55"/>
                      <a:pt x="85" y="55"/>
                    </a:cubicBezTo>
                    <a:cubicBezTo>
                      <a:pt x="85" y="55"/>
                      <a:pt x="85" y="55"/>
                      <a:pt x="85" y="55"/>
                    </a:cubicBezTo>
                    <a:cubicBezTo>
                      <a:pt x="85" y="55"/>
                      <a:pt x="85" y="55"/>
                      <a:pt x="85" y="55"/>
                    </a:cubicBezTo>
                    <a:cubicBezTo>
                      <a:pt x="85" y="55"/>
                      <a:pt x="85" y="55"/>
                      <a:pt x="85" y="55"/>
                    </a:cubicBezTo>
                    <a:cubicBezTo>
                      <a:pt x="85" y="55"/>
                      <a:pt x="85" y="55"/>
                      <a:pt x="85" y="55"/>
                    </a:cubicBezTo>
                    <a:cubicBezTo>
                      <a:pt x="85" y="55"/>
                      <a:pt x="86" y="55"/>
                      <a:pt x="86" y="55"/>
                    </a:cubicBezTo>
                    <a:cubicBezTo>
                      <a:pt x="86" y="55"/>
                      <a:pt x="86" y="55"/>
                      <a:pt x="86" y="55"/>
                    </a:cubicBezTo>
                    <a:cubicBezTo>
                      <a:pt x="85" y="56"/>
                      <a:pt x="85" y="56"/>
                      <a:pt x="85" y="56"/>
                    </a:cubicBezTo>
                    <a:cubicBezTo>
                      <a:pt x="86" y="56"/>
                      <a:pt x="86" y="56"/>
                      <a:pt x="86" y="56"/>
                    </a:cubicBezTo>
                    <a:cubicBezTo>
                      <a:pt x="87" y="56"/>
                      <a:pt x="87" y="56"/>
                      <a:pt x="87" y="56"/>
                    </a:cubicBezTo>
                    <a:cubicBezTo>
                      <a:pt x="87" y="56"/>
                      <a:pt x="87" y="56"/>
                      <a:pt x="87" y="56"/>
                    </a:cubicBezTo>
                    <a:cubicBezTo>
                      <a:pt x="87" y="57"/>
                      <a:pt x="87" y="57"/>
                      <a:pt x="87" y="57"/>
                    </a:cubicBezTo>
                    <a:cubicBezTo>
                      <a:pt x="87" y="59"/>
                      <a:pt x="87" y="59"/>
                      <a:pt x="87" y="59"/>
                    </a:cubicBezTo>
                    <a:cubicBezTo>
                      <a:pt x="87" y="59"/>
                      <a:pt x="87" y="59"/>
                      <a:pt x="87" y="59"/>
                    </a:cubicBezTo>
                    <a:cubicBezTo>
                      <a:pt x="87" y="59"/>
                      <a:pt x="87" y="60"/>
                      <a:pt x="88" y="60"/>
                    </a:cubicBezTo>
                    <a:cubicBezTo>
                      <a:pt x="88" y="60"/>
                      <a:pt x="88" y="60"/>
                      <a:pt x="88" y="60"/>
                    </a:cubicBezTo>
                    <a:cubicBezTo>
                      <a:pt x="88" y="60"/>
                      <a:pt x="88" y="60"/>
                      <a:pt x="88" y="60"/>
                    </a:cubicBezTo>
                    <a:cubicBezTo>
                      <a:pt x="88" y="62"/>
                      <a:pt x="88" y="62"/>
                      <a:pt x="88" y="62"/>
                    </a:cubicBezTo>
                    <a:cubicBezTo>
                      <a:pt x="88" y="62"/>
                      <a:pt x="88" y="62"/>
                      <a:pt x="88" y="62"/>
                    </a:cubicBezTo>
                    <a:cubicBezTo>
                      <a:pt x="88" y="63"/>
                      <a:pt x="88" y="63"/>
                      <a:pt x="88" y="63"/>
                    </a:cubicBezTo>
                    <a:cubicBezTo>
                      <a:pt x="89" y="63"/>
                      <a:pt x="89" y="63"/>
                      <a:pt x="89" y="63"/>
                    </a:cubicBezTo>
                    <a:cubicBezTo>
                      <a:pt x="90" y="63"/>
                      <a:pt x="90" y="63"/>
                      <a:pt x="90" y="63"/>
                    </a:cubicBezTo>
                    <a:cubicBezTo>
                      <a:pt x="90" y="65"/>
                      <a:pt x="90" y="65"/>
                      <a:pt x="90" y="65"/>
                    </a:cubicBezTo>
                    <a:cubicBezTo>
                      <a:pt x="90" y="65"/>
                      <a:pt x="90" y="65"/>
                      <a:pt x="90" y="65"/>
                    </a:cubicBezTo>
                    <a:cubicBezTo>
                      <a:pt x="90" y="66"/>
                      <a:pt x="89" y="66"/>
                      <a:pt x="89" y="66"/>
                    </a:cubicBezTo>
                    <a:cubicBezTo>
                      <a:pt x="88" y="66"/>
                      <a:pt x="88" y="66"/>
                      <a:pt x="88" y="66"/>
                    </a:cubicBezTo>
                    <a:cubicBezTo>
                      <a:pt x="87" y="65"/>
                      <a:pt x="87" y="65"/>
                      <a:pt x="87" y="65"/>
                    </a:cubicBezTo>
                    <a:cubicBezTo>
                      <a:pt x="87" y="67"/>
                      <a:pt x="87" y="67"/>
                      <a:pt x="87" y="67"/>
                    </a:cubicBezTo>
                    <a:cubicBezTo>
                      <a:pt x="87" y="67"/>
                      <a:pt x="86" y="67"/>
                      <a:pt x="86" y="67"/>
                    </a:cubicBezTo>
                    <a:cubicBezTo>
                      <a:pt x="85" y="67"/>
                      <a:pt x="85" y="67"/>
                      <a:pt x="85" y="67"/>
                    </a:cubicBezTo>
                    <a:cubicBezTo>
                      <a:pt x="85" y="66"/>
                      <a:pt x="85" y="66"/>
                      <a:pt x="85" y="66"/>
                    </a:cubicBezTo>
                    <a:cubicBezTo>
                      <a:pt x="84" y="66"/>
                      <a:pt x="83" y="66"/>
                      <a:pt x="83" y="66"/>
                    </a:cubicBezTo>
                    <a:cubicBezTo>
                      <a:pt x="82" y="66"/>
                      <a:pt x="82" y="66"/>
                      <a:pt x="82" y="66"/>
                    </a:cubicBezTo>
                    <a:cubicBezTo>
                      <a:pt x="81" y="66"/>
                      <a:pt x="81" y="66"/>
                      <a:pt x="81" y="66"/>
                    </a:cubicBezTo>
                    <a:cubicBezTo>
                      <a:pt x="80" y="66"/>
                      <a:pt x="80" y="66"/>
                      <a:pt x="80" y="66"/>
                    </a:cubicBezTo>
                    <a:cubicBezTo>
                      <a:pt x="80" y="65"/>
                      <a:pt x="80" y="65"/>
                      <a:pt x="80" y="65"/>
                    </a:cubicBezTo>
                    <a:cubicBezTo>
                      <a:pt x="80" y="64"/>
                      <a:pt x="80" y="64"/>
                      <a:pt x="80" y="64"/>
                    </a:cubicBezTo>
                    <a:cubicBezTo>
                      <a:pt x="79" y="64"/>
                      <a:pt x="79" y="64"/>
                      <a:pt x="79" y="64"/>
                    </a:cubicBezTo>
                    <a:cubicBezTo>
                      <a:pt x="79" y="64"/>
                      <a:pt x="79" y="64"/>
                      <a:pt x="78" y="64"/>
                    </a:cubicBezTo>
                    <a:cubicBezTo>
                      <a:pt x="78" y="63"/>
                      <a:pt x="77" y="63"/>
                      <a:pt x="77" y="63"/>
                    </a:cubicBezTo>
                    <a:cubicBezTo>
                      <a:pt x="76" y="63"/>
                      <a:pt x="76" y="63"/>
                      <a:pt x="76" y="63"/>
                    </a:cubicBezTo>
                    <a:cubicBezTo>
                      <a:pt x="76" y="64"/>
                      <a:pt x="76" y="64"/>
                      <a:pt x="76" y="64"/>
                    </a:cubicBezTo>
                    <a:cubicBezTo>
                      <a:pt x="76" y="65"/>
                      <a:pt x="76" y="66"/>
                      <a:pt x="75" y="67"/>
                    </a:cubicBezTo>
                    <a:cubicBezTo>
                      <a:pt x="75" y="67"/>
                      <a:pt x="75" y="67"/>
                      <a:pt x="74" y="67"/>
                    </a:cubicBezTo>
                    <a:cubicBezTo>
                      <a:pt x="74" y="67"/>
                      <a:pt x="74" y="67"/>
                      <a:pt x="74" y="67"/>
                    </a:cubicBezTo>
                    <a:cubicBezTo>
                      <a:pt x="73" y="67"/>
                      <a:pt x="73" y="67"/>
                      <a:pt x="73" y="67"/>
                    </a:cubicBezTo>
                    <a:cubicBezTo>
                      <a:pt x="73" y="67"/>
                      <a:pt x="73" y="67"/>
                      <a:pt x="73" y="67"/>
                    </a:cubicBezTo>
                    <a:cubicBezTo>
                      <a:pt x="72" y="67"/>
                      <a:pt x="72" y="67"/>
                      <a:pt x="72" y="67"/>
                    </a:cubicBezTo>
                    <a:cubicBezTo>
                      <a:pt x="72" y="66"/>
                      <a:pt x="72" y="66"/>
                      <a:pt x="72" y="66"/>
                    </a:cubicBezTo>
                    <a:cubicBezTo>
                      <a:pt x="71" y="66"/>
                      <a:pt x="71" y="66"/>
                      <a:pt x="71" y="66"/>
                    </a:cubicBezTo>
                    <a:cubicBezTo>
                      <a:pt x="70" y="66"/>
                      <a:pt x="70" y="66"/>
                      <a:pt x="70" y="66"/>
                    </a:cubicBezTo>
                    <a:cubicBezTo>
                      <a:pt x="70" y="66"/>
                      <a:pt x="70" y="66"/>
                      <a:pt x="70" y="66"/>
                    </a:cubicBezTo>
                    <a:cubicBezTo>
                      <a:pt x="69" y="66"/>
                      <a:pt x="69" y="66"/>
                      <a:pt x="69" y="66"/>
                    </a:cubicBezTo>
                    <a:cubicBezTo>
                      <a:pt x="69" y="66"/>
                      <a:pt x="69" y="66"/>
                      <a:pt x="69" y="66"/>
                    </a:cubicBezTo>
                    <a:cubicBezTo>
                      <a:pt x="69" y="65"/>
                      <a:pt x="69" y="65"/>
                      <a:pt x="69" y="65"/>
                    </a:cubicBezTo>
                    <a:cubicBezTo>
                      <a:pt x="69" y="64"/>
                      <a:pt x="69" y="64"/>
                      <a:pt x="69" y="64"/>
                    </a:cubicBezTo>
                    <a:cubicBezTo>
                      <a:pt x="68" y="64"/>
                      <a:pt x="68" y="64"/>
                      <a:pt x="68" y="64"/>
                    </a:cubicBezTo>
                    <a:cubicBezTo>
                      <a:pt x="68" y="64"/>
                      <a:pt x="67" y="64"/>
                      <a:pt x="67" y="64"/>
                    </a:cubicBezTo>
                    <a:cubicBezTo>
                      <a:pt x="67" y="64"/>
                      <a:pt x="67" y="64"/>
                      <a:pt x="67" y="64"/>
                    </a:cubicBezTo>
                    <a:cubicBezTo>
                      <a:pt x="67" y="64"/>
                      <a:pt x="67" y="64"/>
                      <a:pt x="67" y="64"/>
                    </a:cubicBezTo>
                    <a:cubicBezTo>
                      <a:pt x="68" y="63"/>
                      <a:pt x="68" y="63"/>
                      <a:pt x="68" y="63"/>
                    </a:cubicBezTo>
                    <a:cubicBezTo>
                      <a:pt x="66" y="63"/>
                      <a:pt x="66" y="63"/>
                      <a:pt x="66" y="63"/>
                    </a:cubicBezTo>
                    <a:cubicBezTo>
                      <a:pt x="66" y="63"/>
                      <a:pt x="66" y="63"/>
                      <a:pt x="66" y="63"/>
                    </a:cubicBezTo>
                    <a:cubicBezTo>
                      <a:pt x="65" y="63"/>
                      <a:pt x="65" y="63"/>
                      <a:pt x="64" y="63"/>
                    </a:cubicBezTo>
                    <a:cubicBezTo>
                      <a:pt x="63" y="63"/>
                      <a:pt x="63" y="63"/>
                      <a:pt x="63" y="63"/>
                    </a:cubicBezTo>
                    <a:cubicBezTo>
                      <a:pt x="63" y="63"/>
                      <a:pt x="63" y="63"/>
                      <a:pt x="63" y="63"/>
                    </a:cubicBezTo>
                    <a:cubicBezTo>
                      <a:pt x="63" y="62"/>
                      <a:pt x="63" y="62"/>
                      <a:pt x="63" y="62"/>
                    </a:cubicBezTo>
                    <a:cubicBezTo>
                      <a:pt x="63" y="61"/>
                      <a:pt x="63" y="61"/>
                      <a:pt x="63" y="61"/>
                    </a:cubicBezTo>
                    <a:cubicBezTo>
                      <a:pt x="62" y="61"/>
                      <a:pt x="62" y="61"/>
                      <a:pt x="62" y="61"/>
                    </a:cubicBezTo>
                    <a:cubicBezTo>
                      <a:pt x="61" y="61"/>
                      <a:pt x="61" y="61"/>
                      <a:pt x="61" y="61"/>
                    </a:cubicBezTo>
                    <a:cubicBezTo>
                      <a:pt x="61" y="61"/>
                      <a:pt x="60" y="61"/>
                      <a:pt x="60" y="61"/>
                    </a:cubicBezTo>
                    <a:cubicBezTo>
                      <a:pt x="59" y="61"/>
                      <a:pt x="59" y="61"/>
                      <a:pt x="58" y="61"/>
                    </a:cubicBezTo>
                    <a:cubicBezTo>
                      <a:pt x="58" y="61"/>
                      <a:pt x="58" y="61"/>
                      <a:pt x="58" y="61"/>
                    </a:cubicBezTo>
                    <a:cubicBezTo>
                      <a:pt x="57" y="61"/>
                      <a:pt x="57" y="61"/>
                      <a:pt x="57" y="61"/>
                    </a:cubicBezTo>
                    <a:cubicBezTo>
                      <a:pt x="57" y="61"/>
                      <a:pt x="57" y="60"/>
                      <a:pt x="57" y="60"/>
                    </a:cubicBezTo>
                    <a:cubicBezTo>
                      <a:pt x="58" y="59"/>
                      <a:pt x="58" y="59"/>
                      <a:pt x="58" y="59"/>
                    </a:cubicBezTo>
                    <a:cubicBezTo>
                      <a:pt x="56" y="58"/>
                      <a:pt x="56" y="58"/>
                      <a:pt x="56" y="58"/>
                    </a:cubicBezTo>
                    <a:cubicBezTo>
                      <a:pt x="56" y="58"/>
                      <a:pt x="56" y="58"/>
                      <a:pt x="56" y="58"/>
                    </a:cubicBezTo>
                    <a:cubicBezTo>
                      <a:pt x="56" y="58"/>
                      <a:pt x="56" y="58"/>
                      <a:pt x="56" y="58"/>
                    </a:cubicBezTo>
                    <a:cubicBezTo>
                      <a:pt x="56" y="58"/>
                      <a:pt x="56" y="58"/>
                      <a:pt x="56" y="58"/>
                    </a:cubicBezTo>
                    <a:cubicBezTo>
                      <a:pt x="56" y="56"/>
                      <a:pt x="56" y="56"/>
                      <a:pt x="56" y="56"/>
                    </a:cubicBezTo>
                    <a:cubicBezTo>
                      <a:pt x="55" y="56"/>
                      <a:pt x="55" y="56"/>
                      <a:pt x="55" y="56"/>
                    </a:cubicBezTo>
                    <a:cubicBezTo>
                      <a:pt x="55" y="56"/>
                      <a:pt x="55" y="56"/>
                      <a:pt x="55" y="56"/>
                    </a:cubicBezTo>
                    <a:cubicBezTo>
                      <a:pt x="54" y="56"/>
                      <a:pt x="54" y="56"/>
                      <a:pt x="54" y="56"/>
                    </a:cubicBezTo>
                    <a:cubicBezTo>
                      <a:pt x="54" y="55"/>
                      <a:pt x="54" y="55"/>
                      <a:pt x="54" y="55"/>
                    </a:cubicBezTo>
                    <a:cubicBezTo>
                      <a:pt x="55" y="55"/>
                      <a:pt x="55" y="54"/>
                      <a:pt x="54" y="54"/>
                    </a:cubicBezTo>
                    <a:cubicBezTo>
                      <a:pt x="54" y="53"/>
                      <a:pt x="53" y="53"/>
                      <a:pt x="52" y="53"/>
                    </a:cubicBezTo>
                    <a:cubicBezTo>
                      <a:pt x="52" y="53"/>
                      <a:pt x="52" y="53"/>
                      <a:pt x="52" y="53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52" y="51"/>
                      <a:pt x="52" y="51"/>
                      <a:pt x="52" y="51"/>
                    </a:cubicBezTo>
                    <a:cubicBezTo>
                      <a:pt x="51" y="51"/>
                      <a:pt x="51" y="51"/>
                      <a:pt x="51" y="51"/>
                    </a:cubicBezTo>
                    <a:cubicBezTo>
                      <a:pt x="49" y="51"/>
                      <a:pt x="48" y="52"/>
                      <a:pt x="48" y="53"/>
                    </a:cubicBezTo>
                    <a:cubicBezTo>
                      <a:pt x="47" y="54"/>
                      <a:pt x="47" y="54"/>
                      <a:pt x="46" y="54"/>
                    </a:cubicBezTo>
                    <a:cubicBezTo>
                      <a:pt x="46" y="54"/>
                      <a:pt x="46" y="54"/>
                      <a:pt x="46" y="54"/>
                    </a:cubicBezTo>
                    <a:cubicBezTo>
                      <a:pt x="46" y="54"/>
                      <a:pt x="45" y="54"/>
                      <a:pt x="44" y="54"/>
                    </a:cubicBezTo>
                    <a:cubicBezTo>
                      <a:pt x="44" y="53"/>
                      <a:pt x="43" y="53"/>
                      <a:pt x="43" y="53"/>
                    </a:cubicBezTo>
                    <a:cubicBezTo>
                      <a:pt x="41" y="53"/>
                      <a:pt x="40" y="53"/>
                      <a:pt x="39" y="53"/>
                    </a:cubicBezTo>
                    <a:cubicBezTo>
                      <a:pt x="39" y="53"/>
                      <a:pt x="38" y="53"/>
                      <a:pt x="38" y="53"/>
                    </a:cubicBezTo>
                    <a:cubicBezTo>
                      <a:pt x="37" y="53"/>
                      <a:pt x="37" y="53"/>
                      <a:pt x="36" y="53"/>
                    </a:cubicBezTo>
                    <a:cubicBezTo>
                      <a:pt x="35" y="53"/>
                      <a:pt x="35" y="53"/>
                      <a:pt x="35" y="53"/>
                    </a:cubicBezTo>
                    <a:cubicBezTo>
                      <a:pt x="35" y="54"/>
                      <a:pt x="35" y="54"/>
                      <a:pt x="35" y="54"/>
                    </a:cubicBezTo>
                    <a:cubicBezTo>
                      <a:pt x="35" y="54"/>
                      <a:pt x="35" y="54"/>
                      <a:pt x="35" y="54"/>
                    </a:cubicBezTo>
                    <a:cubicBezTo>
                      <a:pt x="35" y="54"/>
                      <a:pt x="35" y="54"/>
                      <a:pt x="34" y="54"/>
                    </a:cubicBezTo>
                    <a:cubicBezTo>
                      <a:pt x="34" y="54"/>
                      <a:pt x="34" y="54"/>
                      <a:pt x="34" y="54"/>
                    </a:cubicBezTo>
                    <a:cubicBezTo>
                      <a:pt x="33" y="54"/>
                      <a:pt x="33" y="54"/>
                      <a:pt x="33" y="54"/>
                    </a:cubicBezTo>
                    <a:cubicBezTo>
                      <a:pt x="32" y="54"/>
                      <a:pt x="32" y="54"/>
                      <a:pt x="32" y="54"/>
                    </a:cubicBezTo>
                    <a:cubicBezTo>
                      <a:pt x="32" y="55"/>
                      <a:pt x="32" y="55"/>
                      <a:pt x="32" y="55"/>
                    </a:cubicBezTo>
                    <a:cubicBezTo>
                      <a:pt x="32" y="56"/>
                      <a:pt x="32" y="56"/>
                      <a:pt x="32" y="56"/>
                    </a:cubicBezTo>
                    <a:cubicBezTo>
                      <a:pt x="32" y="56"/>
                      <a:pt x="32" y="56"/>
                      <a:pt x="31" y="56"/>
                    </a:cubicBezTo>
                    <a:cubicBezTo>
                      <a:pt x="31" y="56"/>
                      <a:pt x="30" y="56"/>
                      <a:pt x="30" y="56"/>
                    </a:cubicBezTo>
                    <a:cubicBezTo>
                      <a:pt x="29" y="56"/>
                      <a:pt x="29" y="56"/>
                      <a:pt x="29" y="56"/>
                    </a:cubicBezTo>
                    <a:cubicBezTo>
                      <a:pt x="29" y="55"/>
                      <a:pt x="28" y="55"/>
                      <a:pt x="27" y="55"/>
                    </a:cubicBezTo>
                    <a:cubicBezTo>
                      <a:pt x="27" y="55"/>
                      <a:pt x="27" y="55"/>
                      <a:pt x="26" y="56"/>
                    </a:cubicBezTo>
                    <a:cubicBezTo>
                      <a:pt x="26" y="56"/>
                      <a:pt x="26" y="56"/>
                      <a:pt x="26" y="56"/>
                    </a:cubicBezTo>
                    <a:cubicBezTo>
                      <a:pt x="26" y="57"/>
                      <a:pt x="26" y="57"/>
                      <a:pt x="26" y="57"/>
                    </a:cubicBezTo>
                    <a:cubicBezTo>
                      <a:pt x="26" y="56"/>
                      <a:pt x="26" y="56"/>
                      <a:pt x="26" y="56"/>
                    </a:cubicBezTo>
                    <a:cubicBezTo>
                      <a:pt x="26" y="56"/>
                      <a:pt x="25" y="56"/>
                      <a:pt x="24" y="57"/>
                    </a:cubicBezTo>
                    <a:cubicBezTo>
                      <a:pt x="24" y="57"/>
                      <a:pt x="24" y="57"/>
                      <a:pt x="24" y="58"/>
                    </a:cubicBezTo>
                    <a:cubicBezTo>
                      <a:pt x="24" y="58"/>
                      <a:pt x="24" y="58"/>
                      <a:pt x="24" y="58"/>
                    </a:cubicBezTo>
                    <a:cubicBezTo>
                      <a:pt x="24" y="58"/>
                      <a:pt x="24" y="58"/>
                      <a:pt x="24" y="58"/>
                    </a:cubicBezTo>
                    <a:cubicBezTo>
                      <a:pt x="23" y="60"/>
                      <a:pt x="22" y="60"/>
                      <a:pt x="21" y="60"/>
                    </a:cubicBezTo>
                    <a:cubicBezTo>
                      <a:pt x="20" y="60"/>
                      <a:pt x="20" y="60"/>
                      <a:pt x="20" y="61"/>
                    </a:cubicBezTo>
                    <a:cubicBezTo>
                      <a:pt x="20" y="61"/>
                      <a:pt x="20" y="61"/>
                      <a:pt x="20" y="61"/>
                    </a:cubicBezTo>
                    <a:cubicBezTo>
                      <a:pt x="19" y="61"/>
                      <a:pt x="19" y="61"/>
                      <a:pt x="19" y="61"/>
                    </a:cubicBezTo>
                    <a:cubicBezTo>
                      <a:pt x="19" y="61"/>
                      <a:pt x="19" y="61"/>
                      <a:pt x="19" y="61"/>
                    </a:cubicBezTo>
                    <a:cubicBezTo>
                      <a:pt x="19" y="61"/>
                      <a:pt x="19" y="61"/>
                      <a:pt x="19" y="61"/>
                    </a:cubicBezTo>
                    <a:cubicBezTo>
                      <a:pt x="18" y="61"/>
                      <a:pt x="18" y="61"/>
                      <a:pt x="18" y="61"/>
                    </a:cubicBezTo>
                    <a:cubicBezTo>
                      <a:pt x="17" y="62"/>
                      <a:pt x="17" y="64"/>
                      <a:pt x="17" y="65"/>
                    </a:cubicBezTo>
                    <a:cubicBezTo>
                      <a:pt x="17" y="65"/>
                      <a:pt x="17" y="65"/>
                      <a:pt x="17" y="65"/>
                    </a:cubicBezTo>
                    <a:cubicBezTo>
                      <a:pt x="17" y="66"/>
                      <a:pt x="16" y="67"/>
                      <a:pt x="16" y="67"/>
                    </a:cubicBezTo>
                    <a:cubicBezTo>
                      <a:pt x="15" y="67"/>
                      <a:pt x="15" y="67"/>
                      <a:pt x="15" y="67"/>
                    </a:cubicBezTo>
                    <a:cubicBezTo>
                      <a:pt x="15" y="68"/>
                      <a:pt x="15" y="68"/>
                      <a:pt x="15" y="68"/>
                    </a:cubicBezTo>
                    <a:cubicBezTo>
                      <a:pt x="16" y="70"/>
                      <a:pt x="16" y="71"/>
                      <a:pt x="15" y="71"/>
                    </a:cubicBezTo>
                    <a:cubicBezTo>
                      <a:pt x="15" y="72"/>
                      <a:pt x="14" y="72"/>
                      <a:pt x="14" y="72"/>
                    </a:cubicBezTo>
                    <a:cubicBezTo>
                      <a:pt x="13" y="72"/>
                      <a:pt x="13" y="72"/>
                      <a:pt x="13" y="72"/>
                    </a:cubicBezTo>
                    <a:cubicBezTo>
                      <a:pt x="13" y="72"/>
                      <a:pt x="13" y="72"/>
                      <a:pt x="13" y="72"/>
                    </a:cubicBezTo>
                    <a:cubicBezTo>
                      <a:pt x="12" y="71"/>
                      <a:pt x="12" y="71"/>
                      <a:pt x="12" y="71"/>
                    </a:cubicBezTo>
                    <a:cubicBezTo>
                      <a:pt x="11" y="71"/>
                      <a:pt x="11" y="72"/>
                      <a:pt x="11" y="72"/>
                    </a:cubicBezTo>
                    <a:cubicBezTo>
                      <a:pt x="11" y="73"/>
                      <a:pt x="11" y="73"/>
                      <a:pt x="11" y="73"/>
                    </a:cubicBezTo>
                    <a:cubicBezTo>
                      <a:pt x="10" y="73"/>
                      <a:pt x="10" y="73"/>
                      <a:pt x="10" y="73"/>
                    </a:cubicBezTo>
                    <a:cubicBezTo>
                      <a:pt x="10" y="73"/>
                      <a:pt x="10" y="73"/>
                      <a:pt x="10" y="73"/>
                    </a:cubicBezTo>
                    <a:cubicBezTo>
                      <a:pt x="10" y="73"/>
                      <a:pt x="10" y="73"/>
                      <a:pt x="10" y="73"/>
                    </a:cubicBezTo>
                    <a:cubicBezTo>
                      <a:pt x="9" y="73"/>
                      <a:pt x="9" y="73"/>
                      <a:pt x="9" y="73"/>
                    </a:cubicBezTo>
                    <a:cubicBezTo>
                      <a:pt x="9" y="73"/>
                      <a:pt x="8" y="73"/>
                      <a:pt x="8" y="73"/>
                    </a:cubicBezTo>
                    <a:cubicBezTo>
                      <a:pt x="8" y="74"/>
                      <a:pt x="8" y="74"/>
                      <a:pt x="8" y="74"/>
                    </a:cubicBezTo>
                    <a:cubicBezTo>
                      <a:pt x="7" y="75"/>
                      <a:pt x="7" y="77"/>
                      <a:pt x="7" y="78"/>
                    </a:cubicBezTo>
                    <a:cubicBezTo>
                      <a:pt x="7" y="79"/>
                      <a:pt x="7" y="79"/>
                      <a:pt x="7" y="79"/>
                    </a:cubicBezTo>
                    <a:cubicBezTo>
                      <a:pt x="6" y="79"/>
                      <a:pt x="6" y="80"/>
                      <a:pt x="6" y="80"/>
                    </a:cubicBezTo>
                    <a:cubicBezTo>
                      <a:pt x="6" y="80"/>
                      <a:pt x="6" y="80"/>
                      <a:pt x="6" y="80"/>
                    </a:cubicBezTo>
                    <a:cubicBezTo>
                      <a:pt x="5" y="80"/>
                      <a:pt x="5" y="80"/>
                      <a:pt x="5" y="80"/>
                    </a:cubicBezTo>
                    <a:cubicBezTo>
                      <a:pt x="5" y="83"/>
                      <a:pt x="5" y="83"/>
                      <a:pt x="5" y="83"/>
                    </a:cubicBezTo>
                    <a:cubicBezTo>
                      <a:pt x="5" y="84"/>
                      <a:pt x="5" y="85"/>
                      <a:pt x="4" y="85"/>
                    </a:cubicBezTo>
                    <a:cubicBezTo>
                      <a:pt x="3" y="86"/>
                      <a:pt x="3" y="86"/>
                      <a:pt x="3" y="86"/>
                    </a:cubicBezTo>
                    <a:cubicBezTo>
                      <a:pt x="2" y="86"/>
                      <a:pt x="2" y="86"/>
                      <a:pt x="2" y="86"/>
                    </a:cubicBezTo>
                    <a:cubicBezTo>
                      <a:pt x="2" y="87"/>
                      <a:pt x="2" y="87"/>
                      <a:pt x="2" y="87"/>
                    </a:cubicBezTo>
                    <a:cubicBezTo>
                      <a:pt x="2" y="87"/>
                      <a:pt x="2" y="88"/>
                      <a:pt x="2" y="88"/>
                    </a:cubicBezTo>
                    <a:cubicBezTo>
                      <a:pt x="2" y="89"/>
                      <a:pt x="2" y="89"/>
                      <a:pt x="1" y="90"/>
                    </a:cubicBezTo>
                    <a:cubicBezTo>
                      <a:pt x="1" y="90"/>
                      <a:pt x="1" y="90"/>
                      <a:pt x="0" y="90"/>
                    </a:cubicBezTo>
                    <a:cubicBezTo>
                      <a:pt x="0" y="90"/>
                      <a:pt x="0" y="90"/>
                      <a:pt x="0" y="90"/>
                    </a:cubicBezTo>
                    <a:cubicBezTo>
                      <a:pt x="0" y="93"/>
                      <a:pt x="0" y="93"/>
                      <a:pt x="0" y="93"/>
                    </a:cubicBezTo>
                    <a:cubicBezTo>
                      <a:pt x="0" y="94"/>
                      <a:pt x="0" y="95"/>
                      <a:pt x="0" y="96"/>
                    </a:cubicBezTo>
                    <a:cubicBezTo>
                      <a:pt x="1" y="96"/>
                      <a:pt x="1" y="96"/>
                      <a:pt x="1" y="96"/>
                    </a:cubicBezTo>
                    <a:cubicBezTo>
                      <a:pt x="1" y="97"/>
                      <a:pt x="1" y="97"/>
                      <a:pt x="1" y="97"/>
                    </a:cubicBezTo>
                    <a:cubicBezTo>
                      <a:pt x="1" y="97"/>
                      <a:pt x="1" y="98"/>
                      <a:pt x="2" y="98"/>
                    </a:cubicBezTo>
                    <a:cubicBezTo>
                      <a:pt x="2" y="98"/>
                      <a:pt x="2" y="98"/>
                      <a:pt x="2" y="98"/>
                    </a:cubicBezTo>
                    <a:cubicBezTo>
                      <a:pt x="2" y="98"/>
                      <a:pt x="2" y="98"/>
                      <a:pt x="2" y="98"/>
                    </a:cubicBezTo>
                    <a:cubicBezTo>
                      <a:pt x="2" y="99"/>
                      <a:pt x="2" y="99"/>
                      <a:pt x="2" y="99"/>
                    </a:cubicBezTo>
                    <a:cubicBezTo>
                      <a:pt x="2" y="99"/>
                      <a:pt x="2" y="99"/>
                      <a:pt x="2" y="99"/>
                    </a:cubicBezTo>
                    <a:cubicBezTo>
                      <a:pt x="2" y="100"/>
                      <a:pt x="3" y="100"/>
                      <a:pt x="4" y="101"/>
                    </a:cubicBezTo>
                    <a:cubicBezTo>
                      <a:pt x="4" y="101"/>
                      <a:pt x="4" y="101"/>
                      <a:pt x="4" y="101"/>
                    </a:cubicBezTo>
                    <a:cubicBezTo>
                      <a:pt x="4" y="101"/>
                      <a:pt x="4" y="101"/>
                      <a:pt x="4" y="101"/>
                    </a:cubicBezTo>
                    <a:cubicBezTo>
                      <a:pt x="4" y="101"/>
                      <a:pt x="4" y="102"/>
                      <a:pt x="4" y="102"/>
                    </a:cubicBezTo>
                    <a:cubicBezTo>
                      <a:pt x="4" y="103"/>
                      <a:pt x="4" y="103"/>
                      <a:pt x="4" y="103"/>
                    </a:cubicBezTo>
                    <a:cubicBezTo>
                      <a:pt x="4" y="104"/>
                      <a:pt x="4" y="105"/>
                      <a:pt x="3" y="106"/>
                    </a:cubicBezTo>
                    <a:cubicBezTo>
                      <a:pt x="3" y="106"/>
                      <a:pt x="3" y="107"/>
                      <a:pt x="2" y="107"/>
                    </a:cubicBezTo>
                    <a:cubicBezTo>
                      <a:pt x="2" y="108"/>
                      <a:pt x="1" y="108"/>
                      <a:pt x="1" y="109"/>
                    </a:cubicBezTo>
                    <a:cubicBezTo>
                      <a:pt x="0" y="110"/>
                      <a:pt x="0" y="110"/>
                      <a:pt x="0" y="110"/>
                    </a:cubicBezTo>
                    <a:cubicBezTo>
                      <a:pt x="2" y="111"/>
                      <a:pt x="2" y="111"/>
                      <a:pt x="2" y="111"/>
                    </a:cubicBezTo>
                    <a:cubicBezTo>
                      <a:pt x="2" y="111"/>
                      <a:pt x="2" y="111"/>
                      <a:pt x="2" y="111"/>
                    </a:cubicBezTo>
                    <a:cubicBezTo>
                      <a:pt x="2" y="111"/>
                      <a:pt x="2" y="111"/>
                      <a:pt x="2" y="111"/>
                    </a:cubicBezTo>
                    <a:cubicBezTo>
                      <a:pt x="2" y="112"/>
                      <a:pt x="2" y="112"/>
                      <a:pt x="2" y="112"/>
                    </a:cubicBezTo>
                    <a:cubicBezTo>
                      <a:pt x="2" y="112"/>
                      <a:pt x="2" y="112"/>
                      <a:pt x="2" y="112"/>
                    </a:cubicBezTo>
                    <a:cubicBezTo>
                      <a:pt x="2" y="112"/>
                      <a:pt x="2" y="113"/>
                      <a:pt x="3" y="113"/>
                    </a:cubicBezTo>
                    <a:cubicBezTo>
                      <a:pt x="4" y="114"/>
                      <a:pt x="4" y="114"/>
                      <a:pt x="4" y="114"/>
                    </a:cubicBezTo>
                    <a:cubicBezTo>
                      <a:pt x="4" y="114"/>
                      <a:pt x="4" y="115"/>
                      <a:pt x="5" y="116"/>
                    </a:cubicBezTo>
                    <a:cubicBezTo>
                      <a:pt x="5" y="116"/>
                      <a:pt x="5" y="116"/>
                      <a:pt x="5" y="116"/>
                    </a:cubicBezTo>
                    <a:cubicBezTo>
                      <a:pt x="5" y="117"/>
                      <a:pt x="5" y="117"/>
                      <a:pt x="6" y="118"/>
                    </a:cubicBezTo>
                    <a:cubicBezTo>
                      <a:pt x="6" y="118"/>
                      <a:pt x="7" y="118"/>
                      <a:pt x="7" y="118"/>
                    </a:cubicBezTo>
                    <a:cubicBezTo>
                      <a:pt x="7" y="119"/>
                      <a:pt x="7" y="119"/>
                      <a:pt x="7" y="119"/>
                    </a:cubicBezTo>
                    <a:cubicBezTo>
                      <a:pt x="8" y="119"/>
                      <a:pt x="9" y="120"/>
                      <a:pt x="9" y="120"/>
                    </a:cubicBezTo>
                    <a:cubicBezTo>
                      <a:pt x="11" y="121"/>
                      <a:pt x="11" y="123"/>
                      <a:pt x="11" y="125"/>
                    </a:cubicBezTo>
                    <a:cubicBezTo>
                      <a:pt x="11" y="125"/>
                      <a:pt x="11" y="125"/>
                      <a:pt x="11" y="125"/>
                    </a:cubicBezTo>
                    <a:cubicBezTo>
                      <a:pt x="11" y="126"/>
                      <a:pt x="11" y="129"/>
                      <a:pt x="13" y="129"/>
                    </a:cubicBezTo>
                    <a:cubicBezTo>
                      <a:pt x="13" y="129"/>
                      <a:pt x="13" y="129"/>
                      <a:pt x="13" y="129"/>
                    </a:cubicBezTo>
                    <a:cubicBezTo>
                      <a:pt x="14" y="129"/>
                      <a:pt x="14" y="129"/>
                      <a:pt x="14" y="129"/>
                    </a:cubicBezTo>
                    <a:cubicBezTo>
                      <a:pt x="14" y="129"/>
                      <a:pt x="14" y="129"/>
                      <a:pt x="14" y="129"/>
                    </a:cubicBezTo>
                    <a:cubicBezTo>
                      <a:pt x="14" y="131"/>
                      <a:pt x="14" y="131"/>
                      <a:pt x="14" y="131"/>
                    </a:cubicBezTo>
                    <a:cubicBezTo>
                      <a:pt x="15" y="131"/>
                      <a:pt x="15" y="131"/>
                      <a:pt x="15" y="131"/>
                    </a:cubicBezTo>
                    <a:cubicBezTo>
                      <a:pt x="16" y="131"/>
                      <a:pt x="16" y="131"/>
                      <a:pt x="16" y="131"/>
                    </a:cubicBezTo>
                    <a:cubicBezTo>
                      <a:pt x="18" y="131"/>
                      <a:pt x="18" y="131"/>
                      <a:pt x="18" y="131"/>
                    </a:cubicBezTo>
                    <a:cubicBezTo>
                      <a:pt x="18" y="131"/>
                      <a:pt x="18" y="132"/>
                      <a:pt x="20" y="132"/>
                    </a:cubicBezTo>
                    <a:cubicBezTo>
                      <a:pt x="20" y="132"/>
                      <a:pt x="20" y="132"/>
                      <a:pt x="20" y="132"/>
                    </a:cubicBezTo>
                    <a:cubicBezTo>
                      <a:pt x="20" y="132"/>
                      <a:pt x="20" y="132"/>
                      <a:pt x="20" y="132"/>
                    </a:cubicBezTo>
                    <a:cubicBezTo>
                      <a:pt x="21" y="132"/>
                      <a:pt x="21" y="132"/>
                      <a:pt x="21" y="132"/>
                    </a:cubicBezTo>
                    <a:cubicBezTo>
                      <a:pt x="21" y="132"/>
                      <a:pt x="21" y="132"/>
                      <a:pt x="21" y="132"/>
                    </a:cubicBezTo>
                    <a:cubicBezTo>
                      <a:pt x="21" y="132"/>
                      <a:pt x="21" y="132"/>
                      <a:pt x="21" y="132"/>
                    </a:cubicBezTo>
                    <a:cubicBezTo>
                      <a:pt x="21" y="133"/>
                      <a:pt x="21" y="134"/>
                      <a:pt x="22" y="134"/>
                    </a:cubicBezTo>
                    <a:cubicBezTo>
                      <a:pt x="22" y="134"/>
                      <a:pt x="22" y="134"/>
                      <a:pt x="22" y="134"/>
                    </a:cubicBezTo>
                    <a:cubicBezTo>
                      <a:pt x="22" y="135"/>
                      <a:pt x="23" y="136"/>
                      <a:pt x="24" y="136"/>
                    </a:cubicBezTo>
                    <a:cubicBezTo>
                      <a:pt x="25" y="136"/>
                      <a:pt x="26" y="137"/>
                      <a:pt x="26" y="137"/>
                    </a:cubicBezTo>
                    <a:cubicBezTo>
                      <a:pt x="27" y="138"/>
                      <a:pt x="27" y="138"/>
                      <a:pt x="27" y="138"/>
                    </a:cubicBezTo>
                    <a:cubicBezTo>
                      <a:pt x="27" y="138"/>
                      <a:pt x="27" y="138"/>
                      <a:pt x="27" y="138"/>
                    </a:cubicBezTo>
                    <a:cubicBezTo>
                      <a:pt x="27" y="139"/>
                      <a:pt x="28" y="139"/>
                      <a:pt x="28" y="139"/>
                    </a:cubicBezTo>
                    <a:cubicBezTo>
                      <a:pt x="30" y="139"/>
                      <a:pt x="30" y="139"/>
                      <a:pt x="30" y="139"/>
                    </a:cubicBezTo>
                    <a:cubicBezTo>
                      <a:pt x="30" y="138"/>
                      <a:pt x="30" y="138"/>
                      <a:pt x="30" y="138"/>
                    </a:cubicBezTo>
                    <a:cubicBezTo>
                      <a:pt x="30" y="138"/>
                      <a:pt x="30" y="138"/>
                      <a:pt x="30" y="138"/>
                    </a:cubicBezTo>
                    <a:cubicBezTo>
                      <a:pt x="31" y="138"/>
                      <a:pt x="31" y="138"/>
                      <a:pt x="32" y="138"/>
                    </a:cubicBezTo>
                    <a:cubicBezTo>
                      <a:pt x="33" y="138"/>
                      <a:pt x="33" y="138"/>
                      <a:pt x="33" y="138"/>
                    </a:cubicBezTo>
                    <a:cubicBezTo>
                      <a:pt x="33" y="137"/>
                      <a:pt x="33" y="137"/>
                      <a:pt x="33" y="137"/>
                    </a:cubicBezTo>
                    <a:cubicBezTo>
                      <a:pt x="33" y="137"/>
                      <a:pt x="33" y="137"/>
                      <a:pt x="33" y="137"/>
                    </a:cubicBezTo>
                    <a:cubicBezTo>
                      <a:pt x="33" y="137"/>
                      <a:pt x="34" y="136"/>
                      <a:pt x="34" y="136"/>
                    </a:cubicBezTo>
                    <a:cubicBezTo>
                      <a:pt x="34" y="136"/>
                      <a:pt x="35" y="137"/>
                      <a:pt x="35" y="137"/>
                    </a:cubicBezTo>
                    <a:cubicBezTo>
                      <a:pt x="35" y="137"/>
                      <a:pt x="35" y="137"/>
                      <a:pt x="35" y="137"/>
                    </a:cubicBezTo>
                    <a:cubicBezTo>
                      <a:pt x="35" y="137"/>
                      <a:pt x="36" y="138"/>
                      <a:pt x="37" y="138"/>
                    </a:cubicBezTo>
                    <a:cubicBezTo>
                      <a:pt x="38" y="138"/>
                      <a:pt x="38" y="138"/>
                      <a:pt x="38" y="138"/>
                    </a:cubicBezTo>
                    <a:cubicBezTo>
                      <a:pt x="38" y="138"/>
                      <a:pt x="38" y="138"/>
                      <a:pt x="38" y="138"/>
                    </a:cubicBezTo>
                    <a:cubicBezTo>
                      <a:pt x="38" y="138"/>
                      <a:pt x="38" y="138"/>
                      <a:pt x="38" y="138"/>
                    </a:cubicBezTo>
                    <a:cubicBezTo>
                      <a:pt x="39" y="138"/>
                      <a:pt x="39" y="138"/>
                      <a:pt x="39" y="139"/>
                    </a:cubicBezTo>
                    <a:cubicBezTo>
                      <a:pt x="40" y="139"/>
                      <a:pt x="41" y="139"/>
                      <a:pt x="42" y="139"/>
                    </a:cubicBezTo>
                    <a:cubicBezTo>
                      <a:pt x="42" y="139"/>
                      <a:pt x="42" y="139"/>
                      <a:pt x="42" y="139"/>
                    </a:cubicBezTo>
                    <a:cubicBezTo>
                      <a:pt x="43" y="139"/>
                      <a:pt x="43" y="139"/>
                      <a:pt x="43" y="139"/>
                    </a:cubicBezTo>
                    <a:cubicBezTo>
                      <a:pt x="43" y="139"/>
                      <a:pt x="43" y="139"/>
                      <a:pt x="43" y="139"/>
                    </a:cubicBezTo>
                    <a:cubicBezTo>
                      <a:pt x="44" y="139"/>
                      <a:pt x="44" y="139"/>
                      <a:pt x="44" y="139"/>
                    </a:cubicBezTo>
                    <a:cubicBezTo>
                      <a:pt x="46" y="139"/>
                      <a:pt x="46" y="139"/>
                      <a:pt x="46" y="138"/>
                    </a:cubicBezTo>
                    <a:cubicBezTo>
                      <a:pt x="46" y="138"/>
                      <a:pt x="46" y="138"/>
                      <a:pt x="46" y="138"/>
                    </a:cubicBezTo>
                    <a:cubicBezTo>
                      <a:pt x="46" y="138"/>
                      <a:pt x="46" y="138"/>
                      <a:pt x="46" y="138"/>
                    </a:cubicBezTo>
                    <a:cubicBezTo>
                      <a:pt x="46" y="138"/>
                      <a:pt x="46" y="138"/>
                      <a:pt x="46" y="138"/>
                    </a:cubicBezTo>
                    <a:cubicBezTo>
                      <a:pt x="47" y="138"/>
                      <a:pt x="47" y="138"/>
                      <a:pt x="47" y="138"/>
                    </a:cubicBezTo>
                    <a:cubicBezTo>
                      <a:pt x="47" y="137"/>
                      <a:pt x="47" y="137"/>
                      <a:pt x="47" y="137"/>
                    </a:cubicBezTo>
                    <a:cubicBezTo>
                      <a:pt x="47" y="136"/>
                      <a:pt x="47" y="136"/>
                      <a:pt x="48" y="135"/>
                    </a:cubicBezTo>
                    <a:cubicBezTo>
                      <a:pt x="48" y="134"/>
                      <a:pt x="48" y="134"/>
                      <a:pt x="49" y="134"/>
                    </a:cubicBezTo>
                    <a:cubicBezTo>
                      <a:pt x="49" y="134"/>
                      <a:pt x="49" y="133"/>
                      <a:pt x="50" y="133"/>
                    </a:cubicBezTo>
                    <a:cubicBezTo>
                      <a:pt x="50" y="133"/>
                      <a:pt x="50" y="133"/>
                      <a:pt x="50" y="133"/>
                    </a:cubicBezTo>
                    <a:cubicBezTo>
                      <a:pt x="51" y="133"/>
                      <a:pt x="51" y="133"/>
                      <a:pt x="51" y="133"/>
                    </a:cubicBezTo>
                    <a:cubicBezTo>
                      <a:pt x="54" y="133"/>
                      <a:pt x="54" y="133"/>
                      <a:pt x="54" y="133"/>
                    </a:cubicBezTo>
                    <a:cubicBezTo>
                      <a:pt x="55" y="133"/>
                      <a:pt x="56" y="134"/>
                      <a:pt x="57" y="135"/>
                    </a:cubicBezTo>
                    <a:cubicBezTo>
                      <a:pt x="57" y="136"/>
                      <a:pt x="57" y="136"/>
                      <a:pt x="58" y="136"/>
                    </a:cubicBezTo>
                    <a:cubicBezTo>
                      <a:pt x="59" y="136"/>
                      <a:pt x="59" y="136"/>
                      <a:pt x="59" y="136"/>
                    </a:cubicBezTo>
                    <a:cubicBezTo>
                      <a:pt x="60" y="136"/>
                      <a:pt x="60" y="136"/>
                      <a:pt x="60" y="136"/>
                    </a:cubicBezTo>
                    <a:cubicBezTo>
                      <a:pt x="60" y="136"/>
                      <a:pt x="60" y="136"/>
                      <a:pt x="60" y="136"/>
                    </a:cubicBezTo>
                    <a:cubicBezTo>
                      <a:pt x="60" y="137"/>
                      <a:pt x="60" y="137"/>
                      <a:pt x="60" y="137"/>
                    </a:cubicBezTo>
                    <a:cubicBezTo>
                      <a:pt x="60" y="138"/>
                      <a:pt x="60" y="138"/>
                      <a:pt x="60" y="138"/>
                    </a:cubicBezTo>
                    <a:cubicBezTo>
                      <a:pt x="61" y="138"/>
                      <a:pt x="61" y="138"/>
                      <a:pt x="61" y="138"/>
                    </a:cubicBezTo>
                    <a:cubicBezTo>
                      <a:pt x="61" y="138"/>
                      <a:pt x="61" y="138"/>
                      <a:pt x="61" y="138"/>
                    </a:cubicBezTo>
                    <a:cubicBezTo>
                      <a:pt x="62" y="138"/>
                      <a:pt x="62" y="138"/>
                      <a:pt x="63" y="138"/>
                    </a:cubicBezTo>
                    <a:cubicBezTo>
                      <a:pt x="64" y="138"/>
                      <a:pt x="64" y="138"/>
                      <a:pt x="64" y="138"/>
                    </a:cubicBezTo>
                    <a:cubicBezTo>
                      <a:pt x="64" y="138"/>
                      <a:pt x="64" y="138"/>
                      <a:pt x="64" y="138"/>
                    </a:cubicBezTo>
                    <a:cubicBezTo>
                      <a:pt x="64" y="139"/>
                      <a:pt x="64" y="139"/>
                      <a:pt x="64" y="139"/>
                    </a:cubicBezTo>
                    <a:cubicBezTo>
                      <a:pt x="65" y="139"/>
                      <a:pt x="65" y="139"/>
                      <a:pt x="65" y="139"/>
                    </a:cubicBezTo>
                    <a:cubicBezTo>
                      <a:pt x="66" y="139"/>
                      <a:pt x="66" y="139"/>
                      <a:pt x="67" y="140"/>
                    </a:cubicBezTo>
                    <a:cubicBezTo>
                      <a:pt x="67" y="140"/>
                      <a:pt x="68" y="140"/>
                      <a:pt x="68" y="141"/>
                    </a:cubicBezTo>
                    <a:cubicBezTo>
                      <a:pt x="69" y="141"/>
                      <a:pt x="70" y="143"/>
                      <a:pt x="70" y="144"/>
                    </a:cubicBezTo>
                    <a:cubicBezTo>
                      <a:pt x="70" y="145"/>
                      <a:pt x="70" y="145"/>
                      <a:pt x="69" y="146"/>
                    </a:cubicBezTo>
                    <a:cubicBezTo>
                      <a:pt x="69" y="147"/>
                      <a:pt x="69" y="147"/>
                      <a:pt x="69" y="147"/>
                    </a:cubicBezTo>
                    <a:cubicBezTo>
                      <a:pt x="69" y="147"/>
                      <a:pt x="69" y="148"/>
                      <a:pt x="68" y="148"/>
                    </a:cubicBezTo>
                    <a:cubicBezTo>
                      <a:pt x="68" y="149"/>
                      <a:pt x="68" y="149"/>
                      <a:pt x="68" y="149"/>
                    </a:cubicBezTo>
                    <a:cubicBezTo>
                      <a:pt x="68" y="149"/>
                      <a:pt x="68" y="149"/>
                      <a:pt x="68" y="149"/>
                    </a:cubicBezTo>
                    <a:cubicBezTo>
                      <a:pt x="67" y="149"/>
                      <a:pt x="67" y="149"/>
                      <a:pt x="67" y="149"/>
                    </a:cubicBezTo>
                    <a:cubicBezTo>
                      <a:pt x="67" y="151"/>
                      <a:pt x="67" y="151"/>
                      <a:pt x="67" y="151"/>
                    </a:cubicBezTo>
                    <a:cubicBezTo>
                      <a:pt x="67" y="152"/>
                      <a:pt x="67" y="152"/>
                      <a:pt x="67" y="152"/>
                    </a:cubicBezTo>
                    <a:cubicBezTo>
                      <a:pt x="68" y="152"/>
                      <a:pt x="68" y="152"/>
                      <a:pt x="68" y="152"/>
                    </a:cubicBezTo>
                    <a:cubicBezTo>
                      <a:pt x="68" y="152"/>
                      <a:pt x="68" y="152"/>
                      <a:pt x="68" y="152"/>
                    </a:cubicBezTo>
                    <a:cubicBezTo>
                      <a:pt x="68" y="153"/>
                      <a:pt x="68" y="153"/>
                      <a:pt x="68" y="153"/>
                    </a:cubicBezTo>
                    <a:cubicBezTo>
                      <a:pt x="68" y="153"/>
                      <a:pt x="68" y="153"/>
                      <a:pt x="68" y="153"/>
                    </a:cubicBezTo>
                    <a:cubicBezTo>
                      <a:pt x="68" y="154"/>
                      <a:pt x="68" y="154"/>
                      <a:pt x="68" y="154"/>
                    </a:cubicBezTo>
                    <a:cubicBezTo>
                      <a:pt x="68" y="154"/>
                      <a:pt x="69" y="155"/>
                      <a:pt x="70" y="155"/>
                    </a:cubicBezTo>
                    <a:cubicBezTo>
                      <a:pt x="70" y="155"/>
                      <a:pt x="70" y="155"/>
                      <a:pt x="70" y="155"/>
                    </a:cubicBezTo>
                    <a:cubicBezTo>
                      <a:pt x="70" y="156"/>
                      <a:pt x="71" y="156"/>
                      <a:pt x="71" y="157"/>
                    </a:cubicBezTo>
                    <a:cubicBezTo>
                      <a:pt x="71" y="157"/>
                      <a:pt x="71" y="157"/>
                      <a:pt x="72" y="158"/>
                    </a:cubicBezTo>
                    <a:cubicBezTo>
                      <a:pt x="72" y="159"/>
                      <a:pt x="72" y="159"/>
                      <a:pt x="73" y="160"/>
                    </a:cubicBezTo>
                    <a:cubicBezTo>
                      <a:pt x="73" y="161"/>
                      <a:pt x="73" y="161"/>
                      <a:pt x="73" y="161"/>
                    </a:cubicBezTo>
                    <a:cubicBezTo>
                      <a:pt x="73" y="161"/>
                      <a:pt x="73" y="162"/>
                      <a:pt x="73" y="162"/>
                    </a:cubicBezTo>
                    <a:cubicBezTo>
                      <a:pt x="73" y="163"/>
                      <a:pt x="73" y="163"/>
                      <a:pt x="74" y="164"/>
                    </a:cubicBezTo>
                    <a:cubicBezTo>
                      <a:pt x="75" y="164"/>
                      <a:pt x="75" y="164"/>
                      <a:pt x="75" y="164"/>
                    </a:cubicBezTo>
                    <a:cubicBezTo>
                      <a:pt x="75" y="165"/>
                      <a:pt x="75" y="165"/>
                      <a:pt x="76" y="165"/>
                    </a:cubicBezTo>
                    <a:cubicBezTo>
                      <a:pt x="76" y="165"/>
                      <a:pt x="76" y="166"/>
                      <a:pt x="76" y="166"/>
                    </a:cubicBezTo>
                    <a:cubicBezTo>
                      <a:pt x="76" y="166"/>
                      <a:pt x="76" y="166"/>
                      <a:pt x="76" y="166"/>
                    </a:cubicBezTo>
                    <a:cubicBezTo>
                      <a:pt x="76" y="167"/>
                      <a:pt x="76" y="167"/>
                      <a:pt x="76" y="168"/>
                    </a:cubicBezTo>
                    <a:cubicBezTo>
                      <a:pt x="76" y="169"/>
                      <a:pt x="76" y="169"/>
                      <a:pt x="76" y="169"/>
                    </a:cubicBezTo>
                    <a:cubicBezTo>
                      <a:pt x="76" y="169"/>
                      <a:pt x="76" y="169"/>
                      <a:pt x="76" y="169"/>
                    </a:cubicBezTo>
                    <a:cubicBezTo>
                      <a:pt x="77" y="169"/>
                      <a:pt x="77" y="169"/>
                      <a:pt x="77" y="169"/>
                    </a:cubicBezTo>
                    <a:cubicBezTo>
                      <a:pt x="77" y="169"/>
                      <a:pt x="77" y="169"/>
                      <a:pt x="77" y="169"/>
                    </a:cubicBezTo>
                    <a:cubicBezTo>
                      <a:pt x="77" y="170"/>
                      <a:pt x="77" y="170"/>
                      <a:pt x="77" y="170"/>
                    </a:cubicBezTo>
                    <a:cubicBezTo>
                      <a:pt x="77" y="170"/>
                      <a:pt x="77" y="170"/>
                      <a:pt x="77" y="170"/>
                    </a:cubicBezTo>
                    <a:cubicBezTo>
                      <a:pt x="77" y="173"/>
                      <a:pt x="77" y="173"/>
                      <a:pt x="77" y="173"/>
                    </a:cubicBezTo>
                    <a:cubicBezTo>
                      <a:pt x="77" y="174"/>
                      <a:pt x="77" y="174"/>
                      <a:pt x="77" y="174"/>
                    </a:cubicBezTo>
                    <a:cubicBezTo>
                      <a:pt x="77" y="174"/>
                      <a:pt x="77" y="176"/>
                      <a:pt x="77" y="176"/>
                    </a:cubicBezTo>
                    <a:cubicBezTo>
                      <a:pt x="77" y="176"/>
                      <a:pt x="77" y="176"/>
                      <a:pt x="77" y="176"/>
                    </a:cubicBezTo>
                    <a:cubicBezTo>
                      <a:pt x="76" y="176"/>
                      <a:pt x="76" y="176"/>
                      <a:pt x="76" y="176"/>
                    </a:cubicBezTo>
                    <a:cubicBezTo>
                      <a:pt x="76" y="181"/>
                      <a:pt x="76" y="181"/>
                      <a:pt x="76" y="181"/>
                    </a:cubicBezTo>
                    <a:cubicBezTo>
                      <a:pt x="76" y="181"/>
                      <a:pt x="76" y="181"/>
                      <a:pt x="76" y="181"/>
                    </a:cubicBezTo>
                    <a:cubicBezTo>
                      <a:pt x="77" y="181"/>
                      <a:pt x="77" y="181"/>
                      <a:pt x="77" y="181"/>
                    </a:cubicBezTo>
                    <a:cubicBezTo>
                      <a:pt x="78" y="182"/>
                      <a:pt x="78" y="182"/>
                      <a:pt x="78" y="182"/>
                    </a:cubicBezTo>
                    <a:cubicBezTo>
                      <a:pt x="77" y="182"/>
                      <a:pt x="77" y="182"/>
                      <a:pt x="77" y="183"/>
                    </a:cubicBezTo>
                    <a:cubicBezTo>
                      <a:pt x="77" y="183"/>
                      <a:pt x="77" y="183"/>
                      <a:pt x="77" y="183"/>
                    </a:cubicBezTo>
                    <a:cubicBezTo>
                      <a:pt x="77" y="183"/>
                      <a:pt x="76" y="184"/>
                      <a:pt x="76" y="184"/>
                    </a:cubicBezTo>
                    <a:cubicBezTo>
                      <a:pt x="75" y="185"/>
                      <a:pt x="75" y="185"/>
                      <a:pt x="75" y="185"/>
                    </a:cubicBezTo>
                    <a:cubicBezTo>
                      <a:pt x="74" y="186"/>
                      <a:pt x="74" y="186"/>
                      <a:pt x="74" y="187"/>
                    </a:cubicBezTo>
                    <a:cubicBezTo>
                      <a:pt x="74" y="188"/>
                      <a:pt x="74" y="188"/>
                      <a:pt x="74" y="188"/>
                    </a:cubicBezTo>
                    <a:cubicBezTo>
                      <a:pt x="74" y="188"/>
                      <a:pt x="74" y="188"/>
                      <a:pt x="74" y="188"/>
                    </a:cubicBezTo>
                    <a:cubicBezTo>
                      <a:pt x="73" y="187"/>
                      <a:pt x="73" y="187"/>
                      <a:pt x="73" y="187"/>
                    </a:cubicBezTo>
                    <a:cubicBezTo>
                      <a:pt x="73" y="193"/>
                      <a:pt x="73" y="193"/>
                      <a:pt x="73" y="193"/>
                    </a:cubicBezTo>
                    <a:cubicBezTo>
                      <a:pt x="73" y="193"/>
                      <a:pt x="73" y="193"/>
                      <a:pt x="73" y="193"/>
                    </a:cubicBezTo>
                    <a:cubicBezTo>
                      <a:pt x="72" y="193"/>
                      <a:pt x="72" y="193"/>
                      <a:pt x="72" y="193"/>
                    </a:cubicBezTo>
                    <a:cubicBezTo>
                      <a:pt x="71" y="193"/>
                      <a:pt x="71" y="193"/>
                      <a:pt x="71" y="193"/>
                    </a:cubicBezTo>
                    <a:cubicBezTo>
                      <a:pt x="71" y="194"/>
                      <a:pt x="71" y="194"/>
                      <a:pt x="71" y="194"/>
                    </a:cubicBezTo>
                    <a:cubicBezTo>
                      <a:pt x="71" y="195"/>
                      <a:pt x="71" y="195"/>
                      <a:pt x="71" y="195"/>
                    </a:cubicBezTo>
                    <a:cubicBezTo>
                      <a:pt x="70" y="196"/>
                      <a:pt x="70" y="196"/>
                      <a:pt x="70" y="196"/>
                    </a:cubicBezTo>
                    <a:cubicBezTo>
                      <a:pt x="70" y="197"/>
                      <a:pt x="70" y="197"/>
                      <a:pt x="70" y="197"/>
                    </a:cubicBezTo>
                    <a:cubicBezTo>
                      <a:pt x="70" y="198"/>
                      <a:pt x="70" y="198"/>
                      <a:pt x="70" y="198"/>
                    </a:cubicBezTo>
                    <a:cubicBezTo>
                      <a:pt x="69" y="198"/>
                      <a:pt x="69" y="198"/>
                      <a:pt x="69" y="198"/>
                    </a:cubicBezTo>
                    <a:cubicBezTo>
                      <a:pt x="68" y="197"/>
                      <a:pt x="68" y="197"/>
                      <a:pt x="68" y="197"/>
                    </a:cubicBezTo>
                    <a:cubicBezTo>
                      <a:pt x="68" y="211"/>
                      <a:pt x="68" y="211"/>
                      <a:pt x="68" y="211"/>
                    </a:cubicBezTo>
                    <a:cubicBezTo>
                      <a:pt x="69" y="211"/>
                      <a:pt x="69" y="211"/>
                      <a:pt x="69" y="211"/>
                    </a:cubicBezTo>
                    <a:cubicBezTo>
                      <a:pt x="70" y="211"/>
                      <a:pt x="70" y="211"/>
                      <a:pt x="70" y="211"/>
                    </a:cubicBezTo>
                    <a:cubicBezTo>
                      <a:pt x="70" y="211"/>
                      <a:pt x="70" y="211"/>
                      <a:pt x="70" y="211"/>
                    </a:cubicBezTo>
                    <a:cubicBezTo>
                      <a:pt x="70" y="211"/>
                      <a:pt x="70" y="211"/>
                      <a:pt x="70" y="211"/>
                    </a:cubicBezTo>
                    <a:cubicBezTo>
                      <a:pt x="70" y="212"/>
                      <a:pt x="70" y="212"/>
                      <a:pt x="70" y="212"/>
                    </a:cubicBezTo>
                    <a:cubicBezTo>
                      <a:pt x="70" y="213"/>
                      <a:pt x="70" y="213"/>
                      <a:pt x="70" y="213"/>
                    </a:cubicBezTo>
                    <a:cubicBezTo>
                      <a:pt x="70" y="213"/>
                      <a:pt x="70" y="214"/>
                      <a:pt x="71" y="214"/>
                    </a:cubicBezTo>
                    <a:cubicBezTo>
                      <a:pt x="71" y="214"/>
                      <a:pt x="71" y="214"/>
                      <a:pt x="71" y="214"/>
                    </a:cubicBezTo>
                    <a:cubicBezTo>
                      <a:pt x="71" y="214"/>
                      <a:pt x="71" y="214"/>
                      <a:pt x="71" y="214"/>
                    </a:cubicBezTo>
                    <a:cubicBezTo>
                      <a:pt x="71" y="214"/>
                      <a:pt x="71" y="214"/>
                      <a:pt x="71" y="214"/>
                    </a:cubicBezTo>
                    <a:cubicBezTo>
                      <a:pt x="71" y="214"/>
                      <a:pt x="71" y="214"/>
                      <a:pt x="71" y="214"/>
                    </a:cubicBezTo>
                    <a:cubicBezTo>
                      <a:pt x="71" y="214"/>
                      <a:pt x="71" y="214"/>
                      <a:pt x="71" y="214"/>
                    </a:cubicBezTo>
                    <a:cubicBezTo>
                      <a:pt x="71" y="214"/>
                      <a:pt x="71" y="214"/>
                      <a:pt x="71" y="214"/>
                    </a:cubicBezTo>
                    <a:cubicBezTo>
                      <a:pt x="71" y="215"/>
                      <a:pt x="71" y="215"/>
                      <a:pt x="71" y="215"/>
                    </a:cubicBezTo>
                    <a:cubicBezTo>
                      <a:pt x="71" y="217"/>
                      <a:pt x="71" y="217"/>
                      <a:pt x="71" y="218"/>
                    </a:cubicBezTo>
                    <a:cubicBezTo>
                      <a:pt x="71" y="218"/>
                      <a:pt x="71" y="218"/>
                      <a:pt x="71" y="218"/>
                    </a:cubicBezTo>
                    <a:cubicBezTo>
                      <a:pt x="70" y="217"/>
                      <a:pt x="70" y="217"/>
                      <a:pt x="70" y="217"/>
                    </a:cubicBezTo>
                    <a:cubicBezTo>
                      <a:pt x="70" y="231"/>
                      <a:pt x="70" y="231"/>
                      <a:pt x="70" y="231"/>
                    </a:cubicBezTo>
                    <a:cubicBezTo>
                      <a:pt x="70" y="231"/>
                      <a:pt x="70" y="231"/>
                      <a:pt x="70" y="231"/>
                    </a:cubicBezTo>
                    <a:cubicBezTo>
                      <a:pt x="71" y="232"/>
                      <a:pt x="71" y="232"/>
                      <a:pt x="71" y="232"/>
                    </a:cubicBezTo>
                    <a:cubicBezTo>
                      <a:pt x="72" y="232"/>
                      <a:pt x="72" y="233"/>
                      <a:pt x="72" y="234"/>
                    </a:cubicBezTo>
                    <a:cubicBezTo>
                      <a:pt x="73" y="235"/>
                      <a:pt x="73" y="236"/>
                      <a:pt x="72" y="236"/>
                    </a:cubicBezTo>
                    <a:cubicBezTo>
                      <a:pt x="72" y="237"/>
                      <a:pt x="72" y="237"/>
                      <a:pt x="71" y="238"/>
                    </a:cubicBezTo>
                    <a:cubicBezTo>
                      <a:pt x="71" y="238"/>
                      <a:pt x="70" y="238"/>
                      <a:pt x="70" y="238"/>
                    </a:cubicBezTo>
                    <a:cubicBezTo>
                      <a:pt x="69" y="239"/>
                      <a:pt x="69" y="239"/>
                      <a:pt x="69" y="239"/>
                    </a:cubicBezTo>
                    <a:cubicBezTo>
                      <a:pt x="68" y="239"/>
                      <a:pt x="68" y="239"/>
                      <a:pt x="67" y="239"/>
                    </a:cubicBezTo>
                    <a:cubicBezTo>
                      <a:pt x="67" y="240"/>
                      <a:pt x="67" y="241"/>
                      <a:pt x="67" y="242"/>
                    </a:cubicBezTo>
                    <a:cubicBezTo>
                      <a:pt x="67" y="243"/>
                      <a:pt x="67" y="243"/>
                      <a:pt x="67" y="243"/>
                    </a:cubicBezTo>
                    <a:cubicBezTo>
                      <a:pt x="67" y="243"/>
                      <a:pt x="67" y="244"/>
                      <a:pt x="68" y="245"/>
                    </a:cubicBezTo>
                    <a:cubicBezTo>
                      <a:pt x="68" y="245"/>
                      <a:pt x="69" y="245"/>
                      <a:pt x="69" y="245"/>
                    </a:cubicBezTo>
                    <a:cubicBezTo>
                      <a:pt x="70" y="245"/>
                      <a:pt x="70" y="245"/>
                      <a:pt x="71" y="245"/>
                    </a:cubicBezTo>
                    <a:cubicBezTo>
                      <a:pt x="71" y="244"/>
                      <a:pt x="71" y="244"/>
                      <a:pt x="71" y="244"/>
                    </a:cubicBezTo>
                    <a:cubicBezTo>
                      <a:pt x="72" y="244"/>
                      <a:pt x="74" y="244"/>
                      <a:pt x="75" y="244"/>
                    </a:cubicBezTo>
                    <a:cubicBezTo>
                      <a:pt x="76" y="244"/>
                      <a:pt x="76" y="244"/>
                      <a:pt x="76" y="244"/>
                    </a:cubicBezTo>
                    <a:cubicBezTo>
                      <a:pt x="78" y="244"/>
                      <a:pt x="80" y="243"/>
                      <a:pt x="81" y="242"/>
                    </a:cubicBezTo>
                    <a:cubicBezTo>
                      <a:pt x="83" y="242"/>
                      <a:pt x="83" y="242"/>
                      <a:pt x="83" y="242"/>
                    </a:cubicBezTo>
                    <a:cubicBezTo>
                      <a:pt x="83" y="242"/>
                      <a:pt x="83" y="242"/>
                      <a:pt x="83" y="242"/>
                    </a:cubicBezTo>
                    <a:cubicBezTo>
                      <a:pt x="83" y="243"/>
                      <a:pt x="83" y="243"/>
                      <a:pt x="83" y="243"/>
                    </a:cubicBezTo>
                    <a:cubicBezTo>
                      <a:pt x="84" y="243"/>
                      <a:pt x="84" y="242"/>
                      <a:pt x="85" y="242"/>
                    </a:cubicBezTo>
                    <a:cubicBezTo>
                      <a:pt x="85" y="241"/>
                      <a:pt x="85" y="241"/>
                      <a:pt x="85" y="241"/>
                    </a:cubicBezTo>
                    <a:cubicBezTo>
                      <a:pt x="85" y="240"/>
                      <a:pt x="86" y="240"/>
                      <a:pt x="87" y="240"/>
                    </a:cubicBezTo>
                    <a:cubicBezTo>
                      <a:pt x="87" y="239"/>
                      <a:pt x="87" y="239"/>
                      <a:pt x="87" y="239"/>
                    </a:cubicBezTo>
                    <a:cubicBezTo>
                      <a:pt x="87" y="239"/>
                      <a:pt x="87" y="239"/>
                      <a:pt x="87" y="239"/>
                    </a:cubicBezTo>
                    <a:cubicBezTo>
                      <a:pt x="87" y="236"/>
                      <a:pt x="88" y="234"/>
                      <a:pt x="90" y="233"/>
                    </a:cubicBezTo>
                    <a:cubicBezTo>
                      <a:pt x="90" y="233"/>
                      <a:pt x="91" y="232"/>
                      <a:pt x="93" y="232"/>
                    </a:cubicBezTo>
                    <a:cubicBezTo>
                      <a:pt x="93" y="232"/>
                      <a:pt x="93" y="232"/>
                      <a:pt x="93" y="232"/>
                    </a:cubicBezTo>
                    <a:cubicBezTo>
                      <a:pt x="94" y="232"/>
                      <a:pt x="94" y="232"/>
                      <a:pt x="95" y="232"/>
                    </a:cubicBezTo>
                    <a:cubicBezTo>
                      <a:pt x="95" y="232"/>
                      <a:pt x="95" y="232"/>
                      <a:pt x="96" y="232"/>
                    </a:cubicBezTo>
                    <a:cubicBezTo>
                      <a:pt x="96" y="232"/>
                      <a:pt x="97" y="232"/>
                      <a:pt x="97" y="232"/>
                    </a:cubicBezTo>
                    <a:cubicBezTo>
                      <a:pt x="99" y="232"/>
                      <a:pt x="99" y="231"/>
                      <a:pt x="99" y="231"/>
                    </a:cubicBezTo>
                    <a:cubicBezTo>
                      <a:pt x="99" y="230"/>
                      <a:pt x="99" y="229"/>
                      <a:pt x="99" y="229"/>
                    </a:cubicBezTo>
                    <a:cubicBezTo>
                      <a:pt x="99" y="228"/>
                      <a:pt x="99" y="228"/>
                      <a:pt x="99" y="228"/>
                    </a:cubicBezTo>
                    <a:cubicBezTo>
                      <a:pt x="99" y="226"/>
                      <a:pt x="99" y="226"/>
                      <a:pt x="99" y="226"/>
                    </a:cubicBezTo>
                    <a:cubicBezTo>
                      <a:pt x="99" y="225"/>
                      <a:pt x="99" y="225"/>
                      <a:pt x="98" y="225"/>
                    </a:cubicBezTo>
                    <a:cubicBezTo>
                      <a:pt x="98" y="224"/>
                      <a:pt x="98" y="224"/>
                      <a:pt x="98" y="224"/>
                    </a:cubicBezTo>
                    <a:cubicBezTo>
                      <a:pt x="97" y="224"/>
                      <a:pt x="98" y="223"/>
                      <a:pt x="98" y="223"/>
                    </a:cubicBezTo>
                    <a:cubicBezTo>
                      <a:pt x="98" y="222"/>
                      <a:pt x="98" y="222"/>
                      <a:pt x="98" y="222"/>
                    </a:cubicBezTo>
                    <a:cubicBezTo>
                      <a:pt x="99" y="222"/>
                      <a:pt x="99" y="222"/>
                      <a:pt x="99" y="221"/>
                    </a:cubicBezTo>
                    <a:cubicBezTo>
                      <a:pt x="99" y="221"/>
                      <a:pt x="99" y="221"/>
                      <a:pt x="99" y="221"/>
                    </a:cubicBezTo>
                    <a:cubicBezTo>
                      <a:pt x="99" y="221"/>
                      <a:pt x="99" y="221"/>
                      <a:pt x="99" y="221"/>
                    </a:cubicBezTo>
                    <a:cubicBezTo>
                      <a:pt x="99" y="221"/>
                      <a:pt x="99" y="221"/>
                      <a:pt x="99" y="221"/>
                    </a:cubicBezTo>
                    <a:cubicBezTo>
                      <a:pt x="99" y="221"/>
                      <a:pt x="99" y="221"/>
                      <a:pt x="99" y="221"/>
                    </a:cubicBezTo>
                    <a:cubicBezTo>
                      <a:pt x="100" y="221"/>
                      <a:pt x="100" y="221"/>
                      <a:pt x="100" y="221"/>
                    </a:cubicBezTo>
                    <a:cubicBezTo>
                      <a:pt x="100" y="220"/>
                      <a:pt x="100" y="220"/>
                      <a:pt x="100" y="220"/>
                    </a:cubicBezTo>
                    <a:cubicBezTo>
                      <a:pt x="100" y="219"/>
                      <a:pt x="100" y="219"/>
                      <a:pt x="100" y="219"/>
                    </a:cubicBezTo>
                    <a:cubicBezTo>
                      <a:pt x="101" y="219"/>
                      <a:pt x="101" y="219"/>
                      <a:pt x="101" y="219"/>
                    </a:cubicBezTo>
                    <a:cubicBezTo>
                      <a:pt x="101" y="219"/>
                      <a:pt x="101" y="219"/>
                      <a:pt x="101" y="219"/>
                    </a:cubicBezTo>
                    <a:cubicBezTo>
                      <a:pt x="101" y="219"/>
                      <a:pt x="102" y="219"/>
                      <a:pt x="102" y="219"/>
                    </a:cubicBezTo>
                    <a:cubicBezTo>
                      <a:pt x="103" y="219"/>
                      <a:pt x="104" y="218"/>
                      <a:pt x="105" y="216"/>
                    </a:cubicBezTo>
                    <a:cubicBezTo>
                      <a:pt x="105" y="215"/>
                      <a:pt x="105" y="213"/>
                      <a:pt x="105" y="212"/>
                    </a:cubicBezTo>
                    <a:cubicBezTo>
                      <a:pt x="105" y="211"/>
                      <a:pt x="105" y="211"/>
                      <a:pt x="105" y="211"/>
                    </a:cubicBezTo>
                    <a:cubicBezTo>
                      <a:pt x="105" y="211"/>
                      <a:pt x="105" y="210"/>
                      <a:pt x="105" y="209"/>
                    </a:cubicBezTo>
                    <a:cubicBezTo>
                      <a:pt x="105" y="209"/>
                      <a:pt x="105" y="209"/>
                      <a:pt x="105" y="209"/>
                    </a:cubicBezTo>
                    <a:cubicBezTo>
                      <a:pt x="106" y="210"/>
                      <a:pt x="106" y="210"/>
                      <a:pt x="106" y="210"/>
                    </a:cubicBezTo>
                    <a:cubicBezTo>
                      <a:pt x="106" y="208"/>
                      <a:pt x="106" y="208"/>
                      <a:pt x="106" y="208"/>
                    </a:cubicBezTo>
                    <a:cubicBezTo>
                      <a:pt x="106" y="208"/>
                      <a:pt x="106" y="207"/>
                      <a:pt x="106" y="207"/>
                    </a:cubicBezTo>
                    <a:cubicBezTo>
                      <a:pt x="107" y="206"/>
                      <a:pt x="107" y="206"/>
                      <a:pt x="108" y="206"/>
                    </a:cubicBezTo>
                    <a:cubicBezTo>
                      <a:pt x="108" y="205"/>
                      <a:pt x="108" y="205"/>
                      <a:pt x="108" y="205"/>
                    </a:cubicBezTo>
                    <a:cubicBezTo>
                      <a:pt x="109" y="205"/>
                      <a:pt x="109" y="205"/>
                      <a:pt x="110" y="204"/>
                    </a:cubicBezTo>
                    <a:cubicBezTo>
                      <a:pt x="110" y="204"/>
                      <a:pt x="110" y="203"/>
                      <a:pt x="110" y="202"/>
                    </a:cubicBezTo>
                    <a:cubicBezTo>
                      <a:pt x="110" y="201"/>
                      <a:pt x="110" y="201"/>
                      <a:pt x="110" y="201"/>
                    </a:cubicBezTo>
                    <a:cubicBezTo>
                      <a:pt x="110" y="200"/>
                      <a:pt x="110" y="200"/>
                      <a:pt x="110" y="200"/>
                    </a:cubicBezTo>
                    <a:cubicBezTo>
                      <a:pt x="111" y="199"/>
                      <a:pt x="111" y="199"/>
                      <a:pt x="112" y="198"/>
                    </a:cubicBezTo>
                    <a:cubicBezTo>
                      <a:pt x="113" y="197"/>
                      <a:pt x="114" y="196"/>
                      <a:pt x="116" y="195"/>
                    </a:cubicBezTo>
                    <a:cubicBezTo>
                      <a:pt x="116" y="194"/>
                      <a:pt x="116" y="194"/>
                      <a:pt x="117" y="194"/>
                    </a:cubicBezTo>
                    <a:cubicBezTo>
                      <a:pt x="117" y="193"/>
                      <a:pt x="118" y="193"/>
                      <a:pt x="118" y="192"/>
                    </a:cubicBezTo>
                    <a:cubicBezTo>
                      <a:pt x="118" y="191"/>
                      <a:pt x="118" y="191"/>
                      <a:pt x="118" y="190"/>
                    </a:cubicBezTo>
                    <a:cubicBezTo>
                      <a:pt x="118" y="189"/>
                      <a:pt x="118" y="189"/>
                      <a:pt x="118" y="188"/>
                    </a:cubicBezTo>
                    <a:cubicBezTo>
                      <a:pt x="117" y="187"/>
                      <a:pt x="117" y="186"/>
                      <a:pt x="118" y="185"/>
                    </a:cubicBezTo>
                    <a:cubicBezTo>
                      <a:pt x="118" y="184"/>
                      <a:pt x="118" y="182"/>
                      <a:pt x="118" y="181"/>
                    </a:cubicBezTo>
                    <a:cubicBezTo>
                      <a:pt x="119" y="181"/>
                      <a:pt x="119" y="181"/>
                      <a:pt x="119" y="181"/>
                    </a:cubicBezTo>
                    <a:cubicBezTo>
                      <a:pt x="119" y="180"/>
                      <a:pt x="119" y="180"/>
                      <a:pt x="119" y="180"/>
                    </a:cubicBezTo>
                    <a:cubicBezTo>
                      <a:pt x="119" y="179"/>
                      <a:pt x="119" y="179"/>
                      <a:pt x="119" y="179"/>
                    </a:cubicBezTo>
                    <a:cubicBezTo>
                      <a:pt x="119" y="179"/>
                      <a:pt x="119" y="179"/>
                      <a:pt x="119" y="179"/>
                    </a:cubicBezTo>
                    <a:cubicBezTo>
                      <a:pt x="119" y="179"/>
                      <a:pt x="119" y="179"/>
                      <a:pt x="119" y="179"/>
                    </a:cubicBezTo>
                    <a:cubicBezTo>
                      <a:pt x="119" y="179"/>
                      <a:pt x="119" y="179"/>
                      <a:pt x="119" y="179"/>
                    </a:cubicBezTo>
                    <a:cubicBezTo>
                      <a:pt x="120" y="180"/>
                      <a:pt x="120" y="180"/>
                      <a:pt x="120" y="180"/>
                    </a:cubicBezTo>
                    <a:cubicBezTo>
                      <a:pt x="120" y="179"/>
                      <a:pt x="120" y="179"/>
                      <a:pt x="120" y="179"/>
                    </a:cubicBezTo>
                    <a:cubicBezTo>
                      <a:pt x="121" y="176"/>
                      <a:pt x="121" y="173"/>
                      <a:pt x="120" y="171"/>
                    </a:cubicBezTo>
                    <a:cubicBezTo>
                      <a:pt x="120" y="169"/>
                      <a:pt x="120" y="168"/>
                      <a:pt x="120" y="166"/>
                    </a:cubicBezTo>
                    <a:cubicBezTo>
                      <a:pt x="120" y="164"/>
                      <a:pt x="120" y="162"/>
                      <a:pt x="121" y="161"/>
                    </a:cubicBezTo>
                    <a:cubicBezTo>
                      <a:pt x="121" y="160"/>
                      <a:pt x="121" y="159"/>
                      <a:pt x="122" y="159"/>
                    </a:cubicBezTo>
                    <a:cubicBezTo>
                      <a:pt x="122" y="159"/>
                      <a:pt x="122" y="159"/>
                      <a:pt x="122" y="159"/>
                    </a:cubicBezTo>
                    <a:cubicBezTo>
                      <a:pt x="122" y="158"/>
                      <a:pt x="122" y="158"/>
                      <a:pt x="122" y="158"/>
                    </a:cubicBezTo>
                    <a:cubicBezTo>
                      <a:pt x="122" y="158"/>
                      <a:pt x="122" y="158"/>
                      <a:pt x="122" y="158"/>
                    </a:cubicBezTo>
                    <a:cubicBezTo>
                      <a:pt x="122" y="158"/>
                      <a:pt x="122" y="158"/>
                      <a:pt x="122" y="158"/>
                    </a:cubicBezTo>
                    <a:cubicBezTo>
                      <a:pt x="123" y="158"/>
                      <a:pt x="123" y="158"/>
                      <a:pt x="123" y="158"/>
                    </a:cubicBezTo>
                    <a:cubicBezTo>
                      <a:pt x="123" y="157"/>
                      <a:pt x="123" y="157"/>
                      <a:pt x="123" y="157"/>
                    </a:cubicBezTo>
                    <a:cubicBezTo>
                      <a:pt x="123" y="156"/>
                      <a:pt x="123" y="156"/>
                      <a:pt x="123" y="156"/>
                    </a:cubicBezTo>
                    <a:cubicBezTo>
                      <a:pt x="123" y="156"/>
                      <a:pt x="123" y="155"/>
                      <a:pt x="123" y="155"/>
                    </a:cubicBezTo>
                    <a:cubicBezTo>
                      <a:pt x="124" y="155"/>
                      <a:pt x="124" y="155"/>
                      <a:pt x="124" y="155"/>
                    </a:cubicBezTo>
                    <a:cubicBezTo>
                      <a:pt x="125" y="155"/>
                      <a:pt x="125" y="155"/>
                      <a:pt x="125" y="155"/>
                    </a:cubicBezTo>
                    <a:cubicBezTo>
                      <a:pt x="125" y="150"/>
                      <a:pt x="125" y="150"/>
                      <a:pt x="125" y="150"/>
                    </a:cubicBezTo>
                    <a:cubicBezTo>
                      <a:pt x="125" y="149"/>
                      <a:pt x="124" y="149"/>
                      <a:pt x="124" y="149"/>
                    </a:cubicBezTo>
                    <a:cubicBezTo>
                      <a:pt x="124" y="149"/>
                      <a:pt x="124" y="149"/>
                      <a:pt x="124" y="149"/>
                    </a:cubicBezTo>
                    <a:cubicBezTo>
                      <a:pt x="123" y="148"/>
                      <a:pt x="123" y="148"/>
                      <a:pt x="123" y="147"/>
                    </a:cubicBezTo>
                    <a:cubicBezTo>
                      <a:pt x="123" y="146"/>
                      <a:pt x="123" y="146"/>
                      <a:pt x="123" y="146"/>
                    </a:cubicBezTo>
                    <a:cubicBezTo>
                      <a:pt x="123" y="145"/>
                      <a:pt x="123" y="145"/>
                      <a:pt x="123" y="145"/>
                    </a:cubicBezTo>
                    <a:cubicBezTo>
                      <a:pt x="123" y="144"/>
                      <a:pt x="123" y="143"/>
                      <a:pt x="124" y="142"/>
                    </a:cubicBezTo>
                    <a:cubicBezTo>
                      <a:pt x="124" y="142"/>
                      <a:pt x="124" y="142"/>
                      <a:pt x="124" y="142"/>
                    </a:cubicBezTo>
                    <a:cubicBezTo>
                      <a:pt x="124" y="142"/>
                      <a:pt x="125" y="142"/>
                      <a:pt x="125" y="141"/>
                    </a:cubicBezTo>
                    <a:cubicBezTo>
                      <a:pt x="125" y="140"/>
                      <a:pt x="125" y="140"/>
                      <a:pt x="125" y="140"/>
                    </a:cubicBezTo>
                    <a:cubicBezTo>
                      <a:pt x="125" y="139"/>
                      <a:pt x="125" y="139"/>
                      <a:pt x="125" y="138"/>
                    </a:cubicBezTo>
                    <a:cubicBezTo>
                      <a:pt x="125" y="138"/>
                      <a:pt x="125" y="137"/>
                      <a:pt x="125" y="137"/>
                    </a:cubicBezTo>
                    <a:cubicBezTo>
                      <a:pt x="125" y="136"/>
                      <a:pt x="125" y="136"/>
                      <a:pt x="125" y="135"/>
                    </a:cubicBezTo>
                    <a:cubicBezTo>
                      <a:pt x="125" y="135"/>
                      <a:pt x="125" y="135"/>
                      <a:pt x="125" y="135"/>
                    </a:cubicBezTo>
                    <a:cubicBezTo>
                      <a:pt x="126" y="135"/>
                      <a:pt x="126" y="135"/>
                      <a:pt x="126" y="135"/>
                    </a:cubicBezTo>
                    <a:cubicBezTo>
                      <a:pt x="126" y="128"/>
                      <a:pt x="126" y="128"/>
                      <a:pt x="126" y="128"/>
                    </a:cubicBezTo>
                    <a:cubicBezTo>
                      <a:pt x="126" y="127"/>
                      <a:pt x="126" y="127"/>
                      <a:pt x="126" y="127"/>
                    </a:cubicBezTo>
                    <a:cubicBezTo>
                      <a:pt x="126" y="126"/>
                      <a:pt x="126" y="125"/>
                      <a:pt x="126" y="124"/>
                    </a:cubicBezTo>
                    <a:cubicBezTo>
                      <a:pt x="125" y="123"/>
                      <a:pt x="124" y="122"/>
                      <a:pt x="122" y="121"/>
                    </a:cubicBezTo>
                    <a:cubicBezTo>
                      <a:pt x="122" y="121"/>
                      <a:pt x="122" y="120"/>
                      <a:pt x="122" y="120"/>
                    </a:cubicBezTo>
                    <a:cubicBezTo>
                      <a:pt x="122" y="116"/>
                      <a:pt x="122" y="116"/>
                      <a:pt x="122" y="116"/>
                    </a:cubicBezTo>
                    <a:cubicBezTo>
                      <a:pt x="120" y="116"/>
                      <a:pt x="120" y="116"/>
                      <a:pt x="120" y="116"/>
                    </a:cubicBezTo>
                    <a:cubicBezTo>
                      <a:pt x="120" y="116"/>
                      <a:pt x="120" y="116"/>
                      <a:pt x="120" y="116"/>
                    </a:cubicBezTo>
                    <a:cubicBezTo>
                      <a:pt x="120" y="115"/>
                      <a:pt x="120" y="115"/>
                      <a:pt x="120" y="115"/>
                    </a:cubicBezTo>
                    <a:cubicBezTo>
                      <a:pt x="120" y="115"/>
                      <a:pt x="120" y="115"/>
                      <a:pt x="120" y="115"/>
                    </a:cubicBezTo>
                    <a:cubicBezTo>
                      <a:pt x="120" y="114"/>
                      <a:pt x="120" y="114"/>
                      <a:pt x="120" y="113"/>
                    </a:cubicBezTo>
                    <a:cubicBezTo>
                      <a:pt x="119" y="113"/>
                      <a:pt x="119" y="113"/>
                      <a:pt x="119" y="113"/>
                    </a:cubicBezTo>
                    <a:cubicBezTo>
                      <a:pt x="119" y="112"/>
                      <a:pt x="119" y="112"/>
                      <a:pt x="118" y="112"/>
                    </a:cubicBezTo>
                    <a:cubicBezTo>
                      <a:pt x="118" y="111"/>
                      <a:pt x="118" y="111"/>
                      <a:pt x="118" y="111"/>
                    </a:cubicBezTo>
                    <a:cubicBezTo>
                      <a:pt x="118" y="111"/>
                      <a:pt x="118" y="111"/>
                      <a:pt x="118" y="111"/>
                    </a:cubicBezTo>
                    <a:cubicBezTo>
                      <a:pt x="118" y="110"/>
                      <a:pt x="118" y="109"/>
                      <a:pt x="117" y="109"/>
                    </a:cubicBezTo>
                    <a:cubicBezTo>
                      <a:pt x="116" y="109"/>
                      <a:pt x="116" y="109"/>
                      <a:pt x="116" y="109"/>
                    </a:cubicBezTo>
                    <a:cubicBezTo>
                      <a:pt x="116" y="109"/>
                      <a:pt x="116" y="109"/>
                      <a:pt x="116" y="109"/>
                    </a:cubicBezTo>
                    <a:cubicBezTo>
                      <a:pt x="116" y="108"/>
                      <a:pt x="116" y="108"/>
                      <a:pt x="116" y="108"/>
                    </a:cubicBezTo>
                    <a:cubicBezTo>
                      <a:pt x="116" y="107"/>
                      <a:pt x="116" y="107"/>
                      <a:pt x="116" y="107"/>
                    </a:cubicBezTo>
                    <a:cubicBezTo>
                      <a:pt x="115" y="106"/>
                      <a:pt x="115" y="106"/>
                      <a:pt x="115" y="106"/>
                    </a:cubicBezTo>
                    <a:cubicBezTo>
                      <a:pt x="114" y="105"/>
                      <a:pt x="114" y="105"/>
                      <a:pt x="114" y="105"/>
                    </a:cubicBezTo>
                    <a:cubicBezTo>
                      <a:pt x="113" y="104"/>
                      <a:pt x="113" y="104"/>
                      <a:pt x="113" y="104"/>
                    </a:cubicBezTo>
                    <a:cubicBezTo>
                      <a:pt x="112" y="102"/>
                      <a:pt x="111" y="101"/>
                      <a:pt x="112" y="98"/>
                    </a:cubicBezTo>
                    <a:cubicBezTo>
                      <a:pt x="112" y="97"/>
                      <a:pt x="112" y="97"/>
                      <a:pt x="112" y="97"/>
                    </a:cubicBezTo>
                    <a:cubicBezTo>
                      <a:pt x="111" y="97"/>
                      <a:pt x="111" y="97"/>
                      <a:pt x="111" y="97"/>
                    </a:cubicBezTo>
                    <a:cubicBezTo>
                      <a:pt x="110" y="97"/>
                      <a:pt x="110" y="97"/>
                      <a:pt x="110" y="97"/>
                    </a:cubicBezTo>
                    <a:cubicBezTo>
                      <a:pt x="110" y="96"/>
                      <a:pt x="110" y="95"/>
                      <a:pt x="109" y="94"/>
                    </a:cubicBezTo>
                    <a:cubicBezTo>
                      <a:pt x="109" y="94"/>
                      <a:pt x="109" y="94"/>
                      <a:pt x="109" y="94"/>
                    </a:cubicBezTo>
                    <a:cubicBezTo>
                      <a:pt x="108" y="93"/>
                      <a:pt x="108" y="93"/>
                      <a:pt x="108" y="92"/>
                    </a:cubicBezTo>
                    <a:cubicBezTo>
                      <a:pt x="107" y="92"/>
                      <a:pt x="107" y="91"/>
                      <a:pt x="106" y="91"/>
                    </a:cubicBezTo>
                    <a:cubicBezTo>
                      <a:pt x="106" y="91"/>
                      <a:pt x="106" y="91"/>
                      <a:pt x="106" y="91"/>
                    </a:cubicBezTo>
                    <a:cubicBezTo>
                      <a:pt x="106" y="91"/>
                      <a:pt x="106" y="90"/>
                      <a:pt x="106" y="90"/>
                    </a:cubicBezTo>
                    <a:cubicBezTo>
                      <a:pt x="106" y="90"/>
                      <a:pt x="106" y="90"/>
                      <a:pt x="106" y="90"/>
                    </a:cubicBezTo>
                    <a:cubicBezTo>
                      <a:pt x="106" y="89"/>
                      <a:pt x="106" y="89"/>
                      <a:pt x="106" y="89"/>
                    </a:cubicBezTo>
                    <a:cubicBezTo>
                      <a:pt x="105" y="89"/>
                      <a:pt x="105" y="89"/>
                      <a:pt x="105" y="89"/>
                    </a:cubicBezTo>
                    <a:cubicBezTo>
                      <a:pt x="105" y="88"/>
                      <a:pt x="105" y="88"/>
                      <a:pt x="105" y="88"/>
                    </a:cubicBezTo>
                    <a:cubicBezTo>
                      <a:pt x="105" y="88"/>
                      <a:pt x="105" y="88"/>
                      <a:pt x="105" y="88"/>
                    </a:cubicBezTo>
                    <a:cubicBezTo>
                      <a:pt x="105" y="88"/>
                      <a:pt x="105" y="88"/>
                      <a:pt x="105" y="88"/>
                    </a:cubicBezTo>
                    <a:cubicBezTo>
                      <a:pt x="104" y="88"/>
                      <a:pt x="104" y="88"/>
                      <a:pt x="104" y="88"/>
                    </a:cubicBezTo>
                    <a:cubicBezTo>
                      <a:pt x="104" y="87"/>
                      <a:pt x="104" y="87"/>
                      <a:pt x="103" y="86"/>
                    </a:cubicBezTo>
                    <a:cubicBezTo>
                      <a:pt x="102" y="84"/>
                      <a:pt x="101" y="83"/>
                      <a:pt x="100" y="81"/>
                    </a:cubicBezTo>
                    <a:cubicBezTo>
                      <a:pt x="99" y="80"/>
                      <a:pt x="99" y="80"/>
                      <a:pt x="99" y="80"/>
                    </a:cubicBezTo>
                    <a:cubicBezTo>
                      <a:pt x="98" y="78"/>
                      <a:pt x="97" y="76"/>
                      <a:pt x="95" y="75"/>
                    </a:cubicBezTo>
                    <a:cubicBezTo>
                      <a:pt x="97" y="75"/>
                      <a:pt x="97" y="75"/>
                      <a:pt x="97" y="75"/>
                    </a:cubicBezTo>
                    <a:cubicBezTo>
                      <a:pt x="97" y="74"/>
                      <a:pt x="97" y="74"/>
                      <a:pt x="97" y="74"/>
                    </a:cubicBezTo>
                    <a:cubicBezTo>
                      <a:pt x="98" y="74"/>
                      <a:pt x="98" y="75"/>
                      <a:pt x="98" y="75"/>
                    </a:cubicBezTo>
                    <a:cubicBezTo>
                      <a:pt x="99" y="76"/>
                      <a:pt x="99" y="76"/>
                      <a:pt x="99" y="76"/>
                    </a:cubicBezTo>
                    <a:cubicBezTo>
                      <a:pt x="99" y="76"/>
                      <a:pt x="99" y="76"/>
                      <a:pt x="99" y="76"/>
                    </a:cubicBezTo>
                    <a:cubicBezTo>
                      <a:pt x="100" y="76"/>
                      <a:pt x="100" y="76"/>
                      <a:pt x="100" y="76"/>
                    </a:cubicBezTo>
                    <a:cubicBezTo>
                      <a:pt x="100" y="76"/>
                      <a:pt x="100" y="76"/>
                      <a:pt x="100" y="76"/>
                    </a:cubicBezTo>
                    <a:cubicBezTo>
                      <a:pt x="100" y="76"/>
                      <a:pt x="100" y="76"/>
                      <a:pt x="100" y="76"/>
                    </a:cubicBezTo>
                    <a:cubicBezTo>
                      <a:pt x="100" y="77"/>
                      <a:pt x="100" y="77"/>
                      <a:pt x="100" y="77"/>
                    </a:cubicBezTo>
                    <a:cubicBezTo>
                      <a:pt x="101" y="78"/>
                      <a:pt x="101" y="78"/>
                      <a:pt x="101" y="78"/>
                    </a:cubicBezTo>
                    <a:cubicBezTo>
                      <a:pt x="101" y="78"/>
                      <a:pt x="101" y="78"/>
                      <a:pt x="101" y="78"/>
                    </a:cubicBezTo>
                    <a:cubicBezTo>
                      <a:pt x="101" y="78"/>
                      <a:pt x="101" y="78"/>
                      <a:pt x="101" y="78"/>
                    </a:cubicBezTo>
                    <a:cubicBezTo>
                      <a:pt x="101" y="78"/>
                      <a:pt x="101" y="79"/>
                      <a:pt x="101" y="79"/>
                    </a:cubicBezTo>
                    <a:cubicBezTo>
                      <a:pt x="101" y="82"/>
                      <a:pt x="101" y="82"/>
                      <a:pt x="101" y="82"/>
                    </a:cubicBezTo>
                    <a:cubicBezTo>
                      <a:pt x="102" y="82"/>
                      <a:pt x="102" y="82"/>
                      <a:pt x="102" y="82"/>
                    </a:cubicBezTo>
                    <a:cubicBezTo>
                      <a:pt x="103" y="82"/>
                      <a:pt x="103" y="82"/>
                      <a:pt x="103" y="82"/>
                    </a:cubicBezTo>
                    <a:cubicBezTo>
                      <a:pt x="103" y="82"/>
                      <a:pt x="103" y="82"/>
                      <a:pt x="103" y="82"/>
                    </a:cubicBezTo>
                    <a:cubicBezTo>
                      <a:pt x="103" y="82"/>
                      <a:pt x="103" y="82"/>
                      <a:pt x="103" y="82"/>
                    </a:cubicBezTo>
                    <a:cubicBezTo>
                      <a:pt x="103" y="83"/>
                      <a:pt x="103" y="83"/>
                      <a:pt x="103" y="83"/>
                    </a:cubicBezTo>
                    <a:cubicBezTo>
                      <a:pt x="103" y="85"/>
                      <a:pt x="104" y="85"/>
                      <a:pt x="105" y="85"/>
                    </a:cubicBezTo>
                    <a:cubicBezTo>
                      <a:pt x="105" y="85"/>
                      <a:pt x="105" y="85"/>
                      <a:pt x="105" y="85"/>
                    </a:cubicBezTo>
                    <a:cubicBezTo>
                      <a:pt x="106" y="85"/>
                      <a:pt x="106" y="86"/>
                      <a:pt x="107" y="86"/>
                    </a:cubicBezTo>
                    <a:cubicBezTo>
                      <a:pt x="107" y="87"/>
                      <a:pt x="107" y="87"/>
                      <a:pt x="107" y="88"/>
                    </a:cubicBezTo>
                    <a:cubicBezTo>
                      <a:pt x="107" y="88"/>
                      <a:pt x="107" y="89"/>
                      <a:pt x="108" y="89"/>
                    </a:cubicBezTo>
                    <a:cubicBezTo>
                      <a:pt x="108" y="89"/>
                      <a:pt x="108" y="89"/>
                      <a:pt x="108" y="89"/>
                    </a:cubicBezTo>
                    <a:cubicBezTo>
                      <a:pt x="108" y="90"/>
                      <a:pt x="108" y="90"/>
                      <a:pt x="108" y="90"/>
                    </a:cubicBezTo>
                    <a:cubicBezTo>
                      <a:pt x="108" y="90"/>
                      <a:pt x="108" y="92"/>
                      <a:pt x="110" y="92"/>
                    </a:cubicBezTo>
                    <a:cubicBezTo>
                      <a:pt x="110" y="92"/>
                      <a:pt x="110" y="92"/>
                      <a:pt x="110" y="92"/>
                    </a:cubicBezTo>
                    <a:cubicBezTo>
                      <a:pt x="110" y="92"/>
                      <a:pt x="110" y="92"/>
                      <a:pt x="110" y="92"/>
                    </a:cubicBezTo>
                    <a:cubicBezTo>
                      <a:pt x="110" y="93"/>
                      <a:pt x="110" y="93"/>
                      <a:pt x="110" y="93"/>
                    </a:cubicBezTo>
                    <a:cubicBezTo>
                      <a:pt x="110" y="93"/>
                      <a:pt x="110" y="93"/>
                      <a:pt x="110" y="93"/>
                    </a:cubicBezTo>
                    <a:cubicBezTo>
                      <a:pt x="110" y="94"/>
                      <a:pt x="110" y="95"/>
                      <a:pt x="111" y="95"/>
                    </a:cubicBezTo>
                    <a:cubicBezTo>
                      <a:pt x="111" y="95"/>
                      <a:pt x="111" y="95"/>
                      <a:pt x="111" y="95"/>
                    </a:cubicBezTo>
                    <a:cubicBezTo>
                      <a:pt x="111" y="95"/>
                      <a:pt x="111" y="95"/>
                      <a:pt x="111" y="95"/>
                    </a:cubicBezTo>
                    <a:cubicBezTo>
                      <a:pt x="111" y="95"/>
                      <a:pt x="111" y="95"/>
                      <a:pt x="111" y="95"/>
                    </a:cubicBezTo>
                    <a:cubicBezTo>
                      <a:pt x="111" y="96"/>
                      <a:pt x="111" y="96"/>
                      <a:pt x="111" y="96"/>
                    </a:cubicBezTo>
                    <a:cubicBezTo>
                      <a:pt x="112" y="97"/>
                      <a:pt x="112" y="97"/>
                      <a:pt x="112" y="98"/>
                    </a:cubicBezTo>
                    <a:cubicBezTo>
                      <a:pt x="113" y="98"/>
                      <a:pt x="113" y="98"/>
                      <a:pt x="113" y="98"/>
                    </a:cubicBezTo>
                    <a:cubicBezTo>
                      <a:pt x="113" y="99"/>
                      <a:pt x="114" y="99"/>
                      <a:pt x="114" y="99"/>
                    </a:cubicBezTo>
                    <a:cubicBezTo>
                      <a:pt x="114" y="99"/>
                      <a:pt x="114" y="99"/>
                      <a:pt x="114" y="99"/>
                    </a:cubicBezTo>
                    <a:cubicBezTo>
                      <a:pt x="114" y="100"/>
                      <a:pt x="114" y="100"/>
                      <a:pt x="114" y="100"/>
                    </a:cubicBezTo>
                    <a:cubicBezTo>
                      <a:pt x="114" y="101"/>
                      <a:pt x="114" y="102"/>
                      <a:pt x="115" y="102"/>
                    </a:cubicBezTo>
                    <a:cubicBezTo>
                      <a:pt x="116" y="102"/>
                      <a:pt x="116" y="102"/>
                      <a:pt x="116" y="102"/>
                    </a:cubicBezTo>
                    <a:cubicBezTo>
                      <a:pt x="116" y="102"/>
                      <a:pt x="116" y="102"/>
                      <a:pt x="116" y="102"/>
                    </a:cubicBezTo>
                    <a:cubicBezTo>
                      <a:pt x="116" y="103"/>
                      <a:pt x="116" y="103"/>
                      <a:pt x="116" y="103"/>
                    </a:cubicBezTo>
                    <a:cubicBezTo>
                      <a:pt x="116" y="105"/>
                      <a:pt x="116" y="105"/>
                      <a:pt x="116" y="105"/>
                    </a:cubicBezTo>
                    <a:cubicBezTo>
                      <a:pt x="116" y="106"/>
                      <a:pt x="116" y="106"/>
                      <a:pt x="117" y="106"/>
                    </a:cubicBezTo>
                    <a:cubicBezTo>
                      <a:pt x="117" y="106"/>
                      <a:pt x="117" y="106"/>
                      <a:pt x="117" y="106"/>
                    </a:cubicBezTo>
                    <a:cubicBezTo>
                      <a:pt x="117" y="107"/>
                      <a:pt x="117" y="108"/>
                      <a:pt x="118" y="108"/>
                    </a:cubicBezTo>
                    <a:cubicBezTo>
                      <a:pt x="118" y="109"/>
                      <a:pt x="119" y="110"/>
                      <a:pt x="120" y="110"/>
                    </a:cubicBezTo>
                    <a:cubicBezTo>
                      <a:pt x="122" y="111"/>
                      <a:pt x="122" y="111"/>
                      <a:pt x="122" y="111"/>
                    </a:cubicBezTo>
                    <a:cubicBezTo>
                      <a:pt x="122" y="109"/>
                      <a:pt x="122" y="109"/>
                      <a:pt x="122" y="109"/>
                    </a:cubicBezTo>
                    <a:cubicBezTo>
                      <a:pt x="121" y="106"/>
                      <a:pt x="120" y="102"/>
                      <a:pt x="119" y="97"/>
                    </a:cubicBezTo>
                    <a:cubicBezTo>
                      <a:pt x="118" y="95"/>
                      <a:pt x="118" y="93"/>
                      <a:pt x="118" y="91"/>
                    </a:cubicBezTo>
                    <a:cubicBezTo>
                      <a:pt x="118" y="90"/>
                      <a:pt x="118" y="90"/>
                      <a:pt x="118" y="89"/>
                    </a:cubicBezTo>
                    <a:cubicBezTo>
                      <a:pt x="119" y="88"/>
                      <a:pt x="119" y="88"/>
                      <a:pt x="119" y="88"/>
                    </a:cubicBezTo>
                    <a:cubicBezTo>
                      <a:pt x="119" y="87"/>
                      <a:pt x="119" y="87"/>
                      <a:pt x="119" y="86"/>
                    </a:cubicBezTo>
                    <a:cubicBezTo>
                      <a:pt x="119" y="86"/>
                      <a:pt x="119" y="86"/>
                      <a:pt x="119" y="86"/>
                    </a:cubicBezTo>
                    <a:cubicBezTo>
                      <a:pt x="119" y="86"/>
                      <a:pt x="119" y="85"/>
                      <a:pt x="119" y="85"/>
                    </a:cubicBezTo>
                    <a:cubicBezTo>
                      <a:pt x="119" y="85"/>
                      <a:pt x="118" y="84"/>
                      <a:pt x="118" y="84"/>
                    </a:cubicBezTo>
                    <a:cubicBezTo>
                      <a:pt x="118" y="84"/>
                      <a:pt x="118" y="84"/>
                      <a:pt x="118" y="84"/>
                    </a:cubicBezTo>
                    <a:cubicBezTo>
                      <a:pt x="118" y="84"/>
                      <a:pt x="118" y="84"/>
                      <a:pt x="118" y="84"/>
                    </a:cubicBezTo>
                    <a:cubicBezTo>
                      <a:pt x="117" y="84"/>
                      <a:pt x="118" y="84"/>
                      <a:pt x="118" y="83"/>
                    </a:cubicBezTo>
                    <a:cubicBezTo>
                      <a:pt x="118" y="82"/>
                      <a:pt x="118" y="82"/>
                      <a:pt x="118" y="82"/>
                    </a:cubicBezTo>
                    <a:cubicBezTo>
                      <a:pt x="117" y="81"/>
                      <a:pt x="117" y="81"/>
                      <a:pt x="117" y="81"/>
                    </a:cubicBezTo>
                    <a:cubicBezTo>
                      <a:pt x="117" y="81"/>
                      <a:pt x="117" y="81"/>
                      <a:pt x="117" y="81"/>
                    </a:cubicBezTo>
                    <a:cubicBezTo>
                      <a:pt x="116" y="81"/>
                      <a:pt x="116" y="81"/>
                      <a:pt x="116" y="81"/>
                    </a:cubicBezTo>
                    <a:cubicBezTo>
                      <a:pt x="116" y="81"/>
                      <a:pt x="116" y="81"/>
                      <a:pt x="116" y="81"/>
                    </a:cubicBezTo>
                    <a:cubicBezTo>
                      <a:pt x="116" y="81"/>
                      <a:pt x="116" y="81"/>
                      <a:pt x="116" y="81"/>
                    </a:cubicBezTo>
                    <a:cubicBezTo>
                      <a:pt x="116" y="79"/>
                      <a:pt x="116" y="79"/>
                      <a:pt x="116" y="79"/>
                    </a:cubicBezTo>
                    <a:cubicBezTo>
                      <a:pt x="115" y="79"/>
                      <a:pt x="115" y="79"/>
                      <a:pt x="115" y="79"/>
                    </a:cubicBezTo>
                    <a:cubicBezTo>
                      <a:pt x="115" y="78"/>
                      <a:pt x="115" y="78"/>
                      <a:pt x="115" y="78"/>
                    </a:cubicBezTo>
                    <a:cubicBezTo>
                      <a:pt x="115" y="77"/>
                      <a:pt x="115" y="77"/>
                      <a:pt x="115" y="77"/>
                    </a:cubicBezTo>
                    <a:cubicBezTo>
                      <a:pt x="115" y="77"/>
                      <a:pt x="115" y="77"/>
                      <a:pt x="115" y="77"/>
                    </a:cubicBezTo>
                    <a:cubicBezTo>
                      <a:pt x="115" y="76"/>
                      <a:pt x="115" y="76"/>
                      <a:pt x="115" y="76"/>
                    </a:cubicBezTo>
                    <a:cubicBezTo>
                      <a:pt x="114" y="76"/>
                      <a:pt x="114" y="76"/>
                      <a:pt x="114" y="76"/>
                    </a:cubicBezTo>
                    <a:cubicBezTo>
                      <a:pt x="113" y="76"/>
                      <a:pt x="113" y="76"/>
                      <a:pt x="113" y="76"/>
                    </a:cubicBezTo>
                    <a:cubicBezTo>
                      <a:pt x="113" y="76"/>
                      <a:pt x="113" y="76"/>
                      <a:pt x="113" y="76"/>
                    </a:cubicBezTo>
                    <a:cubicBezTo>
                      <a:pt x="113" y="75"/>
                      <a:pt x="113" y="75"/>
                      <a:pt x="113" y="75"/>
                    </a:cubicBezTo>
                    <a:cubicBezTo>
                      <a:pt x="113" y="75"/>
                      <a:pt x="113" y="75"/>
                      <a:pt x="113" y="75"/>
                    </a:cubicBezTo>
                    <a:cubicBezTo>
                      <a:pt x="113" y="74"/>
                      <a:pt x="113" y="74"/>
                      <a:pt x="113" y="74"/>
                    </a:cubicBezTo>
                    <a:cubicBezTo>
                      <a:pt x="113" y="73"/>
                      <a:pt x="113" y="73"/>
                      <a:pt x="112" y="73"/>
                    </a:cubicBezTo>
                    <a:cubicBezTo>
                      <a:pt x="112" y="73"/>
                      <a:pt x="112" y="73"/>
                      <a:pt x="112" y="73"/>
                    </a:cubicBezTo>
                    <a:cubicBezTo>
                      <a:pt x="112" y="73"/>
                      <a:pt x="112" y="73"/>
                      <a:pt x="112" y="73"/>
                    </a:cubicBezTo>
                    <a:cubicBezTo>
                      <a:pt x="112" y="72"/>
                      <a:pt x="112" y="72"/>
                      <a:pt x="112" y="72"/>
                    </a:cubicBezTo>
                    <a:cubicBezTo>
                      <a:pt x="112" y="72"/>
                      <a:pt x="112" y="72"/>
                      <a:pt x="112" y="71"/>
                    </a:cubicBezTo>
                    <a:cubicBezTo>
                      <a:pt x="111" y="71"/>
                      <a:pt x="111" y="70"/>
                      <a:pt x="111" y="70"/>
                    </a:cubicBezTo>
                    <a:cubicBezTo>
                      <a:pt x="110" y="69"/>
                      <a:pt x="110" y="69"/>
                      <a:pt x="110" y="69"/>
                    </a:cubicBezTo>
                    <a:cubicBezTo>
                      <a:pt x="110" y="69"/>
                      <a:pt x="110" y="69"/>
                      <a:pt x="110" y="69"/>
                    </a:cubicBezTo>
                    <a:cubicBezTo>
                      <a:pt x="109" y="69"/>
                      <a:pt x="109" y="69"/>
                      <a:pt x="109" y="69"/>
                    </a:cubicBezTo>
                    <a:cubicBezTo>
                      <a:pt x="109" y="68"/>
                      <a:pt x="109" y="68"/>
                      <a:pt x="109" y="68"/>
                    </a:cubicBezTo>
                    <a:cubicBezTo>
                      <a:pt x="109" y="68"/>
                      <a:pt x="109" y="68"/>
                      <a:pt x="109" y="68"/>
                    </a:cubicBezTo>
                    <a:cubicBezTo>
                      <a:pt x="109" y="68"/>
                      <a:pt x="109" y="68"/>
                      <a:pt x="109" y="68"/>
                    </a:cubicBezTo>
                    <a:cubicBezTo>
                      <a:pt x="109" y="66"/>
                      <a:pt x="109" y="66"/>
                      <a:pt x="109" y="66"/>
                    </a:cubicBezTo>
                    <a:cubicBezTo>
                      <a:pt x="108" y="66"/>
                      <a:pt x="108" y="66"/>
                      <a:pt x="108" y="66"/>
                    </a:cubicBezTo>
                    <a:cubicBezTo>
                      <a:pt x="108" y="66"/>
                      <a:pt x="108" y="66"/>
                      <a:pt x="108" y="66"/>
                    </a:cubicBezTo>
                    <a:cubicBezTo>
                      <a:pt x="108" y="66"/>
                      <a:pt x="108" y="66"/>
                      <a:pt x="108" y="66"/>
                    </a:cubicBezTo>
                    <a:cubicBezTo>
                      <a:pt x="107" y="65"/>
                      <a:pt x="107" y="65"/>
                      <a:pt x="107" y="65"/>
                    </a:cubicBezTo>
                    <a:cubicBezTo>
                      <a:pt x="107" y="65"/>
                      <a:pt x="107" y="64"/>
                      <a:pt x="107" y="64"/>
                    </a:cubicBezTo>
                    <a:cubicBezTo>
                      <a:pt x="107" y="63"/>
                      <a:pt x="107" y="63"/>
                      <a:pt x="107" y="63"/>
                    </a:cubicBezTo>
                    <a:cubicBezTo>
                      <a:pt x="106" y="63"/>
                      <a:pt x="106" y="63"/>
                      <a:pt x="106" y="63"/>
                    </a:cubicBezTo>
                    <a:cubicBezTo>
                      <a:pt x="106" y="62"/>
                      <a:pt x="106" y="62"/>
                      <a:pt x="106" y="62"/>
                    </a:cubicBezTo>
                    <a:cubicBezTo>
                      <a:pt x="106" y="62"/>
                      <a:pt x="106" y="61"/>
                      <a:pt x="105" y="61"/>
                    </a:cubicBezTo>
                    <a:cubicBezTo>
                      <a:pt x="105" y="61"/>
                      <a:pt x="105" y="61"/>
                      <a:pt x="105" y="61"/>
                    </a:cubicBezTo>
                    <a:cubicBezTo>
                      <a:pt x="105" y="61"/>
                      <a:pt x="105" y="61"/>
                      <a:pt x="105" y="61"/>
                    </a:cubicBezTo>
                    <a:cubicBezTo>
                      <a:pt x="105" y="60"/>
                      <a:pt x="105" y="60"/>
                      <a:pt x="105" y="60"/>
                    </a:cubicBezTo>
                    <a:cubicBezTo>
                      <a:pt x="104" y="59"/>
                      <a:pt x="104" y="59"/>
                      <a:pt x="104" y="59"/>
                    </a:cubicBezTo>
                    <a:cubicBezTo>
                      <a:pt x="103" y="58"/>
                      <a:pt x="103" y="58"/>
                      <a:pt x="103" y="58"/>
                    </a:cubicBezTo>
                    <a:cubicBezTo>
                      <a:pt x="103" y="57"/>
                      <a:pt x="102" y="57"/>
                      <a:pt x="102" y="57"/>
                    </a:cubicBezTo>
                    <a:cubicBezTo>
                      <a:pt x="102" y="57"/>
                      <a:pt x="102" y="57"/>
                      <a:pt x="102" y="57"/>
                    </a:cubicBezTo>
                    <a:cubicBezTo>
                      <a:pt x="101" y="56"/>
                      <a:pt x="101" y="56"/>
                      <a:pt x="101" y="56"/>
                    </a:cubicBezTo>
                    <a:cubicBezTo>
                      <a:pt x="100" y="56"/>
                      <a:pt x="100" y="55"/>
                      <a:pt x="100" y="55"/>
                    </a:cubicBezTo>
                    <a:cubicBezTo>
                      <a:pt x="100" y="54"/>
                      <a:pt x="100" y="54"/>
                      <a:pt x="100" y="53"/>
                    </a:cubicBezTo>
                    <a:cubicBezTo>
                      <a:pt x="99" y="53"/>
                      <a:pt x="99" y="53"/>
                      <a:pt x="99" y="53"/>
                    </a:cubicBezTo>
                    <a:cubicBezTo>
                      <a:pt x="99" y="52"/>
                      <a:pt x="99" y="52"/>
                      <a:pt x="99" y="52"/>
                    </a:cubicBezTo>
                    <a:cubicBezTo>
                      <a:pt x="99" y="52"/>
                      <a:pt x="99" y="52"/>
                      <a:pt x="99" y="52"/>
                    </a:cubicBezTo>
                    <a:cubicBezTo>
                      <a:pt x="99" y="52"/>
                      <a:pt x="99" y="51"/>
                      <a:pt x="98" y="51"/>
                    </a:cubicBezTo>
                    <a:cubicBezTo>
                      <a:pt x="97" y="51"/>
                      <a:pt x="97" y="51"/>
                      <a:pt x="97" y="51"/>
                    </a:cubicBezTo>
                    <a:cubicBezTo>
                      <a:pt x="96" y="50"/>
                      <a:pt x="96" y="50"/>
                      <a:pt x="95" y="49"/>
                    </a:cubicBezTo>
                    <a:cubicBezTo>
                      <a:pt x="95" y="49"/>
                      <a:pt x="95" y="48"/>
                      <a:pt x="95" y="48"/>
                    </a:cubicBezTo>
                    <a:cubicBezTo>
                      <a:pt x="95" y="47"/>
                      <a:pt x="94" y="47"/>
                      <a:pt x="94" y="46"/>
                    </a:cubicBezTo>
                    <a:cubicBezTo>
                      <a:pt x="94" y="45"/>
                      <a:pt x="93" y="45"/>
                      <a:pt x="92" y="44"/>
                    </a:cubicBezTo>
                    <a:cubicBezTo>
                      <a:pt x="91" y="44"/>
                      <a:pt x="91" y="43"/>
                      <a:pt x="91" y="43"/>
                    </a:cubicBezTo>
                    <a:cubicBezTo>
                      <a:pt x="90" y="43"/>
                      <a:pt x="90" y="43"/>
                      <a:pt x="90" y="43"/>
                    </a:cubicBezTo>
                    <a:cubicBezTo>
                      <a:pt x="90" y="42"/>
                      <a:pt x="90" y="42"/>
                      <a:pt x="90" y="41"/>
                    </a:cubicBezTo>
                    <a:cubicBezTo>
                      <a:pt x="89" y="41"/>
                      <a:pt x="89" y="41"/>
                      <a:pt x="88" y="40"/>
                    </a:cubicBezTo>
                    <a:cubicBezTo>
                      <a:pt x="87" y="39"/>
                      <a:pt x="86" y="38"/>
                      <a:pt x="85" y="38"/>
                    </a:cubicBezTo>
                    <a:cubicBezTo>
                      <a:pt x="83" y="36"/>
                      <a:pt x="82" y="34"/>
                      <a:pt x="80" y="32"/>
                    </a:cubicBezTo>
                    <a:cubicBezTo>
                      <a:pt x="80" y="31"/>
                      <a:pt x="80" y="31"/>
                      <a:pt x="80" y="31"/>
                    </a:cubicBezTo>
                    <a:cubicBezTo>
                      <a:pt x="80" y="31"/>
                      <a:pt x="80" y="31"/>
                      <a:pt x="80" y="31"/>
                    </a:cubicBezTo>
                    <a:cubicBezTo>
                      <a:pt x="78" y="31"/>
                      <a:pt x="77" y="30"/>
                      <a:pt x="76" y="29"/>
                    </a:cubicBezTo>
                    <a:cubicBezTo>
                      <a:pt x="76" y="28"/>
                      <a:pt x="76" y="28"/>
                      <a:pt x="76" y="28"/>
                    </a:cubicBezTo>
                    <a:cubicBezTo>
                      <a:pt x="75" y="27"/>
                      <a:pt x="75" y="26"/>
                      <a:pt x="73" y="26"/>
                    </a:cubicBezTo>
                    <a:cubicBezTo>
                      <a:pt x="73" y="26"/>
                      <a:pt x="73" y="26"/>
                      <a:pt x="72" y="25"/>
                    </a:cubicBezTo>
                    <a:cubicBezTo>
                      <a:pt x="72" y="25"/>
                      <a:pt x="71" y="25"/>
                      <a:pt x="71" y="25"/>
                    </a:cubicBezTo>
                    <a:cubicBezTo>
                      <a:pt x="70" y="24"/>
                      <a:pt x="69" y="23"/>
                      <a:pt x="69" y="22"/>
                    </a:cubicBezTo>
                    <a:cubicBezTo>
                      <a:pt x="69" y="22"/>
                      <a:pt x="69" y="22"/>
                      <a:pt x="69" y="22"/>
                    </a:cubicBezTo>
                    <a:cubicBezTo>
                      <a:pt x="69" y="21"/>
                      <a:pt x="69" y="21"/>
                      <a:pt x="69" y="21"/>
                    </a:cubicBezTo>
                    <a:cubicBezTo>
                      <a:pt x="67" y="21"/>
                      <a:pt x="67" y="21"/>
                      <a:pt x="67" y="21"/>
                    </a:cubicBezTo>
                    <a:cubicBezTo>
                      <a:pt x="66" y="21"/>
                      <a:pt x="66" y="21"/>
                      <a:pt x="65" y="21"/>
                    </a:cubicBezTo>
                    <a:cubicBezTo>
                      <a:pt x="65" y="20"/>
                      <a:pt x="64" y="19"/>
                      <a:pt x="64" y="19"/>
                    </a:cubicBezTo>
                    <a:cubicBezTo>
                      <a:pt x="63" y="18"/>
                      <a:pt x="63" y="18"/>
                      <a:pt x="63" y="17"/>
                    </a:cubicBezTo>
                    <a:cubicBezTo>
                      <a:pt x="63" y="17"/>
                      <a:pt x="63" y="17"/>
                      <a:pt x="63" y="17"/>
                    </a:cubicBezTo>
                    <a:cubicBezTo>
                      <a:pt x="62" y="17"/>
                      <a:pt x="62" y="17"/>
                      <a:pt x="62" y="17"/>
                    </a:cubicBezTo>
                    <a:cubicBezTo>
                      <a:pt x="61" y="17"/>
                      <a:pt x="61" y="17"/>
                      <a:pt x="60" y="17"/>
                    </a:cubicBezTo>
                    <a:cubicBezTo>
                      <a:pt x="60" y="16"/>
                      <a:pt x="59" y="16"/>
                      <a:pt x="59" y="15"/>
                    </a:cubicBezTo>
                    <a:cubicBezTo>
                      <a:pt x="59" y="15"/>
                      <a:pt x="59" y="15"/>
                      <a:pt x="59" y="15"/>
                    </a:cubicBezTo>
                    <a:cubicBezTo>
                      <a:pt x="59" y="14"/>
                      <a:pt x="58" y="14"/>
                      <a:pt x="57" y="14"/>
                    </a:cubicBezTo>
                    <a:cubicBezTo>
                      <a:pt x="57" y="14"/>
                      <a:pt x="57" y="14"/>
                      <a:pt x="57" y="14"/>
                    </a:cubicBezTo>
                    <a:cubicBezTo>
                      <a:pt x="56" y="14"/>
                      <a:pt x="56" y="13"/>
                      <a:pt x="56" y="13"/>
                    </a:cubicBezTo>
                    <a:cubicBezTo>
                      <a:pt x="54" y="11"/>
                      <a:pt x="52" y="10"/>
                      <a:pt x="49" y="8"/>
                    </a:cubicBezTo>
                    <a:cubicBezTo>
                      <a:pt x="47" y="7"/>
                      <a:pt x="44" y="6"/>
                      <a:pt x="42" y="4"/>
                    </a:cubicBezTo>
                    <a:cubicBezTo>
                      <a:pt x="40" y="3"/>
                      <a:pt x="38" y="2"/>
                      <a:pt x="36" y="1"/>
                    </a:cubicBezTo>
                    <a:cubicBezTo>
                      <a:pt x="34" y="0"/>
                      <a:pt x="34" y="0"/>
                      <a:pt x="3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68" name="Freeform 42">
                <a:extLst>
                  <a:ext uri="{FF2B5EF4-FFF2-40B4-BE49-F238E27FC236}">
                    <a16:creationId xmlns:a16="http://schemas.microsoft.com/office/drawing/2014/main" id="{13E255F7-CC1D-4DE3-B069-46EFD89F6F1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477" y="1838"/>
                <a:ext cx="322" cy="675"/>
              </a:xfrm>
              <a:custGeom>
                <a:avLst/>
                <a:gdLst>
                  <a:gd name="T0" fmla="*/ 3 w 135"/>
                  <a:gd name="T1" fmla="*/ 78 h 283"/>
                  <a:gd name="T2" fmla="*/ 0 w 135"/>
                  <a:gd name="T3" fmla="*/ 85 h 283"/>
                  <a:gd name="T4" fmla="*/ 9 w 135"/>
                  <a:gd name="T5" fmla="*/ 113 h 283"/>
                  <a:gd name="T6" fmla="*/ 14 w 135"/>
                  <a:gd name="T7" fmla="*/ 116 h 283"/>
                  <a:gd name="T8" fmla="*/ 18 w 135"/>
                  <a:gd name="T9" fmla="*/ 128 h 283"/>
                  <a:gd name="T10" fmla="*/ 25 w 135"/>
                  <a:gd name="T11" fmla="*/ 137 h 283"/>
                  <a:gd name="T12" fmla="*/ 22 w 135"/>
                  <a:gd name="T13" fmla="*/ 150 h 283"/>
                  <a:gd name="T14" fmla="*/ 20 w 135"/>
                  <a:gd name="T15" fmla="*/ 166 h 283"/>
                  <a:gd name="T16" fmla="*/ 29 w 135"/>
                  <a:gd name="T17" fmla="*/ 180 h 283"/>
                  <a:gd name="T18" fmla="*/ 32 w 135"/>
                  <a:gd name="T19" fmla="*/ 192 h 283"/>
                  <a:gd name="T20" fmla="*/ 42 w 135"/>
                  <a:gd name="T21" fmla="*/ 204 h 283"/>
                  <a:gd name="T22" fmla="*/ 48 w 135"/>
                  <a:gd name="T23" fmla="*/ 208 h 283"/>
                  <a:gd name="T24" fmla="*/ 51 w 135"/>
                  <a:gd name="T25" fmla="*/ 218 h 283"/>
                  <a:gd name="T26" fmla="*/ 54 w 135"/>
                  <a:gd name="T27" fmla="*/ 238 h 283"/>
                  <a:gd name="T28" fmla="*/ 57 w 135"/>
                  <a:gd name="T29" fmla="*/ 253 h 283"/>
                  <a:gd name="T30" fmla="*/ 66 w 135"/>
                  <a:gd name="T31" fmla="*/ 265 h 283"/>
                  <a:gd name="T32" fmla="*/ 74 w 135"/>
                  <a:gd name="T33" fmla="*/ 278 h 283"/>
                  <a:gd name="T34" fmla="*/ 80 w 135"/>
                  <a:gd name="T35" fmla="*/ 283 h 283"/>
                  <a:gd name="T36" fmla="*/ 84 w 135"/>
                  <a:gd name="T37" fmla="*/ 275 h 283"/>
                  <a:gd name="T38" fmla="*/ 79 w 135"/>
                  <a:gd name="T39" fmla="*/ 262 h 283"/>
                  <a:gd name="T40" fmla="*/ 85 w 135"/>
                  <a:gd name="T41" fmla="*/ 255 h 283"/>
                  <a:gd name="T42" fmla="*/ 90 w 135"/>
                  <a:gd name="T43" fmla="*/ 244 h 283"/>
                  <a:gd name="T44" fmla="*/ 98 w 135"/>
                  <a:gd name="T45" fmla="*/ 224 h 283"/>
                  <a:gd name="T46" fmla="*/ 111 w 135"/>
                  <a:gd name="T47" fmla="*/ 217 h 283"/>
                  <a:gd name="T48" fmla="*/ 119 w 135"/>
                  <a:gd name="T49" fmla="*/ 210 h 283"/>
                  <a:gd name="T50" fmla="*/ 124 w 135"/>
                  <a:gd name="T51" fmla="*/ 188 h 283"/>
                  <a:gd name="T52" fmla="*/ 134 w 135"/>
                  <a:gd name="T53" fmla="*/ 178 h 283"/>
                  <a:gd name="T54" fmla="*/ 133 w 135"/>
                  <a:gd name="T55" fmla="*/ 166 h 283"/>
                  <a:gd name="T56" fmla="*/ 120 w 135"/>
                  <a:gd name="T57" fmla="*/ 159 h 283"/>
                  <a:gd name="T58" fmla="*/ 104 w 135"/>
                  <a:gd name="T59" fmla="*/ 156 h 283"/>
                  <a:gd name="T60" fmla="*/ 91 w 135"/>
                  <a:gd name="T61" fmla="*/ 153 h 283"/>
                  <a:gd name="T62" fmla="*/ 95 w 135"/>
                  <a:gd name="T63" fmla="*/ 146 h 283"/>
                  <a:gd name="T64" fmla="*/ 85 w 135"/>
                  <a:gd name="T65" fmla="*/ 136 h 283"/>
                  <a:gd name="T66" fmla="*/ 70 w 135"/>
                  <a:gd name="T67" fmla="*/ 129 h 283"/>
                  <a:gd name="T68" fmla="*/ 60 w 135"/>
                  <a:gd name="T69" fmla="*/ 123 h 283"/>
                  <a:gd name="T70" fmla="*/ 44 w 135"/>
                  <a:gd name="T71" fmla="*/ 117 h 283"/>
                  <a:gd name="T72" fmla="*/ 32 w 135"/>
                  <a:gd name="T73" fmla="*/ 120 h 283"/>
                  <a:gd name="T74" fmla="*/ 29 w 135"/>
                  <a:gd name="T75" fmla="*/ 125 h 283"/>
                  <a:gd name="T76" fmla="*/ 20 w 135"/>
                  <a:gd name="T77" fmla="*/ 120 h 283"/>
                  <a:gd name="T78" fmla="*/ 19 w 135"/>
                  <a:gd name="T79" fmla="*/ 106 h 283"/>
                  <a:gd name="T80" fmla="*/ 18 w 135"/>
                  <a:gd name="T81" fmla="*/ 99 h 283"/>
                  <a:gd name="T82" fmla="*/ 14 w 135"/>
                  <a:gd name="T83" fmla="*/ 94 h 283"/>
                  <a:gd name="T84" fmla="*/ 7 w 135"/>
                  <a:gd name="T85" fmla="*/ 96 h 283"/>
                  <a:gd name="T86" fmla="*/ 10 w 135"/>
                  <a:gd name="T87" fmla="*/ 89 h 283"/>
                  <a:gd name="T88" fmla="*/ 15 w 135"/>
                  <a:gd name="T89" fmla="*/ 79 h 283"/>
                  <a:gd name="T90" fmla="*/ 27 w 135"/>
                  <a:gd name="T91" fmla="*/ 71 h 283"/>
                  <a:gd name="T92" fmla="*/ 32 w 135"/>
                  <a:gd name="T93" fmla="*/ 82 h 283"/>
                  <a:gd name="T94" fmla="*/ 39 w 135"/>
                  <a:gd name="T95" fmla="*/ 69 h 283"/>
                  <a:gd name="T96" fmla="*/ 43 w 135"/>
                  <a:gd name="T97" fmla="*/ 63 h 283"/>
                  <a:gd name="T98" fmla="*/ 56 w 135"/>
                  <a:gd name="T99" fmla="*/ 55 h 283"/>
                  <a:gd name="T100" fmla="*/ 68 w 135"/>
                  <a:gd name="T101" fmla="*/ 45 h 283"/>
                  <a:gd name="T102" fmla="*/ 74 w 135"/>
                  <a:gd name="T103" fmla="*/ 37 h 283"/>
                  <a:gd name="T104" fmla="*/ 83 w 135"/>
                  <a:gd name="T105" fmla="*/ 31 h 283"/>
                  <a:gd name="T106" fmla="*/ 80 w 135"/>
                  <a:gd name="T107" fmla="*/ 29 h 283"/>
                  <a:gd name="T108" fmla="*/ 96 w 135"/>
                  <a:gd name="T109" fmla="*/ 24 h 283"/>
                  <a:gd name="T110" fmla="*/ 102 w 135"/>
                  <a:gd name="T111" fmla="*/ 11 h 283"/>
                  <a:gd name="T112" fmla="*/ 96 w 135"/>
                  <a:gd name="T113" fmla="*/ 8 h 283"/>
                  <a:gd name="T114" fmla="*/ 80 w 135"/>
                  <a:gd name="T115" fmla="*/ 18 h 283"/>
                  <a:gd name="T116" fmla="*/ 72 w 135"/>
                  <a:gd name="T117" fmla="*/ 18 h 283"/>
                  <a:gd name="T118" fmla="*/ 76 w 135"/>
                  <a:gd name="T119" fmla="*/ 9 h 283"/>
                  <a:gd name="T120" fmla="*/ 86 w 135"/>
                  <a:gd name="T121" fmla="*/ 6 h 2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35" h="283">
                    <a:moveTo>
                      <a:pt x="71" y="39"/>
                    </a:moveTo>
                    <a:cubicBezTo>
                      <a:pt x="71" y="39"/>
                      <a:pt x="71" y="39"/>
                      <a:pt x="71" y="39"/>
                    </a:cubicBezTo>
                    <a:cubicBezTo>
                      <a:pt x="71" y="39"/>
                      <a:pt x="71" y="39"/>
                      <a:pt x="71" y="39"/>
                    </a:cubicBezTo>
                    <a:moveTo>
                      <a:pt x="96" y="12"/>
                    </a:moveTo>
                    <a:cubicBezTo>
                      <a:pt x="96" y="12"/>
                      <a:pt x="96" y="12"/>
                      <a:pt x="96" y="12"/>
                    </a:cubicBezTo>
                    <a:moveTo>
                      <a:pt x="86" y="0"/>
                    </a:moveTo>
                    <a:cubicBezTo>
                      <a:pt x="84" y="0"/>
                      <a:pt x="84" y="0"/>
                      <a:pt x="84" y="0"/>
                    </a:cubicBezTo>
                    <a:cubicBezTo>
                      <a:pt x="83" y="0"/>
                      <a:pt x="82" y="0"/>
                      <a:pt x="81" y="0"/>
                    </a:cubicBezTo>
                    <a:cubicBezTo>
                      <a:pt x="72" y="5"/>
                      <a:pt x="63" y="10"/>
                      <a:pt x="56" y="16"/>
                    </a:cubicBezTo>
                    <a:cubicBezTo>
                      <a:pt x="39" y="28"/>
                      <a:pt x="25" y="41"/>
                      <a:pt x="14" y="57"/>
                    </a:cubicBezTo>
                    <a:cubicBezTo>
                      <a:pt x="9" y="63"/>
                      <a:pt x="5" y="69"/>
                      <a:pt x="1" y="76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2" y="78"/>
                      <a:pt x="2" y="78"/>
                      <a:pt x="2" y="78"/>
                    </a:cubicBezTo>
                    <a:cubicBezTo>
                      <a:pt x="3" y="78"/>
                      <a:pt x="3" y="78"/>
                      <a:pt x="3" y="78"/>
                    </a:cubicBezTo>
                    <a:cubicBezTo>
                      <a:pt x="3" y="78"/>
                      <a:pt x="3" y="78"/>
                      <a:pt x="3" y="78"/>
                    </a:cubicBezTo>
                    <a:cubicBezTo>
                      <a:pt x="4" y="78"/>
                      <a:pt x="4" y="78"/>
                      <a:pt x="4" y="78"/>
                    </a:cubicBezTo>
                    <a:cubicBezTo>
                      <a:pt x="4" y="78"/>
                      <a:pt x="4" y="78"/>
                      <a:pt x="4" y="78"/>
                    </a:cubicBezTo>
                    <a:cubicBezTo>
                      <a:pt x="4" y="78"/>
                      <a:pt x="4" y="78"/>
                      <a:pt x="4" y="78"/>
                    </a:cubicBezTo>
                    <a:cubicBezTo>
                      <a:pt x="3" y="79"/>
                      <a:pt x="3" y="79"/>
                      <a:pt x="3" y="80"/>
                    </a:cubicBezTo>
                    <a:cubicBezTo>
                      <a:pt x="3" y="82"/>
                      <a:pt x="3" y="82"/>
                      <a:pt x="3" y="82"/>
                    </a:cubicBezTo>
                    <a:cubicBezTo>
                      <a:pt x="3" y="83"/>
                      <a:pt x="2" y="83"/>
                      <a:pt x="2" y="83"/>
                    </a:cubicBezTo>
                    <a:cubicBezTo>
                      <a:pt x="2" y="83"/>
                      <a:pt x="2" y="83"/>
                      <a:pt x="2" y="83"/>
                    </a:cubicBezTo>
                    <a:cubicBezTo>
                      <a:pt x="1" y="83"/>
                      <a:pt x="1" y="83"/>
                      <a:pt x="1" y="83"/>
                    </a:cubicBezTo>
                    <a:cubicBezTo>
                      <a:pt x="1" y="84"/>
                      <a:pt x="1" y="84"/>
                      <a:pt x="1" y="84"/>
                    </a:cubicBezTo>
                    <a:cubicBezTo>
                      <a:pt x="1" y="84"/>
                      <a:pt x="1" y="84"/>
                      <a:pt x="1" y="84"/>
                    </a:cubicBezTo>
                    <a:cubicBezTo>
                      <a:pt x="1" y="85"/>
                      <a:pt x="1" y="86"/>
                      <a:pt x="1" y="86"/>
                    </a:cubicBezTo>
                    <a:cubicBezTo>
                      <a:pt x="1" y="86"/>
                      <a:pt x="1" y="86"/>
                      <a:pt x="1" y="86"/>
                    </a:cubicBezTo>
                    <a:cubicBezTo>
                      <a:pt x="0" y="85"/>
                      <a:pt x="0" y="85"/>
                      <a:pt x="0" y="85"/>
                    </a:cubicBezTo>
                    <a:cubicBezTo>
                      <a:pt x="0" y="105"/>
                      <a:pt x="0" y="105"/>
                      <a:pt x="0" y="105"/>
                    </a:cubicBezTo>
                    <a:cubicBezTo>
                      <a:pt x="0" y="105"/>
                      <a:pt x="0" y="106"/>
                      <a:pt x="1" y="106"/>
                    </a:cubicBezTo>
                    <a:cubicBezTo>
                      <a:pt x="1" y="106"/>
                      <a:pt x="1" y="106"/>
                      <a:pt x="1" y="106"/>
                    </a:cubicBezTo>
                    <a:cubicBezTo>
                      <a:pt x="2" y="107"/>
                      <a:pt x="2" y="107"/>
                      <a:pt x="2" y="107"/>
                    </a:cubicBezTo>
                    <a:cubicBezTo>
                      <a:pt x="2" y="107"/>
                      <a:pt x="2" y="107"/>
                      <a:pt x="2" y="107"/>
                    </a:cubicBezTo>
                    <a:cubicBezTo>
                      <a:pt x="3" y="108"/>
                      <a:pt x="4" y="108"/>
                      <a:pt x="4" y="108"/>
                    </a:cubicBezTo>
                    <a:cubicBezTo>
                      <a:pt x="5" y="108"/>
                      <a:pt x="5" y="108"/>
                      <a:pt x="5" y="108"/>
                    </a:cubicBezTo>
                    <a:cubicBezTo>
                      <a:pt x="5" y="108"/>
                      <a:pt x="5" y="108"/>
                      <a:pt x="5" y="108"/>
                    </a:cubicBezTo>
                    <a:cubicBezTo>
                      <a:pt x="6" y="109"/>
                      <a:pt x="6" y="109"/>
                      <a:pt x="6" y="109"/>
                    </a:cubicBezTo>
                    <a:cubicBezTo>
                      <a:pt x="5" y="109"/>
                      <a:pt x="5" y="109"/>
                      <a:pt x="5" y="109"/>
                    </a:cubicBezTo>
                    <a:cubicBezTo>
                      <a:pt x="5" y="110"/>
                      <a:pt x="6" y="110"/>
                      <a:pt x="6" y="111"/>
                    </a:cubicBezTo>
                    <a:cubicBezTo>
                      <a:pt x="7" y="111"/>
                      <a:pt x="7" y="111"/>
                      <a:pt x="7" y="111"/>
                    </a:cubicBezTo>
                    <a:cubicBezTo>
                      <a:pt x="7" y="111"/>
                      <a:pt x="8" y="112"/>
                      <a:pt x="8" y="113"/>
                    </a:cubicBezTo>
                    <a:cubicBezTo>
                      <a:pt x="9" y="113"/>
                      <a:pt x="9" y="113"/>
                      <a:pt x="9" y="113"/>
                    </a:cubicBezTo>
                    <a:cubicBezTo>
                      <a:pt x="9" y="113"/>
                      <a:pt x="9" y="113"/>
                      <a:pt x="9" y="113"/>
                    </a:cubicBezTo>
                    <a:cubicBezTo>
                      <a:pt x="10" y="113"/>
                      <a:pt x="10" y="113"/>
                      <a:pt x="10" y="113"/>
                    </a:cubicBezTo>
                    <a:cubicBezTo>
                      <a:pt x="10" y="113"/>
                      <a:pt x="10" y="113"/>
                      <a:pt x="10" y="113"/>
                    </a:cubicBezTo>
                    <a:cubicBezTo>
                      <a:pt x="11" y="113"/>
                      <a:pt x="11" y="114"/>
                      <a:pt x="11" y="114"/>
                    </a:cubicBezTo>
                    <a:cubicBezTo>
                      <a:pt x="11" y="114"/>
                      <a:pt x="11" y="114"/>
                      <a:pt x="11" y="114"/>
                    </a:cubicBezTo>
                    <a:cubicBezTo>
                      <a:pt x="11" y="114"/>
                      <a:pt x="11" y="114"/>
                      <a:pt x="11" y="114"/>
                    </a:cubicBezTo>
                    <a:cubicBezTo>
                      <a:pt x="11" y="115"/>
                      <a:pt x="11" y="115"/>
                      <a:pt x="11" y="115"/>
                    </a:cubicBezTo>
                    <a:cubicBezTo>
                      <a:pt x="12" y="115"/>
                      <a:pt x="12" y="115"/>
                      <a:pt x="12" y="115"/>
                    </a:cubicBezTo>
                    <a:cubicBezTo>
                      <a:pt x="12" y="115"/>
                      <a:pt x="13" y="115"/>
                      <a:pt x="13" y="115"/>
                    </a:cubicBezTo>
                    <a:cubicBezTo>
                      <a:pt x="13" y="115"/>
                      <a:pt x="13" y="115"/>
                      <a:pt x="13" y="115"/>
                    </a:cubicBezTo>
                    <a:cubicBezTo>
                      <a:pt x="13" y="115"/>
                      <a:pt x="13" y="115"/>
                      <a:pt x="13" y="115"/>
                    </a:cubicBezTo>
                    <a:cubicBezTo>
                      <a:pt x="12" y="116"/>
                      <a:pt x="12" y="116"/>
                      <a:pt x="12" y="116"/>
                    </a:cubicBezTo>
                    <a:cubicBezTo>
                      <a:pt x="13" y="116"/>
                      <a:pt x="13" y="116"/>
                      <a:pt x="13" y="116"/>
                    </a:cubicBezTo>
                    <a:cubicBezTo>
                      <a:pt x="14" y="116"/>
                      <a:pt x="14" y="116"/>
                      <a:pt x="14" y="116"/>
                    </a:cubicBezTo>
                    <a:cubicBezTo>
                      <a:pt x="14" y="117"/>
                      <a:pt x="14" y="117"/>
                      <a:pt x="14" y="117"/>
                    </a:cubicBezTo>
                    <a:cubicBezTo>
                      <a:pt x="14" y="117"/>
                      <a:pt x="14" y="118"/>
                      <a:pt x="15" y="119"/>
                    </a:cubicBezTo>
                    <a:cubicBezTo>
                      <a:pt x="15" y="119"/>
                      <a:pt x="15" y="119"/>
                      <a:pt x="15" y="119"/>
                    </a:cubicBezTo>
                    <a:cubicBezTo>
                      <a:pt x="15" y="120"/>
                      <a:pt x="15" y="120"/>
                      <a:pt x="15" y="120"/>
                    </a:cubicBezTo>
                    <a:cubicBezTo>
                      <a:pt x="16" y="120"/>
                      <a:pt x="16" y="120"/>
                      <a:pt x="16" y="120"/>
                    </a:cubicBezTo>
                    <a:cubicBezTo>
                      <a:pt x="16" y="121"/>
                      <a:pt x="16" y="121"/>
                      <a:pt x="16" y="121"/>
                    </a:cubicBezTo>
                    <a:cubicBezTo>
                      <a:pt x="17" y="121"/>
                      <a:pt x="17" y="121"/>
                      <a:pt x="17" y="121"/>
                    </a:cubicBezTo>
                    <a:cubicBezTo>
                      <a:pt x="17" y="122"/>
                      <a:pt x="17" y="123"/>
                      <a:pt x="17" y="124"/>
                    </a:cubicBezTo>
                    <a:cubicBezTo>
                      <a:pt x="17" y="124"/>
                      <a:pt x="17" y="124"/>
                      <a:pt x="17" y="125"/>
                    </a:cubicBezTo>
                    <a:cubicBezTo>
                      <a:pt x="17" y="125"/>
                      <a:pt x="17" y="125"/>
                      <a:pt x="17" y="125"/>
                    </a:cubicBezTo>
                    <a:cubicBezTo>
                      <a:pt x="17" y="126"/>
                      <a:pt x="17" y="126"/>
                      <a:pt x="17" y="126"/>
                    </a:cubicBezTo>
                    <a:cubicBezTo>
                      <a:pt x="17" y="126"/>
                      <a:pt x="17" y="126"/>
                      <a:pt x="17" y="126"/>
                    </a:cubicBezTo>
                    <a:cubicBezTo>
                      <a:pt x="17" y="127"/>
                      <a:pt x="17" y="128"/>
                      <a:pt x="18" y="128"/>
                    </a:cubicBezTo>
                    <a:cubicBezTo>
                      <a:pt x="18" y="128"/>
                      <a:pt x="18" y="128"/>
                      <a:pt x="18" y="128"/>
                    </a:cubicBezTo>
                    <a:cubicBezTo>
                      <a:pt x="18" y="128"/>
                      <a:pt x="18" y="128"/>
                      <a:pt x="18" y="128"/>
                    </a:cubicBezTo>
                    <a:cubicBezTo>
                      <a:pt x="18" y="128"/>
                      <a:pt x="18" y="128"/>
                      <a:pt x="18" y="128"/>
                    </a:cubicBezTo>
                    <a:cubicBezTo>
                      <a:pt x="18" y="128"/>
                      <a:pt x="18" y="128"/>
                      <a:pt x="18" y="128"/>
                    </a:cubicBezTo>
                    <a:cubicBezTo>
                      <a:pt x="18" y="129"/>
                      <a:pt x="18" y="129"/>
                      <a:pt x="18" y="129"/>
                    </a:cubicBezTo>
                    <a:cubicBezTo>
                      <a:pt x="23" y="129"/>
                      <a:pt x="23" y="129"/>
                      <a:pt x="23" y="129"/>
                    </a:cubicBezTo>
                    <a:cubicBezTo>
                      <a:pt x="23" y="129"/>
                      <a:pt x="23" y="129"/>
                      <a:pt x="23" y="129"/>
                    </a:cubicBezTo>
                    <a:cubicBezTo>
                      <a:pt x="23" y="129"/>
                      <a:pt x="23" y="129"/>
                      <a:pt x="23" y="129"/>
                    </a:cubicBezTo>
                    <a:cubicBezTo>
                      <a:pt x="24" y="129"/>
                      <a:pt x="24" y="129"/>
                      <a:pt x="24" y="129"/>
                    </a:cubicBezTo>
                    <a:cubicBezTo>
                      <a:pt x="24" y="131"/>
                      <a:pt x="24" y="131"/>
                      <a:pt x="24" y="131"/>
                    </a:cubicBezTo>
                    <a:cubicBezTo>
                      <a:pt x="24" y="132"/>
                      <a:pt x="25" y="132"/>
                      <a:pt x="25" y="132"/>
                    </a:cubicBezTo>
                    <a:cubicBezTo>
                      <a:pt x="25" y="132"/>
                      <a:pt x="25" y="132"/>
                      <a:pt x="25" y="132"/>
                    </a:cubicBezTo>
                    <a:cubicBezTo>
                      <a:pt x="26" y="133"/>
                      <a:pt x="26" y="134"/>
                      <a:pt x="26" y="135"/>
                    </a:cubicBezTo>
                    <a:cubicBezTo>
                      <a:pt x="25" y="135"/>
                      <a:pt x="25" y="135"/>
                      <a:pt x="25" y="135"/>
                    </a:cubicBezTo>
                    <a:cubicBezTo>
                      <a:pt x="25" y="137"/>
                      <a:pt x="25" y="137"/>
                      <a:pt x="25" y="137"/>
                    </a:cubicBezTo>
                    <a:cubicBezTo>
                      <a:pt x="27" y="136"/>
                      <a:pt x="27" y="136"/>
                      <a:pt x="27" y="136"/>
                    </a:cubicBezTo>
                    <a:cubicBezTo>
                      <a:pt x="27" y="136"/>
                      <a:pt x="27" y="137"/>
                      <a:pt x="27" y="138"/>
                    </a:cubicBezTo>
                    <a:cubicBezTo>
                      <a:pt x="27" y="139"/>
                      <a:pt x="27" y="140"/>
                      <a:pt x="27" y="140"/>
                    </a:cubicBezTo>
                    <a:cubicBezTo>
                      <a:pt x="25" y="140"/>
                      <a:pt x="25" y="140"/>
                      <a:pt x="25" y="140"/>
                    </a:cubicBezTo>
                    <a:cubicBezTo>
                      <a:pt x="26" y="145"/>
                      <a:pt x="26" y="145"/>
                      <a:pt x="26" y="145"/>
                    </a:cubicBezTo>
                    <a:cubicBezTo>
                      <a:pt x="25" y="146"/>
                      <a:pt x="25" y="146"/>
                      <a:pt x="25" y="146"/>
                    </a:cubicBezTo>
                    <a:cubicBezTo>
                      <a:pt x="25" y="146"/>
                      <a:pt x="25" y="146"/>
                      <a:pt x="25" y="146"/>
                    </a:cubicBezTo>
                    <a:cubicBezTo>
                      <a:pt x="24" y="146"/>
                      <a:pt x="24" y="146"/>
                      <a:pt x="24" y="146"/>
                    </a:cubicBezTo>
                    <a:cubicBezTo>
                      <a:pt x="24" y="147"/>
                      <a:pt x="24" y="147"/>
                      <a:pt x="24" y="147"/>
                    </a:cubicBezTo>
                    <a:cubicBezTo>
                      <a:pt x="24" y="147"/>
                      <a:pt x="24" y="147"/>
                      <a:pt x="24" y="148"/>
                    </a:cubicBezTo>
                    <a:cubicBezTo>
                      <a:pt x="23" y="148"/>
                      <a:pt x="23" y="149"/>
                      <a:pt x="23" y="149"/>
                    </a:cubicBezTo>
                    <a:cubicBezTo>
                      <a:pt x="23" y="150"/>
                      <a:pt x="23" y="150"/>
                      <a:pt x="23" y="150"/>
                    </a:cubicBezTo>
                    <a:cubicBezTo>
                      <a:pt x="22" y="150"/>
                      <a:pt x="22" y="150"/>
                      <a:pt x="22" y="150"/>
                    </a:cubicBezTo>
                    <a:cubicBezTo>
                      <a:pt x="22" y="150"/>
                      <a:pt x="22" y="150"/>
                      <a:pt x="22" y="150"/>
                    </a:cubicBezTo>
                    <a:cubicBezTo>
                      <a:pt x="21" y="150"/>
                      <a:pt x="21" y="150"/>
                      <a:pt x="21" y="150"/>
                    </a:cubicBezTo>
                    <a:cubicBezTo>
                      <a:pt x="21" y="153"/>
                      <a:pt x="21" y="153"/>
                      <a:pt x="21" y="153"/>
                    </a:cubicBezTo>
                    <a:cubicBezTo>
                      <a:pt x="21" y="154"/>
                      <a:pt x="21" y="154"/>
                      <a:pt x="21" y="154"/>
                    </a:cubicBezTo>
                    <a:cubicBezTo>
                      <a:pt x="21" y="155"/>
                      <a:pt x="21" y="156"/>
                      <a:pt x="22" y="156"/>
                    </a:cubicBezTo>
                    <a:cubicBezTo>
                      <a:pt x="22" y="157"/>
                      <a:pt x="22" y="157"/>
                      <a:pt x="22" y="157"/>
                    </a:cubicBezTo>
                    <a:cubicBezTo>
                      <a:pt x="22" y="157"/>
                      <a:pt x="22" y="157"/>
                      <a:pt x="22" y="157"/>
                    </a:cubicBezTo>
                    <a:cubicBezTo>
                      <a:pt x="22" y="157"/>
                      <a:pt x="22" y="157"/>
                      <a:pt x="22" y="157"/>
                    </a:cubicBezTo>
                    <a:cubicBezTo>
                      <a:pt x="21" y="158"/>
                      <a:pt x="21" y="158"/>
                      <a:pt x="21" y="159"/>
                    </a:cubicBezTo>
                    <a:cubicBezTo>
                      <a:pt x="21" y="159"/>
                      <a:pt x="21" y="159"/>
                      <a:pt x="21" y="159"/>
                    </a:cubicBezTo>
                    <a:cubicBezTo>
                      <a:pt x="21" y="160"/>
                      <a:pt x="21" y="160"/>
                      <a:pt x="21" y="160"/>
                    </a:cubicBezTo>
                    <a:cubicBezTo>
                      <a:pt x="21" y="160"/>
                      <a:pt x="21" y="160"/>
                      <a:pt x="21" y="160"/>
                    </a:cubicBezTo>
                    <a:cubicBezTo>
                      <a:pt x="20" y="160"/>
                      <a:pt x="20" y="160"/>
                      <a:pt x="20" y="160"/>
                    </a:cubicBezTo>
                    <a:cubicBezTo>
                      <a:pt x="20" y="165"/>
                      <a:pt x="20" y="165"/>
                      <a:pt x="20" y="165"/>
                    </a:cubicBezTo>
                    <a:cubicBezTo>
                      <a:pt x="20" y="166"/>
                      <a:pt x="20" y="166"/>
                      <a:pt x="20" y="166"/>
                    </a:cubicBezTo>
                    <a:cubicBezTo>
                      <a:pt x="20" y="166"/>
                      <a:pt x="20" y="168"/>
                      <a:pt x="21" y="168"/>
                    </a:cubicBezTo>
                    <a:cubicBezTo>
                      <a:pt x="21" y="168"/>
                      <a:pt x="21" y="168"/>
                      <a:pt x="22" y="169"/>
                    </a:cubicBezTo>
                    <a:cubicBezTo>
                      <a:pt x="23" y="169"/>
                      <a:pt x="24" y="171"/>
                      <a:pt x="24" y="172"/>
                    </a:cubicBezTo>
                    <a:cubicBezTo>
                      <a:pt x="24" y="172"/>
                      <a:pt x="25" y="173"/>
                      <a:pt x="25" y="173"/>
                    </a:cubicBezTo>
                    <a:cubicBezTo>
                      <a:pt x="25" y="174"/>
                      <a:pt x="25" y="174"/>
                      <a:pt x="26" y="175"/>
                    </a:cubicBezTo>
                    <a:cubicBezTo>
                      <a:pt x="26" y="175"/>
                      <a:pt x="26" y="176"/>
                      <a:pt x="27" y="176"/>
                    </a:cubicBezTo>
                    <a:cubicBezTo>
                      <a:pt x="27" y="177"/>
                      <a:pt x="27" y="177"/>
                      <a:pt x="27" y="177"/>
                    </a:cubicBezTo>
                    <a:cubicBezTo>
                      <a:pt x="27" y="178"/>
                      <a:pt x="27" y="178"/>
                      <a:pt x="28" y="178"/>
                    </a:cubicBezTo>
                    <a:cubicBezTo>
                      <a:pt x="28" y="178"/>
                      <a:pt x="28" y="178"/>
                      <a:pt x="28" y="178"/>
                    </a:cubicBezTo>
                    <a:cubicBezTo>
                      <a:pt x="28" y="178"/>
                      <a:pt x="28" y="178"/>
                      <a:pt x="28" y="178"/>
                    </a:cubicBezTo>
                    <a:cubicBezTo>
                      <a:pt x="28" y="179"/>
                      <a:pt x="28" y="179"/>
                      <a:pt x="28" y="179"/>
                    </a:cubicBezTo>
                    <a:cubicBezTo>
                      <a:pt x="28" y="179"/>
                      <a:pt x="28" y="179"/>
                      <a:pt x="28" y="179"/>
                    </a:cubicBezTo>
                    <a:cubicBezTo>
                      <a:pt x="28" y="179"/>
                      <a:pt x="28" y="179"/>
                      <a:pt x="28" y="179"/>
                    </a:cubicBezTo>
                    <a:cubicBezTo>
                      <a:pt x="28" y="180"/>
                      <a:pt x="28" y="180"/>
                      <a:pt x="29" y="180"/>
                    </a:cubicBezTo>
                    <a:cubicBezTo>
                      <a:pt x="29" y="181"/>
                      <a:pt x="29" y="181"/>
                      <a:pt x="29" y="181"/>
                    </a:cubicBezTo>
                    <a:cubicBezTo>
                      <a:pt x="30" y="181"/>
                      <a:pt x="30" y="181"/>
                      <a:pt x="30" y="181"/>
                    </a:cubicBezTo>
                    <a:cubicBezTo>
                      <a:pt x="30" y="182"/>
                      <a:pt x="30" y="182"/>
                      <a:pt x="30" y="182"/>
                    </a:cubicBezTo>
                    <a:cubicBezTo>
                      <a:pt x="30" y="183"/>
                      <a:pt x="30" y="183"/>
                      <a:pt x="30" y="183"/>
                    </a:cubicBezTo>
                    <a:cubicBezTo>
                      <a:pt x="30" y="184"/>
                      <a:pt x="30" y="184"/>
                      <a:pt x="30" y="184"/>
                    </a:cubicBezTo>
                    <a:cubicBezTo>
                      <a:pt x="31" y="184"/>
                      <a:pt x="31" y="184"/>
                      <a:pt x="31" y="184"/>
                    </a:cubicBezTo>
                    <a:cubicBezTo>
                      <a:pt x="31" y="184"/>
                      <a:pt x="31" y="184"/>
                      <a:pt x="31" y="184"/>
                    </a:cubicBezTo>
                    <a:cubicBezTo>
                      <a:pt x="31" y="184"/>
                      <a:pt x="31" y="184"/>
                      <a:pt x="31" y="184"/>
                    </a:cubicBezTo>
                    <a:cubicBezTo>
                      <a:pt x="32" y="184"/>
                      <a:pt x="31" y="186"/>
                      <a:pt x="31" y="187"/>
                    </a:cubicBezTo>
                    <a:cubicBezTo>
                      <a:pt x="31" y="188"/>
                      <a:pt x="31" y="189"/>
                      <a:pt x="31" y="189"/>
                    </a:cubicBezTo>
                    <a:cubicBezTo>
                      <a:pt x="31" y="190"/>
                      <a:pt x="31" y="190"/>
                      <a:pt x="31" y="190"/>
                    </a:cubicBezTo>
                    <a:cubicBezTo>
                      <a:pt x="31" y="190"/>
                      <a:pt x="31" y="190"/>
                      <a:pt x="31" y="190"/>
                    </a:cubicBezTo>
                    <a:cubicBezTo>
                      <a:pt x="31" y="192"/>
                      <a:pt x="31" y="192"/>
                      <a:pt x="31" y="192"/>
                    </a:cubicBezTo>
                    <a:cubicBezTo>
                      <a:pt x="32" y="192"/>
                      <a:pt x="32" y="192"/>
                      <a:pt x="32" y="192"/>
                    </a:cubicBezTo>
                    <a:cubicBezTo>
                      <a:pt x="33" y="192"/>
                      <a:pt x="33" y="192"/>
                      <a:pt x="33" y="192"/>
                    </a:cubicBezTo>
                    <a:cubicBezTo>
                      <a:pt x="33" y="193"/>
                      <a:pt x="33" y="193"/>
                      <a:pt x="34" y="194"/>
                    </a:cubicBezTo>
                    <a:cubicBezTo>
                      <a:pt x="34" y="194"/>
                      <a:pt x="34" y="195"/>
                      <a:pt x="34" y="195"/>
                    </a:cubicBezTo>
                    <a:cubicBezTo>
                      <a:pt x="34" y="195"/>
                      <a:pt x="34" y="195"/>
                      <a:pt x="34" y="195"/>
                    </a:cubicBezTo>
                    <a:cubicBezTo>
                      <a:pt x="34" y="196"/>
                      <a:pt x="34" y="196"/>
                      <a:pt x="35" y="197"/>
                    </a:cubicBezTo>
                    <a:cubicBezTo>
                      <a:pt x="35" y="197"/>
                      <a:pt x="35" y="197"/>
                      <a:pt x="35" y="197"/>
                    </a:cubicBezTo>
                    <a:cubicBezTo>
                      <a:pt x="36" y="197"/>
                      <a:pt x="36" y="198"/>
                      <a:pt x="36" y="198"/>
                    </a:cubicBezTo>
                    <a:cubicBezTo>
                      <a:pt x="35" y="199"/>
                      <a:pt x="35" y="199"/>
                      <a:pt x="35" y="199"/>
                    </a:cubicBezTo>
                    <a:cubicBezTo>
                      <a:pt x="41" y="199"/>
                      <a:pt x="41" y="199"/>
                      <a:pt x="41" y="199"/>
                    </a:cubicBezTo>
                    <a:cubicBezTo>
                      <a:pt x="41" y="200"/>
                      <a:pt x="41" y="200"/>
                      <a:pt x="41" y="200"/>
                    </a:cubicBezTo>
                    <a:cubicBezTo>
                      <a:pt x="41" y="200"/>
                      <a:pt x="41" y="200"/>
                      <a:pt x="41" y="200"/>
                    </a:cubicBezTo>
                    <a:cubicBezTo>
                      <a:pt x="41" y="200"/>
                      <a:pt x="41" y="200"/>
                      <a:pt x="41" y="200"/>
                    </a:cubicBezTo>
                    <a:cubicBezTo>
                      <a:pt x="41" y="202"/>
                      <a:pt x="41" y="202"/>
                      <a:pt x="41" y="202"/>
                    </a:cubicBezTo>
                    <a:cubicBezTo>
                      <a:pt x="41" y="203"/>
                      <a:pt x="42" y="204"/>
                      <a:pt x="42" y="204"/>
                    </a:cubicBezTo>
                    <a:cubicBezTo>
                      <a:pt x="43" y="204"/>
                      <a:pt x="43" y="204"/>
                      <a:pt x="43" y="204"/>
                    </a:cubicBezTo>
                    <a:cubicBezTo>
                      <a:pt x="43" y="204"/>
                      <a:pt x="43" y="204"/>
                      <a:pt x="43" y="204"/>
                    </a:cubicBezTo>
                    <a:cubicBezTo>
                      <a:pt x="43" y="204"/>
                      <a:pt x="43" y="204"/>
                      <a:pt x="43" y="204"/>
                    </a:cubicBezTo>
                    <a:cubicBezTo>
                      <a:pt x="44" y="204"/>
                      <a:pt x="44" y="204"/>
                      <a:pt x="44" y="204"/>
                    </a:cubicBezTo>
                    <a:cubicBezTo>
                      <a:pt x="44" y="204"/>
                      <a:pt x="44" y="204"/>
                      <a:pt x="44" y="204"/>
                    </a:cubicBezTo>
                    <a:cubicBezTo>
                      <a:pt x="45" y="204"/>
                      <a:pt x="45" y="204"/>
                      <a:pt x="46" y="204"/>
                    </a:cubicBezTo>
                    <a:cubicBezTo>
                      <a:pt x="46" y="205"/>
                      <a:pt x="46" y="205"/>
                      <a:pt x="47" y="205"/>
                    </a:cubicBezTo>
                    <a:cubicBezTo>
                      <a:pt x="47" y="205"/>
                      <a:pt x="47" y="205"/>
                      <a:pt x="47" y="205"/>
                    </a:cubicBezTo>
                    <a:cubicBezTo>
                      <a:pt x="47" y="205"/>
                      <a:pt x="47" y="205"/>
                      <a:pt x="47" y="205"/>
                    </a:cubicBezTo>
                    <a:cubicBezTo>
                      <a:pt x="48" y="205"/>
                      <a:pt x="48" y="205"/>
                      <a:pt x="48" y="205"/>
                    </a:cubicBezTo>
                    <a:cubicBezTo>
                      <a:pt x="48" y="205"/>
                      <a:pt x="48" y="205"/>
                      <a:pt x="48" y="205"/>
                    </a:cubicBezTo>
                    <a:cubicBezTo>
                      <a:pt x="48" y="205"/>
                      <a:pt x="48" y="205"/>
                      <a:pt x="48" y="205"/>
                    </a:cubicBezTo>
                    <a:cubicBezTo>
                      <a:pt x="49" y="206"/>
                      <a:pt x="49" y="206"/>
                      <a:pt x="49" y="206"/>
                    </a:cubicBezTo>
                    <a:cubicBezTo>
                      <a:pt x="49" y="207"/>
                      <a:pt x="49" y="207"/>
                      <a:pt x="48" y="208"/>
                    </a:cubicBezTo>
                    <a:cubicBezTo>
                      <a:pt x="48" y="209"/>
                      <a:pt x="48" y="210"/>
                      <a:pt x="48" y="210"/>
                    </a:cubicBezTo>
                    <a:cubicBezTo>
                      <a:pt x="48" y="211"/>
                      <a:pt x="48" y="211"/>
                      <a:pt x="48" y="212"/>
                    </a:cubicBezTo>
                    <a:cubicBezTo>
                      <a:pt x="48" y="212"/>
                      <a:pt x="48" y="212"/>
                      <a:pt x="48" y="212"/>
                    </a:cubicBezTo>
                    <a:cubicBezTo>
                      <a:pt x="48" y="212"/>
                      <a:pt x="48" y="214"/>
                      <a:pt x="49" y="214"/>
                    </a:cubicBezTo>
                    <a:cubicBezTo>
                      <a:pt x="50" y="214"/>
                      <a:pt x="50" y="214"/>
                      <a:pt x="50" y="214"/>
                    </a:cubicBezTo>
                    <a:cubicBezTo>
                      <a:pt x="50" y="214"/>
                      <a:pt x="50" y="214"/>
                      <a:pt x="50" y="214"/>
                    </a:cubicBezTo>
                    <a:cubicBezTo>
                      <a:pt x="50" y="215"/>
                      <a:pt x="50" y="215"/>
                      <a:pt x="50" y="215"/>
                    </a:cubicBezTo>
                    <a:cubicBezTo>
                      <a:pt x="50" y="215"/>
                      <a:pt x="50" y="215"/>
                      <a:pt x="50" y="215"/>
                    </a:cubicBezTo>
                    <a:cubicBezTo>
                      <a:pt x="50" y="215"/>
                      <a:pt x="50" y="215"/>
                      <a:pt x="50" y="215"/>
                    </a:cubicBezTo>
                    <a:cubicBezTo>
                      <a:pt x="50" y="215"/>
                      <a:pt x="50" y="216"/>
                      <a:pt x="50" y="216"/>
                    </a:cubicBezTo>
                    <a:cubicBezTo>
                      <a:pt x="50" y="216"/>
                      <a:pt x="50" y="217"/>
                      <a:pt x="51" y="217"/>
                    </a:cubicBezTo>
                    <a:cubicBezTo>
                      <a:pt x="51" y="217"/>
                      <a:pt x="51" y="217"/>
                      <a:pt x="51" y="217"/>
                    </a:cubicBezTo>
                    <a:cubicBezTo>
                      <a:pt x="51" y="217"/>
                      <a:pt x="51" y="217"/>
                      <a:pt x="51" y="217"/>
                    </a:cubicBezTo>
                    <a:cubicBezTo>
                      <a:pt x="51" y="217"/>
                      <a:pt x="51" y="217"/>
                      <a:pt x="51" y="218"/>
                    </a:cubicBezTo>
                    <a:cubicBezTo>
                      <a:pt x="51" y="219"/>
                      <a:pt x="51" y="219"/>
                      <a:pt x="51" y="219"/>
                    </a:cubicBezTo>
                    <a:cubicBezTo>
                      <a:pt x="51" y="219"/>
                      <a:pt x="51" y="219"/>
                      <a:pt x="51" y="219"/>
                    </a:cubicBezTo>
                    <a:cubicBezTo>
                      <a:pt x="52" y="220"/>
                      <a:pt x="52" y="220"/>
                      <a:pt x="52" y="220"/>
                    </a:cubicBezTo>
                    <a:cubicBezTo>
                      <a:pt x="53" y="220"/>
                      <a:pt x="53" y="220"/>
                      <a:pt x="53" y="220"/>
                    </a:cubicBezTo>
                    <a:cubicBezTo>
                      <a:pt x="53" y="220"/>
                      <a:pt x="53" y="221"/>
                      <a:pt x="53" y="221"/>
                    </a:cubicBezTo>
                    <a:cubicBezTo>
                      <a:pt x="53" y="222"/>
                      <a:pt x="53" y="222"/>
                      <a:pt x="53" y="223"/>
                    </a:cubicBezTo>
                    <a:cubicBezTo>
                      <a:pt x="53" y="223"/>
                      <a:pt x="53" y="224"/>
                      <a:pt x="53" y="225"/>
                    </a:cubicBezTo>
                    <a:cubicBezTo>
                      <a:pt x="53" y="236"/>
                      <a:pt x="53" y="236"/>
                      <a:pt x="53" y="236"/>
                    </a:cubicBezTo>
                    <a:cubicBezTo>
                      <a:pt x="53" y="237"/>
                      <a:pt x="53" y="237"/>
                      <a:pt x="53" y="237"/>
                    </a:cubicBezTo>
                    <a:cubicBezTo>
                      <a:pt x="54" y="237"/>
                      <a:pt x="54" y="237"/>
                      <a:pt x="54" y="237"/>
                    </a:cubicBezTo>
                    <a:cubicBezTo>
                      <a:pt x="54" y="237"/>
                      <a:pt x="54" y="237"/>
                      <a:pt x="54" y="237"/>
                    </a:cubicBezTo>
                    <a:cubicBezTo>
                      <a:pt x="54" y="237"/>
                      <a:pt x="54" y="237"/>
                      <a:pt x="54" y="237"/>
                    </a:cubicBezTo>
                    <a:cubicBezTo>
                      <a:pt x="54" y="237"/>
                      <a:pt x="54" y="237"/>
                      <a:pt x="54" y="237"/>
                    </a:cubicBezTo>
                    <a:cubicBezTo>
                      <a:pt x="54" y="238"/>
                      <a:pt x="54" y="238"/>
                      <a:pt x="54" y="238"/>
                    </a:cubicBezTo>
                    <a:cubicBezTo>
                      <a:pt x="54" y="239"/>
                      <a:pt x="54" y="239"/>
                      <a:pt x="55" y="240"/>
                    </a:cubicBezTo>
                    <a:cubicBezTo>
                      <a:pt x="55" y="240"/>
                      <a:pt x="55" y="240"/>
                      <a:pt x="55" y="240"/>
                    </a:cubicBezTo>
                    <a:cubicBezTo>
                      <a:pt x="56" y="240"/>
                      <a:pt x="56" y="241"/>
                      <a:pt x="56" y="241"/>
                    </a:cubicBezTo>
                    <a:cubicBezTo>
                      <a:pt x="56" y="242"/>
                      <a:pt x="56" y="243"/>
                      <a:pt x="56" y="244"/>
                    </a:cubicBezTo>
                    <a:cubicBezTo>
                      <a:pt x="56" y="245"/>
                      <a:pt x="56" y="245"/>
                      <a:pt x="56" y="246"/>
                    </a:cubicBezTo>
                    <a:cubicBezTo>
                      <a:pt x="56" y="247"/>
                      <a:pt x="56" y="247"/>
                      <a:pt x="56" y="247"/>
                    </a:cubicBezTo>
                    <a:cubicBezTo>
                      <a:pt x="57" y="247"/>
                      <a:pt x="57" y="247"/>
                      <a:pt x="57" y="247"/>
                    </a:cubicBezTo>
                    <a:cubicBezTo>
                      <a:pt x="57" y="247"/>
                      <a:pt x="57" y="247"/>
                      <a:pt x="57" y="247"/>
                    </a:cubicBezTo>
                    <a:cubicBezTo>
                      <a:pt x="57" y="247"/>
                      <a:pt x="57" y="247"/>
                      <a:pt x="57" y="247"/>
                    </a:cubicBezTo>
                    <a:cubicBezTo>
                      <a:pt x="57" y="247"/>
                      <a:pt x="57" y="247"/>
                      <a:pt x="57" y="249"/>
                    </a:cubicBezTo>
                    <a:cubicBezTo>
                      <a:pt x="57" y="249"/>
                      <a:pt x="57" y="249"/>
                      <a:pt x="57" y="250"/>
                    </a:cubicBezTo>
                    <a:cubicBezTo>
                      <a:pt x="57" y="250"/>
                      <a:pt x="57" y="251"/>
                      <a:pt x="57" y="251"/>
                    </a:cubicBezTo>
                    <a:cubicBezTo>
                      <a:pt x="57" y="251"/>
                      <a:pt x="57" y="252"/>
                      <a:pt x="57" y="252"/>
                    </a:cubicBezTo>
                    <a:cubicBezTo>
                      <a:pt x="57" y="253"/>
                      <a:pt x="57" y="253"/>
                      <a:pt x="57" y="253"/>
                    </a:cubicBezTo>
                    <a:cubicBezTo>
                      <a:pt x="57" y="255"/>
                      <a:pt x="58" y="257"/>
                      <a:pt x="59" y="258"/>
                    </a:cubicBezTo>
                    <a:cubicBezTo>
                      <a:pt x="59" y="258"/>
                      <a:pt x="59" y="258"/>
                      <a:pt x="59" y="258"/>
                    </a:cubicBezTo>
                    <a:cubicBezTo>
                      <a:pt x="61" y="259"/>
                      <a:pt x="61" y="259"/>
                      <a:pt x="61" y="260"/>
                    </a:cubicBezTo>
                    <a:cubicBezTo>
                      <a:pt x="61" y="261"/>
                      <a:pt x="61" y="261"/>
                      <a:pt x="61" y="261"/>
                    </a:cubicBezTo>
                    <a:cubicBezTo>
                      <a:pt x="62" y="261"/>
                      <a:pt x="62" y="261"/>
                      <a:pt x="62" y="261"/>
                    </a:cubicBezTo>
                    <a:cubicBezTo>
                      <a:pt x="63" y="261"/>
                      <a:pt x="63" y="261"/>
                      <a:pt x="63" y="261"/>
                    </a:cubicBezTo>
                    <a:cubicBezTo>
                      <a:pt x="63" y="261"/>
                      <a:pt x="63" y="261"/>
                      <a:pt x="63" y="261"/>
                    </a:cubicBezTo>
                    <a:cubicBezTo>
                      <a:pt x="63" y="261"/>
                      <a:pt x="63" y="261"/>
                      <a:pt x="63" y="261"/>
                    </a:cubicBezTo>
                    <a:cubicBezTo>
                      <a:pt x="63" y="262"/>
                      <a:pt x="63" y="262"/>
                      <a:pt x="63" y="262"/>
                    </a:cubicBezTo>
                    <a:cubicBezTo>
                      <a:pt x="63" y="262"/>
                      <a:pt x="63" y="262"/>
                      <a:pt x="63" y="262"/>
                    </a:cubicBezTo>
                    <a:cubicBezTo>
                      <a:pt x="63" y="263"/>
                      <a:pt x="63" y="263"/>
                      <a:pt x="64" y="263"/>
                    </a:cubicBezTo>
                    <a:cubicBezTo>
                      <a:pt x="64" y="264"/>
                      <a:pt x="64" y="264"/>
                      <a:pt x="64" y="264"/>
                    </a:cubicBezTo>
                    <a:cubicBezTo>
                      <a:pt x="64" y="265"/>
                      <a:pt x="65" y="265"/>
                      <a:pt x="65" y="265"/>
                    </a:cubicBezTo>
                    <a:cubicBezTo>
                      <a:pt x="66" y="265"/>
                      <a:pt x="66" y="265"/>
                      <a:pt x="66" y="265"/>
                    </a:cubicBezTo>
                    <a:cubicBezTo>
                      <a:pt x="66" y="265"/>
                      <a:pt x="66" y="265"/>
                      <a:pt x="66" y="265"/>
                    </a:cubicBezTo>
                    <a:cubicBezTo>
                      <a:pt x="66" y="267"/>
                      <a:pt x="66" y="268"/>
                      <a:pt x="67" y="269"/>
                    </a:cubicBezTo>
                    <a:cubicBezTo>
                      <a:pt x="67" y="269"/>
                      <a:pt x="68" y="269"/>
                      <a:pt x="68" y="270"/>
                    </a:cubicBezTo>
                    <a:cubicBezTo>
                      <a:pt x="69" y="270"/>
                      <a:pt x="70" y="271"/>
                      <a:pt x="70" y="272"/>
                    </a:cubicBezTo>
                    <a:cubicBezTo>
                      <a:pt x="70" y="273"/>
                      <a:pt x="70" y="273"/>
                      <a:pt x="70" y="273"/>
                    </a:cubicBezTo>
                    <a:cubicBezTo>
                      <a:pt x="70" y="273"/>
                      <a:pt x="70" y="273"/>
                      <a:pt x="70" y="273"/>
                    </a:cubicBezTo>
                    <a:cubicBezTo>
                      <a:pt x="70" y="273"/>
                      <a:pt x="70" y="273"/>
                      <a:pt x="70" y="274"/>
                    </a:cubicBezTo>
                    <a:cubicBezTo>
                      <a:pt x="70" y="274"/>
                      <a:pt x="70" y="274"/>
                      <a:pt x="70" y="274"/>
                    </a:cubicBezTo>
                    <a:cubicBezTo>
                      <a:pt x="70" y="274"/>
                      <a:pt x="70" y="274"/>
                      <a:pt x="70" y="274"/>
                    </a:cubicBezTo>
                    <a:cubicBezTo>
                      <a:pt x="70" y="274"/>
                      <a:pt x="70" y="275"/>
                      <a:pt x="71" y="275"/>
                    </a:cubicBezTo>
                    <a:cubicBezTo>
                      <a:pt x="72" y="276"/>
                      <a:pt x="72" y="276"/>
                      <a:pt x="72" y="276"/>
                    </a:cubicBezTo>
                    <a:cubicBezTo>
                      <a:pt x="72" y="276"/>
                      <a:pt x="72" y="277"/>
                      <a:pt x="73" y="277"/>
                    </a:cubicBezTo>
                    <a:cubicBezTo>
                      <a:pt x="73" y="277"/>
                      <a:pt x="73" y="277"/>
                      <a:pt x="73" y="277"/>
                    </a:cubicBezTo>
                    <a:cubicBezTo>
                      <a:pt x="73" y="278"/>
                      <a:pt x="73" y="278"/>
                      <a:pt x="74" y="278"/>
                    </a:cubicBezTo>
                    <a:cubicBezTo>
                      <a:pt x="74" y="279"/>
                      <a:pt x="74" y="279"/>
                      <a:pt x="74" y="279"/>
                    </a:cubicBezTo>
                    <a:cubicBezTo>
                      <a:pt x="75" y="280"/>
                      <a:pt x="76" y="280"/>
                      <a:pt x="77" y="280"/>
                    </a:cubicBezTo>
                    <a:cubicBezTo>
                      <a:pt x="77" y="280"/>
                      <a:pt x="77" y="280"/>
                      <a:pt x="77" y="280"/>
                    </a:cubicBezTo>
                    <a:cubicBezTo>
                      <a:pt x="77" y="280"/>
                      <a:pt x="77" y="280"/>
                      <a:pt x="77" y="280"/>
                    </a:cubicBezTo>
                    <a:cubicBezTo>
                      <a:pt x="77" y="280"/>
                      <a:pt x="77" y="280"/>
                      <a:pt x="77" y="280"/>
                    </a:cubicBezTo>
                    <a:cubicBezTo>
                      <a:pt x="77" y="280"/>
                      <a:pt x="77" y="280"/>
                      <a:pt x="77" y="280"/>
                    </a:cubicBezTo>
                    <a:cubicBezTo>
                      <a:pt x="77" y="281"/>
                      <a:pt x="77" y="281"/>
                      <a:pt x="77" y="281"/>
                    </a:cubicBezTo>
                    <a:cubicBezTo>
                      <a:pt x="78" y="281"/>
                      <a:pt x="78" y="281"/>
                      <a:pt x="78" y="281"/>
                    </a:cubicBezTo>
                    <a:cubicBezTo>
                      <a:pt x="79" y="281"/>
                      <a:pt x="79" y="281"/>
                      <a:pt x="79" y="281"/>
                    </a:cubicBezTo>
                    <a:cubicBezTo>
                      <a:pt x="79" y="281"/>
                      <a:pt x="79" y="281"/>
                      <a:pt x="79" y="281"/>
                    </a:cubicBezTo>
                    <a:cubicBezTo>
                      <a:pt x="80" y="281"/>
                      <a:pt x="80" y="281"/>
                      <a:pt x="80" y="281"/>
                    </a:cubicBezTo>
                    <a:cubicBezTo>
                      <a:pt x="80" y="281"/>
                      <a:pt x="80" y="281"/>
                      <a:pt x="80" y="281"/>
                    </a:cubicBezTo>
                    <a:cubicBezTo>
                      <a:pt x="80" y="281"/>
                      <a:pt x="80" y="281"/>
                      <a:pt x="80" y="281"/>
                    </a:cubicBezTo>
                    <a:cubicBezTo>
                      <a:pt x="80" y="283"/>
                      <a:pt x="80" y="283"/>
                      <a:pt x="80" y="283"/>
                    </a:cubicBezTo>
                    <a:cubicBezTo>
                      <a:pt x="81" y="283"/>
                      <a:pt x="81" y="283"/>
                      <a:pt x="81" y="283"/>
                    </a:cubicBezTo>
                    <a:cubicBezTo>
                      <a:pt x="81" y="283"/>
                      <a:pt x="81" y="283"/>
                      <a:pt x="81" y="283"/>
                    </a:cubicBezTo>
                    <a:cubicBezTo>
                      <a:pt x="81" y="283"/>
                      <a:pt x="82" y="283"/>
                      <a:pt x="82" y="283"/>
                    </a:cubicBezTo>
                    <a:cubicBezTo>
                      <a:pt x="83" y="283"/>
                      <a:pt x="84" y="283"/>
                      <a:pt x="84" y="282"/>
                    </a:cubicBezTo>
                    <a:cubicBezTo>
                      <a:pt x="85" y="282"/>
                      <a:pt x="85" y="281"/>
                      <a:pt x="85" y="281"/>
                    </a:cubicBezTo>
                    <a:cubicBezTo>
                      <a:pt x="84" y="280"/>
                      <a:pt x="84" y="280"/>
                      <a:pt x="84" y="279"/>
                    </a:cubicBezTo>
                    <a:cubicBezTo>
                      <a:pt x="83" y="278"/>
                      <a:pt x="83" y="278"/>
                      <a:pt x="83" y="278"/>
                    </a:cubicBezTo>
                    <a:cubicBezTo>
                      <a:pt x="83" y="278"/>
                      <a:pt x="83" y="278"/>
                      <a:pt x="83" y="278"/>
                    </a:cubicBezTo>
                    <a:cubicBezTo>
                      <a:pt x="83" y="278"/>
                      <a:pt x="83" y="278"/>
                      <a:pt x="83" y="278"/>
                    </a:cubicBezTo>
                    <a:cubicBezTo>
                      <a:pt x="84" y="278"/>
                      <a:pt x="84" y="278"/>
                      <a:pt x="84" y="278"/>
                    </a:cubicBezTo>
                    <a:cubicBezTo>
                      <a:pt x="85" y="278"/>
                      <a:pt x="85" y="278"/>
                      <a:pt x="85" y="278"/>
                    </a:cubicBezTo>
                    <a:cubicBezTo>
                      <a:pt x="85" y="278"/>
                      <a:pt x="85" y="278"/>
                      <a:pt x="85" y="278"/>
                    </a:cubicBezTo>
                    <a:cubicBezTo>
                      <a:pt x="85" y="277"/>
                      <a:pt x="85" y="277"/>
                      <a:pt x="85" y="276"/>
                    </a:cubicBezTo>
                    <a:cubicBezTo>
                      <a:pt x="85" y="276"/>
                      <a:pt x="85" y="275"/>
                      <a:pt x="84" y="275"/>
                    </a:cubicBezTo>
                    <a:cubicBezTo>
                      <a:pt x="84" y="274"/>
                      <a:pt x="83" y="274"/>
                      <a:pt x="82" y="274"/>
                    </a:cubicBezTo>
                    <a:cubicBezTo>
                      <a:pt x="82" y="273"/>
                      <a:pt x="82" y="273"/>
                      <a:pt x="82" y="273"/>
                    </a:cubicBezTo>
                    <a:cubicBezTo>
                      <a:pt x="82" y="273"/>
                      <a:pt x="82" y="273"/>
                      <a:pt x="82" y="273"/>
                    </a:cubicBezTo>
                    <a:cubicBezTo>
                      <a:pt x="82" y="273"/>
                      <a:pt x="82" y="273"/>
                      <a:pt x="82" y="273"/>
                    </a:cubicBezTo>
                    <a:cubicBezTo>
                      <a:pt x="82" y="271"/>
                      <a:pt x="82" y="271"/>
                      <a:pt x="82" y="271"/>
                    </a:cubicBezTo>
                    <a:cubicBezTo>
                      <a:pt x="82" y="271"/>
                      <a:pt x="82" y="271"/>
                      <a:pt x="82" y="271"/>
                    </a:cubicBezTo>
                    <a:cubicBezTo>
                      <a:pt x="82" y="271"/>
                      <a:pt x="82" y="270"/>
                      <a:pt x="82" y="270"/>
                    </a:cubicBezTo>
                    <a:cubicBezTo>
                      <a:pt x="82" y="270"/>
                      <a:pt x="81" y="269"/>
                      <a:pt x="81" y="269"/>
                    </a:cubicBezTo>
                    <a:cubicBezTo>
                      <a:pt x="80" y="269"/>
                      <a:pt x="80" y="269"/>
                      <a:pt x="80" y="269"/>
                    </a:cubicBezTo>
                    <a:cubicBezTo>
                      <a:pt x="80" y="268"/>
                      <a:pt x="80" y="267"/>
                      <a:pt x="80" y="266"/>
                    </a:cubicBezTo>
                    <a:cubicBezTo>
                      <a:pt x="80" y="266"/>
                      <a:pt x="80" y="265"/>
                      <a:pt x="80" y="265"/>
                    </a:cubicBezTo>
                    <a:cubicBezTo>
                      <a:pt x="80" y="264"/>
                      <a:pt x="80" y="263"/>
                      <a:pt x="80" y="263"/>
                    </a:cubicBezTo>
                    <a:cubicBezTo>
                      <a:pt x="79" y="262"/>
                      <a:pt x="79" y="262"/>
                      <a:pt x="79" y="262"/>
                    </a:cubicBezTo>
                    <a:cubicBezTo>
                      <a:pt x="79" y="262"/>
                      <a:pt x="79" y="262"/>
                      <a:pt x="79" y="262"/>
                    </a:cubicBezTo>
                    <a:cubicBezTo>
                      <a:pt x="79" y="261"/>
                      <a:pt x="79" y="261"/>
                      <a:pt x="79" y="261"/>
                    </a:cubicBezTo>
                    <a:cubicBezTo>
                      <a:pt x="78" y="261"/>
                      <a:pt x="78" y="261"/>
                      <a:pt x="78" y="261"/>
                    </a:cubicBezTo>
                    <a:cubicBezTo>
                      <a:pt x="78" y="261"/>
                      <a:pt x="78" y="261"/>
                      <a:pt x="78" y="261"/>
                    </a:cubicBezTo>
                    <a:cubicBezTo>
                      <a:pt x="78" y="260"/>
                      <a:pt x="78" y="260"/>
                      <a:pt x="78" y="260"/>
                    </a:cubicBezTo>
                    <a:cubicBezTo>
                      <a:pt x="78" y="260"/>
                      <a:pt x="78" y="260"/>
                      <a:pt x="78" y="260"/>
                    </a:cubicBezTo>
                    <a:cubicBezTo>
                      <a:pt x="78" y="260"/>
                      <a:pt x="78" y="260"/>
                      <a:pt x="78" y="260"/>
                    </a:cubicBezTo>
                    <a:cubicBezTo>
                      <a:pt x="79" y="260"/>
                      <a:pt x="79" y="260"/>
                      <a:pt x="79" y="260"/>
                    </a:cubicBezTo>
                    <a:cubicBezTo>
                      <a:pt x="80" y="259"/>
                      <a:pt x="80" y="258"/>
                      <a:pt x="81" y="257"/>
                    </a:cubicBezTo>
                    <a:cubicBezTo>
                      <a:pt x="81" y="256"/>
                      <a:pt x="81" y="256"/>
                      <a:pt x="81" y="256"/>
                    </a:cubicBezTo>
                    <a:cubicBezTo>
                      <a:pt x="81" y="256"/>
                      <a:pt x="81" y="255"/>
                      <a:pt x="81" y="255"/>
                    </a:cubicBezTo>
                    <a:cubicBezTo>
                      <a:pt x="82" y="255"/>
                      <a:pt x="82" y="255"/>
                      <a:pt x="82" y="255"/>
                    </a:cubicBezTo>
                    <a:cubicBezTo>
                      <a:pt x="82" y="255"/>
                      <a:pt x="83" y="255"/>
                      <a:pt x="83" y="255"/>
                    </a:cubicBezTo>
                    <a:cubicBezTo>
                      <a:pt x="85" y="256"/>
                      <a:pt x="85" y="256"/>
                      <a:pt x="85" y="256"/>
                    </a:cubicBezTo>
                    <a:cubicBezTo>
                      <a:pt x="85" y="255"/>
                      <a:pt x="85" y="255"/>
                      <a:pt x="85" y="255"/>
                    </a:cubicBezTo>
                    <a:cubicBezTo>
                      <a:pt x="85" y="254"/>
                      <a:pt x="85" y="254"/>
                      <a:pt x="85" y="254"/>
                    </a:cubicBezTo>
                    <a:cubicBezTo>
                      <a:pt x="85" y="254"/>
                      <a:pt x="85" y="254"/>
                      <a:pt x="85" y="254"/>
                    </a:cubicBezTo>
                    <a:cubicBezTo>
                      <a:pt x="85" y="254"/>
                      <a:pt x="85" y="254"/>
                      <a:pt x="85" y="254"/>
                    </a:cubicBezTo>
                    <a:cubicBezTo>
                      <a:pt x="86" y="254"/>
                      <a:pt x="86" y="254"/>
                      <a:pt x="86" y="254"/>
                    </a:cubicBezTo>
                    <a:cubicBezTo>
                      <a:pt x="87" y="254"/>
                      <a:pt x="88" y="253"/>
                      <a:pt x="89" y="252"/>
                    </a:cubicBezTo>
                    <a:cubicBezTo>
                      <a:pt x="90" y="251"/>
                      <a:pt x="89" y="250"/>
                      <a:pt x="88" y="249"/>
                    </a:cubicBezTo>
                    <a:cubicBezTo>
                      <a:pt x="88" y="248"/>
                      <a:pt x="88" y="248"/>
                      <a:pt x="88" y="247"/>
                    </a:cubicBezTo>
                    <a:cubicBezTo>
                      <a:pt x="88" y="246"/>
                      <a:pt x="88" y="246"/>
                      <a:pt x="88" y="246"/>
                    </a:cubicBezTo>
                    <a:cubicBezTo>
                      <a:pt x="87" y="246"/>
                      <a:pt x="87" y="246"/>
                      <a:pt x="87" y="246"/>
                    </a:cubicBezTo>
                    <a:cubicBezTo>
                      <a:pt x="86" y="246"/>
                      <a:pt x="86" y="246"/>
                      <a:pt x="86" y="246"/>
                    </a:cubicBezTo>
                    <a:cubicBezTo>
                      <a:pt x="85" y="246"/>
                      <a:pt x="85" y="246"/>
                      <a:pt x="85" y="246"/>
                    </a:cubicBezTo>
                    <a:cubicBezTo>
                      <a:pt x="85" y="245"/>
                      <a:pt x="85" y="245"/>
                      <a:pt x="85" y="245"/>
                    </a:cubicBezTo>
                    <a:cubicBezTo>
                      <a:pt x="90" y="245"/>
                      <a:pt x="90" y="245"/>
                      <a:pt x="90" y="245"/>
                    </a:cubicBezTo>
                    <a:cubicBezTo>
                      <a:pt x="90" y="244"/>
                      <a:pt x="90" y="244"/>
                      <a:pt x="90" y="244"/>
                    </a:cubicBezTo>
                    <a:cubicBezTo>
                      <a:pt x="91" y="244"/>
                      <a:pt x="91" y="244"/>
                      <a:pt x="91" y="244"/>
                    </a:cubicBezTo>
                    <a:cubicBezTo>
                      <a:pt x="91" y="244"/>
                      <a:pt x="91" y="244"/>
                      <a:pt x="91" y="244"/>
                    </a:cubicBezTo>
                    <a:cubicBezTo>
                      <a:pt x="92" y="244"/>
                      <a:pt x="92" y="244"/>
                      <a:pt x="92" y="244"/>
                    </a:cubicBezTo>
                    <a:cubicBezTo>
                      <a:pt x="92" y="243"/>
                      <a:pt x="92" y="243"/>
                      <a:pt x="92" y="243"/>
                    </a:cubicBezTo>
                    <a:cubicBezTo>
                      <a:pt x="92" y="242"/>
                      <a:pt x="92" y="242"/>
                      <a:pt x="92" y="242"/>
                    </a:cubicBezTo>
                    <a:cubicBezTo>
                      <a:pt x="92" y="241"/>
                      <a:pt x="92" y="240"/>
                      <a:pt x="92" y="240"/>
                    </a:cubicBezTo>
                    <a:cubicBezTo>
                      <a:pt x="92" y="240"/>
                      <a:pt x="92" y="240"/>
                      <a:pt x="92" y="240"/>
                    </a:cubicBezTo>
                    <a:cubicBezTo>
                      <a:pt x="92" y="240"/>
                      <a:pt x="92" y="240"/>
                      <a:pt x="92" y="240"/>
                    </a:cubicBezTo>
                    <a:cubicBezTo>
                      <a:pt x="92" y="240"/>
                      <a:pt x="93" y="240"/>
                      <a:pt x="93" y="239"/>
                    </a:cubicBezTo>
                    <a:cubicBezTo>
                      <a:pt x="94" y="239"/>
                      <a:pt x="94" y="239"/>
                      <a:pt x="94" y="239"/>
                    </a:cubicBezTo>
                    <a:cubicBezTo>
                      <a:pt x="95" y="238"/>
                      <a:pt x="96" y="237"/>
                      <a:pt x="97" y="236"/>
                    </a:cubicBezTo>
                    <a:cubicBezTo>
                      <a:pt x="98" y="235"/>
                      <a:pt x="98" y="234"/>
                      <a:pt x="98" y="233"/>
                    </a:cubicBezTo>
                    <a:cubicBezTo>
                      <a:pt x="98" y="224"/>
                      <a:pt x="98" y="224"/>
                      <a:pt x="98" y="224"/>
                    </a:cubicBezTo>
                    <a:cubicBezTo>
                      <a:pt x="98" y="224"/>
                      <a:pt x="98" y="224"/>
                      <a:pt x="98" y="224"/>
                    </a:cubicBezTo>
                    <a:cubicBezTo>
                      <a:pt x="98" y="224"/>
                      <a:pt x="98" y="224"/>
                      <a:pt x="98" y="224"/>
                    </a:cubicBezTo>
                    <a:cubicBezTo>
                      <a:pt x="99" y="224"/>
                      <a:pt x="99" y="224"/>
                      <a:pt x="99" y="224"/>
                    </a:cubicBezTo>
                    <a:cubicBezTo>
                      <a:pt x="99" y="223"/>
                      <a:pt x="99" y="223"/>
                      <a:pt x="99" y="223"/>
                    </a:cubicBezTo>
                    <a:cubicBezTo>
                      <a:pt x="99" y="223"/>
                      <a:pt x="99" y="222"/>
                      <a:pt x="100" y="222"/>
                    </a:cubicBezTo>
                    <a:cubicBezTo>
                      <a:pt x="100" y="221"/>
                      <a:pt x="100" y="221"/>
                      <a:pt x="101" y="220"/>
                    </a:cubicBezTo>
                    <a:cubicBezTo>
                      <a:pt x="101" y="220"/>
                      <a:pt x="101" y="220"/>
                      <a:pt x="101" y="220"/>
                    </a:cubicBezTo>
                    <a:cubicBezTo>
                      <a:pt x="101" y="219"/>
                      <a:pt x="101" y="219"/>
                      <a:pt x="103" y="218"/>
                    </a:cubicBezTo>
                    <a:cubicBezTo>
                      <a:pt x="103" y="218"/>
                      <a:pt x="104" y="218"/>
                      <a:pt x="105" y="218"/>
                    </a:cubicBezTo>
                    <a:cubicBezTo>
                      <a:pt x="105" y="218"/>
                      <a:pt x="106" y="218"/>
                      <a:pt x="106" y="218"/>
                    </a:cubicBezTo>
                    <a:cubicBezTo>
                      <a:pt x="107" y="218"/>
                      <a:pt x="107" y="218"/>
                      <a:pt x="108" y="218"/>
                    </a:cubicBezTo>
                    <a:cubicBezTo>
                      <a:pt x="109" y="218"/>
                      <a:pt x="109" y="218"/>
                      <a:pt x="109" y="218"/>
                    </a:cubicBezTo>
                    <a:cubicBezTo>
                      <a:pt x="110" y="218"/>
                      <a:pt x="111" y="218"/>
                      <a:pt x="111" y="217"/>
                    </a:cubicBezTo>
                    <a:cubicBezTo>
                      <a:pt x="111" y="217"/>
                      <a:pt x="111" y="217"/>
                      <a:pt x="111" y="217"/>
                    </a:cubicBezTo>
                    <a:cubicBezTo>
                      <a:pt x="111" y="217"/>
                      <a:pt x="111" y="217"/>
                      <a:pt x="111" y="217"/>
                    </a:cubicBezTo>
                    <a:cubicBezTo>
                      <a:pt x="111" y="217"/>
                      <a:pt x="111" y="217"/>
                      <a:pt x="111" y="217"/>
                    </a:cubicBezTo>
                    <a:cubicBezTo>
                      <a:pt x="111" y="217"/>
                      <a:pt x="111" y="217"/>
                      <a:pt x="111" y="217"/>
                    </a:cubicBezTo>
                    <a:cubicBezTo>
                      <a:pt x="112" y="217"/>
                      <a:pt x="112" y="217"/>
                      <a:pt x="112" y="217"/>
                    </a:cubicBezTo>
                    <a:cubicBezTo>
                      <a:pt x="112" y="216"/>
                      <a:pt x="112" y="216"/>
                      <a:pt x="112" y="216"/>
                    </a:cubicBezTo>
                    <a:cubicBezTo>
                      <a:pt x="112" y="215"/>
                      <a:pt x="112" y="215"/>
                      <a:pt x="112" y="215"/>
                    </a:cubicBezTo>
                    <a:cubicBezTo>
                      <a:pt x="112" y="215"/>
                      <a:pt x="112" y="214"/>
                      <a:pt x="112" y="214"/>
                    </a:cubicBezTo>
                    <a:cubicBezTo>
                      <a:pt x="113" y="214"/>
                      <a:pt x="113" y="214"/>
                      <a:pt x="113" y="214"/>
                    </a:cubicBezTo>
                    <a:cubicBezTo>
                      <a:pt x="113" y="214"/>
                      <a:pt x="113" y="214"/>
                      <a:pt x="114" y="213"/>
                    </a:cubicBezTo>
                    <a:cubicBezTo>
                      <a:pt x="114" y="213"/>
                      <a:pt x="115" y="213"/>
                      <a:pt x="115" y="213"/>
                    </a:cubicBezTo>
                    <a:cubicBezTo>
                      <a:pt x="115" y="212"/>
                      <a:pt x="115" y="212"/>
                      <a:pt x="115" y="212"/>
                    </a:cubicBezTo>
                    <a:cubicBezTo>
                      <a:pt x="116" y="212"/>
                      <a:pt x="116" y="212"/>
                      <a:pt x="116" y="212"/>
                    </a:cubicBezTo>
                    <a:cubicBezTo>
                      <a:pt x="116" y="212"/>
                      <a:pt x="116" y="212"/>
                      <a:pt x="116" y="212"/>
                    </a:cubicBezTo>
                    <a:cubicBezTo>
                      <a:pt x="117" y="212"/>
                      <a:pt x="118" y="212"/>
                      <a:pt x="118" y="211"/>
                    </a:cubicBezTo>
                    <a:cubicBezTo>
                      <a:pt x="118" y="211"/>
                      <a:pt x="119" y="210"/>
                      <a:pt x="119" y="210"/>
                    </a:cubicBezTo>
                    <a:cubicBezTo>
                      <a:pt x="119" y="209"/>
                      <a:pt x="119" y="208"/>
                      <a:pt x="120" y="207"/>
                    </a:cubicBezTo>
                    <a:cubicBezTo>
                      <a:pt x="120" y="207"/>
                      <a:pt x="121" y="207"/>
                      <a:pt x="121" y="207"/>
                    </a:cubicBezTo>
                    <a:cubicBezTo>
                      <a:pt x="123" y="206"/>
                      <a:pt x="124" y="205"/>
                      <a:pt x="124" y="204"/>
                    </a:cubicBezTo>
                    <a:cubicBezTo>
                      <a:pt x="123" y="203"/>
                      <a:pt x="123" y="201"/>
                      <a:pt x="123" y="199"/>
                    </a:cubicBezTo>
                    <a:cubicBezTo>
                      <a:pt x="123" y="199"/>
                      <a:pt x="123" y="198"/>
                      <a:pt x="123" y="197"/>
                    </a:cubicBezTo>
                    <a:cubicBezTo>
                      <a:pt x="123" y="191"/>
                      <a:pt x="123" y="191"/>
                      <a:pt x="123" y="191"/>
                    </a:cubicBezTo>
                    <a:cubicBezTo>
                      <a:pt x="123" y="190"/>
                      <a:pt x="123" y="190"/>
                      <a:pt x="123" y="190"/>
                    </a:cubicBezTo>
                    <a:cubicBezTo>
                      <a:pt x="123" y="190"/>
                      <a:pt x="123" y="190"/>
                      <a:pt x="123" y="190"/>
                    </a:cubicBezTo>
                    <a:cubicBezTo>
                      <a:pt x="122" y="190"/>
                      <a:pt x="122" y="190"/>
                      <a:pt x="122" y="190"/>
                    </a:cubicBezTo>
                    <a:cubicBezTo>
                      <a:pt x="122" y="189"/>
                      <a:pt x="122" y="189"/>
                      <a:pt x="122" y="189"/>
                    </a:cubicBezTo>
                    <a:cubicBezTo>
                      <a:pt x="122" y="188"/>
                      <a:pt x="122" y="188"/>
                      <a:pt x="122" y="188"/>
                    </a:cubicBezTo>
                    <a:cubicBezTo>
                      <a:pt x="122" y="188"/>
                      <a:pt x="122" y="188"/>
                      <a:pt x="122" y="188"/>
                    </a:cubicBezTo>
                    <a:cubicBezTo>
                      <a:pt x="124" y="188"/>
                      <a:pt x="124" y="188"/>
                      <a:pt x="124" y="188"/>
                    </a:cubicBezTo>
                    <a:cubicBezTo>
                      <a:pt x="124" y="188"/>
                      <a:pt x="124" y="188"/>
                      <a:pt x="124" y="188"/>
                    </a:cubicBezTo>
                    <a:cubicBezTo>
                      <a:pt x="125" y="188"/>
                      <a:pt x="125" y="188"/>
                      <a:pt x="125" y="188"/>
                    </a:cubicBezTo>
                    <a:cubicBezTo>
                      <a:pt x="126" y="188"/>
                      <a:pt x="126" y="187"/>
                      <a:pt x="126" y="187"/>
                    </a:cubicBezTo>
                    <a:cubicBezTo>
                      <a:pt x="127" y="186"/>
                      <a:pt x="127" y="186"/>
                      <a:pt x="127" y="186"/>
                    </a:cubicBezTo>
                    <a:cubicBezTo>
                      <a:pt x="127" y="186"/>
                      <a:pt x="127" y="186"/>
                      <a:pt x="127" y="186"/>
                    </a:cubicBezTo>
                    <a:cubicBezTo>
                      <a:pt x="127" y="185"/>
                      <a:pt x="127" y="185"/>
                      <a:pt x="127" y="185"/>
                    </a:cubicBezTo>
                    <a:cubicBezTo>
                      <a:pt x="128" y="185"/>
                      <a:pt x="128" y="185"/>
                      <a:pt x="128" y="185"/>
                    </a:cubicBezTo>
                    <a:cubicBezTo>
                      <a:pt x="128" y="184"/>
                      <a:pt x="128" y="184"/>
                      <a:pt x="128" y="184"/>
                    </a:cubicBezTo>
                    <a:cubicBezTo>
                      <a:pt x="128" y="184"/>
                      <a:pt x="128" y="184"/>
                      <a:pt x="128" y="184"/>
                    </a:cubicBezTo>
                    <a:cubicBezTo>
                      <a:pt x="128" y="184"/>
                      <a:pt x="128" y="184"/>
                      <a:pt x="128" y="184"/>
                    </a:cubicBezTo>
                    <a:cubicBezTo>
                      <a:pt x="128" y="184"/>
                      <a:pt x="128" y="184"/>
                      <a:pt x="128" y="184"/>
                    </a:cubicBezTo>
                    <a:cubicBezTo>
                      <a:pt x="128" y="184"/>
                      <a:pt x="129" y="184"/>
                      <a:pt x="129" y="183"/>
                    </a:cubicBezTo>
                    <a:cubicBezTo>
                      <a:pt x="129" y="183"/>
                      <a:pt x="130" y="182"/>
                      <a:pt x="130" y="182"/>
                    </a:cubicBezTo>
                    <a:cubicBezTo>
                      <a:pt x="131" y="180"/>
                      <a:pt x="132" y="179"/>
                      <a:pt x="133" y="179"/>
                    </a:cubicBezTo>
                    <a:cubicBezTo>
                      <a:pt x="134" y="178"/>
                      <a:pt x="134" y="178"/>
                      <a:pt x="134" y="178"/>
                    </a:cubicBezTo>
                    <a:cubicBezTo>
                      <a:pt x="135" y="177"/>
                      <a:pt x="135" y="176"/>
                      <a:pt x="135" y="176"/>
                    </a:cubicBezTo>
                    <a:cubicBezTo>
                      <a:pt x="135" y="176"/>
                      <a:pt x="135" y="176"/>
                      <a:pt x="135" y="176"/>
                    </a:cubicBezTo>
                    <a:cubicBezTo>
                      <a:pt x="135" y="175"/>
                      <a:pt x="135" y="175"/>
                      <a:pt x="135" y="175"/>
                    </a:cubicBezTo>
                    <a:cubicBezTo>
                      <a:pt x="134" y="175"/>
                      <a:pt x="134" y="175"/>
                      <a:pt x="134" y="175"/>
                    </a:cubicBezTo>
                    <a:cubicBezTo>
                      <a:pt x="133" y="175"/>
                      <a:pt x="133" y="175"/>
                      <a:pt x="133" y="175"/>
                    </a:cubicBezTo>
                    <a:cubicBezTo>
                      <a:pt x="133" y="174"/>
                      <a:pt x="133" y="174"/>
                      <a:pt x="134" y="172"/>
                    </a:cubicBezTo>
                    <a:cubicBezTo>
                      <a:pt x="134" y="172"/>
                      <a:pt x="134" y="172"/>
                      <a:pt x="134" y="172"/>
                    </a:cubicBezTo>
                    <a:cubicBezTo>
                      <a:pt x="134" y="172"/>
                      <a:pt x="134" y="172"/>
                      <a:pt x="134" y="172"/>
                    </a:cubicBezTo>
                    <a:cubicBezTo>
                      <a:pt x="135" y="172"/>
                      <a:pt x="135" y="172"/>
                      <a:pt x="135" y="172"/>
                    </a:cubicBezTo>
                    <a:cubicBezTo>
                      <a:pt x="135" y="166"/>
                      <a:pt x="135" y="166"/>
                      <a:pt x="135" y="166"/>
                    </a:cubicBezTo>
                    <a:cubicBezTo>
                      <a:pt x="134" y="166"/>
                      <a:pt x="134" y="166"/>
                      <a:pt x="134" y="166"/>
                    </a:cubicBezTo>
                    <a:cubicBezTo>
                      <a:pt x="134" y="166"/>
                      <a:pt x="134" y="166"/>
                      <a:pt x="133" y="166"/>
                    </a:cubicBezTo>
                    <a:cubicBezTo>
                      <a:pt x="133" y="166"/>
                      <a:pt x="133" y="166"/>
                      <a:pt x="133" y="166"/>
                    </a:cubicBezTo>
                    <a:cubicBezTo>
                      <a:pt x="133" y="166"/>
                      <a:pt x="133" y="166"/>
                      <a:pt x="133" y="166"/>
                    </a:cubicBezTo>
                    <a:cubicBezTo>
                      <a:pt x="134" y="165"/>
                      <a:pt x="134" y="165"/>
                      <a:pt x="134" y="165"/>
                    </a:cubicBezTo>
                    <a:cubicBezTo>
                      <a:pt x="133" y="165"/>
                      <a:pt x="133" y="165"/>
                      <a:pt x="133" y="165"/>
                    </a:cubicBezTo>
                    <a:cubicBezTo>
                      <a:pt x="132" y="165"/>
                      <a:pt x="132" y="165"/>
                      <a:pt x="131" y="165"/>
                    </a:cubicBezTo>
                    <a:cubicBezTo>
                      <a:pt x="131" y="165"/>
                      <a:pt x="131" y="165"/>
                      <a:pt x="130" y="165"/>
                    </a:cubicBezTo>
                    <a:cubicBezTo>
                      <a:pt x="128" y="165"/>
                      <a:pt x="128" y="164"/>
                      <a:pt x="127" y="164"/>
                    </a:cubicBezTo>
                    <a:cubicBezTo>
                      <a:pt x="126" y="163"/>
                      <a:pt x="126" y="163"/>
                      <a:pt x="126" y="163"/>
                    </a:cubicBezTo>
                    <a:cubicBezTo>
                      <a:pt x="126" y="163"/>
                      <a:pt x="126" y="163"/>
                      <a:pt x="126" y="163"/>
                    </a:cubicBezTo>
                    <a:cubicBezTo>
                      <a:pt x="126" y="162"/>
                      <a:pt x="125" y="162"/>
                      <a:pt x="125" y="162"/>
                    </a:cubicBezTo>
                    <a:cubicBezTo>
                      <a:pt x="124" y="162"/>
                      <a:pt x="124" y="162"/>
                      <a:pt x="124" y="162"/>
                    </a:cubicBezTo>
                    <a:cubicBezTo>
                      <a:pt x="123" y="161"/>
                      <a:pt x="123" y="161"/>
                      <a:pt x="122" y="160"/>
                    </a:cubicBezTo>
                    <a:cubicBezTo>
                      <a:pt x="122" y="160"/>
                      <a:pt x="122" y="160"/>
                      <a:pt x="122" y="160"/>
                    </a:cubicBezTo>
                    <a:cubicBezTo>
                      <a:pt x="122" y="159"/>
                      <a:pt x="121" y="159"/>
                      <a:pt x="121" y="159"/>
                    </a:cubicBezTo>
                    <a:cubicBezTo>
                      <a:pt x="121" y="159"/>
                      <a:pt x="121" y="159"/>
                      <a:pt x="121" y="159"/>
                    </a:cubicBezTo>
                    <a:cubicBezTo>
                      <a:pt x="120" y="159"/>
                      <a:pt x="120" y="159"/>
                      <a:pt x="120" y="159"/>
                    </a:cubicBezTo>
                    <a:cubicBezTo>
                      <a:pt x="119" y="159"/>
                      <a:pt x="119" y="159"/>
                      <a:pt x="119" y="159"/>
                    </a:cubicBezTo>
                    <a:cubicBezTo>
                      <a:pt x="119" y="159"/>
                      <a:pt x="119" y="159"/>
                      <a:pt x="119" y="159"/>
                    </a:cubicBezTo>
                    <a:cubicBezTo>
                      <a:pt x="118" y="159"/>
                      <a:pt x="118" y="159"/>
                      <a:pt x="118" y="159"/>
                    </a:cubicBezTo>
                    <a:cubicBezTo>
                      <a:pt x="117" y="159"/>
                      <a:pt x="117" y="159"/>
                      <a:pt x="117" y="159"/>
                    </a:cubicBezTo>
                    <a:cubicBezTo>
                      <a:pt x="117" y="159"/>
                      <a:pt x="116" y="159"/>
                      <a:pt x="116" y="159"/>
                    </a:cubicBezTo>
                    <a:cubicBezTo>
                      <a:pt x="115" y="159"/>
                      <a:pt x="115" y="158"/>
                      <a:pt x="115" y="158"/>
                    </a:cubicBezTo>
                    <a:cubicBezTo>
                      <a:pt x="115" y="157"/>
                      <a:pt x="114" y="157"/>
                      <a:pt x="112" y="157"/>
                    </a:cubicBezTo>
                    <a:cubicBezTo>
                      <a:pt x="112" y="157"/>
                      <a:pt x="111" y="157"/>
                      <a:pt x="110" y="157"/>
                    </a:cubicBezTo>
                    <a:cubicBezTo>
                      <a:pt x="110" y="157"/>
                      <a:pt x="110" y="157"/>
                      <a:pt x="110" y="157"/>
                    </a:cubicBezTo>
                    <a:cubicBezTo>
                      <a:pt x="108" y="157"/>
                      <a:pt x="108" y="157"/>
                      <a:pt x="108" y="157"/>
                    </a:cubicBezTo>
                    <a:cubicBezTo>
                      <a:pt x="108" y="158"/>
                      <a:pt x="108" y="158"/>
                      <a:pt x="108" y="158"/>
                    </a:cubicBezTo>
                    <a:cubicBezTo>
                      <a:pt x="108" y="157"/>
                      <a:pt x="108" y="156"/>
                      <a:pt x="107" y="156"/>
                    </a:cubicBezTo>
                    <a:cubicBezTo>
                      <a:pt x="106" y="156"/>
                      <a:pt x="106" y="156"/>
                      <a:pt x="105" y="156"/>
                    </a:cubicBezTo>
                    <a:cubicBezTo>
                      <a:pt x="105" y="156"/>
                      <a:pt x="104" y="156"/>
                      <a:pt x="104" y="156"/>
                    </a:cubicBezTo>
                    <a:cubicBezTo>
                      <a:pt x="103" y="156"/>
                      <a:pt x="103" y="156"/>
                      <a:pt x="103" y="156"/>
                    </a:cubicBezTo>
                    <a:cubicBezTo>
                      <a:pt x="103" y="155"/>
                      <a:pt x="103" y="155"/>
                      <a:pt x="103" y="155"/>
                    </a:cubicBezTo>
                    <a:cubicBezTo>
                      <a:pt x="103" y="155"/>
                      <a:pt x="103" y="155"/>
                      <a:pt x="102" y="155"/>
                    </a:cubicBezTo>
                    <a:cubicBezTo>
                      <a:pt x="102" y="155"/>
                      <a:pt x="102" y="155"/>
                      <a:pt x="102" y="155"/>
                    </a:cubicBezTo>
                    <a:cubicBezTo>
                      <a:pt x="102" y="155"/>
                      <a:pt x="102" y="155"/>
                      <a:pt x="102" y="155"/>
                    </a:cubicBezTo>
                    <a:cubicBezTo>
                      <a:pt x="102" y="154"/>
                      <a:pt x="102" y="154"/>
                      <a:pt x="102" y="154"/>
                    </a:cubicBezTo>
                    <a:cubicBezTo>
                      <a:pt x="102" y="154"/>
                      <a:pt x="101" y="153"/>
                      <a:pt x="101" y="153"/>
                    </a:cubicBezTo>
                    <a:cubicBezTo>
                      <a:pt x="100" y="153"/>
                      <a:pt x="100" y="153"/>
                      <a:pt x="100" y="153"/>
                    </a:cubicBezTo>
                    <a:cubicBezTo>
                      <a:pt x="100" y="153"/>
                      <a:pt x="100" y="153"/>
                      <a:pt x="100" y="153"/>
                    </a:cubicBezTo>
                    <a:cubicBezTo>
                      <a:pt x="96" y="153"/>
                      <a:pt x="96" y="153"/>
                      <a:pt x="96" y="153"/>
                    </a:cubicBezTo>
                    <a:cubicBezTo>
                      <a:pt x="94" y="153"/>
                      <a:pt x="94" y="153"/>
                      <a:pt x="94" y="153"/>
                    </a:cubicBezTo>
                    <a:cubicBezTo>
                      <a:pt x="93" y="153"/>
                      <a:pt x="93" y="153"/>
                      <a:pt x="92" y="153"/>
                    </a:cubicBezTo>
                    <a:cubicBezTo>
                      <a:pt x="92" y="153"/>
                      <a:pt x="92" y="153"/>
                      <a:pt x="92" y="153"/>
                    </a:cubicBezTo>
                    <a:cubicBezTo>
                      <a:pt x="91" y="153"/>
                      <a:pt x="91" y="153"/>
                      <a:pt x="91" y="153"/>
                    </a:cubicBezTo>
                    <a:cubicBezTo>
                      <a:pt x="90" y="153"/>
                      <a:pt x="90" y="153"/>
                      <a:pt x="90" y="153"/>
                    </a:cubicBezTo>
                    <a:cubicBezTo>
                      <a:pt x="89" y="153"/>
                      <a:pt x="89" y="153"/>
                      <a:pt x="89" y="153"/>
                    </a:cubicBezTo>
                    <a:cubicBezTo>
                      <a:pt x="89" y="152"/>
                      <a:pt x="89" y="152"/>
                      <a:pt x="89" y="152"/>
                    </a:cubicBezTo>
                    <a:cubicBezTo>
                      <a:pt x="89" y="152"/>
                      <a:pt x="89" y="152"/>
                      <a:pt x="89" y="152"/>
                    </a:cubicBezTo>
                    <a:cubicBezTo>
                      <a:pt x="89" y="152"/>
                      <a:pt x="89" y="152"/>
                      <a:pt x="89" y="152"/>
                    </a:cubicBezTo>
                    <a:cubicBezTo>
                      <a:pt x="90" y="152"/>
                      <a:pt x="90" y="152"/>
                      <a:pt x="90" y="152"/>
                    </a:cubicBezTo>
                    <a:cubicBezTo>
                      <a:pt x="90" y="152"/>
                      <a:pt x="91" y="152"/>
                      <a:pt x="92" y="151"/>
                    </a:cubicBezTo>
                    <a:cubicBezTo>
                      <a:pt x="92" y="151"/>
                      <a:pt x="92" y="151"/>
                      <a:pt x="92" y="151"/>
                    </a:cubicBezTo>
                    <a:cubicBezTo>
                      <a:pt x="95" y="151"/>
                      <a:pt x="95" y="151"/>
                      <a:pt x="95" y="151"/>
                    </a:cubicBezTo>
                    <a:cubicBezTo>
                      <a:pt x="95" y="151"/>
                      <a:pt x="95" y="151"/>
                      <a:pt x="95" y="151"/>
                    </a:cubicBezTo>
                    <a:cubicBezTo>
                      <a:pt x="96" y="150"/>
                      <a:pt x="96" y="150"/>
                      <a:pt x="96" y="150"/>
                    </a:cubicBezTo>
                    <a:cubicBezTo>
                      <a:pt x="96" y="150"/>
                      <a:pt x="96" y="150"/>
                      <a:pt x="96" y="149"/>
                    </a:cubicBezTo>
                    <a:cubicBezTo>
                      <a:pt x="96" y="149"/>
                      <a:pt x="96" y="149"/>
                      <a:pt x="96" y="149"/>
                    </a:cubicBezTo>
                    <a:cubicBezTo>
                      <a:pt x="96" y="148"/>
                      <a:pt x="96" y="147"/>
                      <a:pt x="95" y="146"/>
                    </a:cubicBezTo>
                    <a:cubicBezTo>
                      <a:pt x="94" y="145"/>
                      <a:pt x="93" y="144"/>
                      <a:pt x="92" y="144"/>
                    </a:cubicBezTo>
                    <a:cubicBezTo>
                      <a:pt x="91" y="143"/>
                      <a:pt x="91" y="143"/>
                      <a:pt x="91" y="143"/>
                    </a:cubicBezTo>
                    <a:cubicBezTo>
                      <a:pt x="91" y="143"/>
                      <a:pt x="91" y="143"/>
                      <a:pt x="91" y="143"/>
                    </a:cubicBezTo>
                    <a:cubicBezTo>
                      <a:pt x="91" y="143"/>
                      <a:pt x="91" y="143"/>
                      <a:pt x="91" y="143"/>
                    </a:cubicBezTo>
                    <a:cubicBezTo>
                      <a:pt x="91" y="143"/>
                      <a:pt x="91" y="143"/>
                      <a:pt x="91" y="143"/>
                    </a:cubicBezTo>
                    <a:cubicBezTo>
                      <a:pt x="90" y="143"/>
                      <a:pt x="90" y="143"/>
                      <a:pt x="90" y="143"/>
                    </a:cubicBezTo>
                    <a:cubicBezTo>
                      <a:pt x="90" y="142"/>
                      <a:pt x="90" y="142"/>
                      <a:pt x="90" y="142"/>
                    </a:cubicBezTo>
                    <a:cubicBezTo>
                      <a:pt x="89" y="141"/>
                      <a:pt x="88" y="141"/>
                      <a:pt x="88" y="140"/>
                    </a:cubicBezTo>
                    <a:cubicBezTo>
                      <a:pt x="88" y="140"/>
                      <a:pt x="88" y="140"/>
                      <a:pt x="88" y="140"/>
                    </a:cubicBezTo>
                    <a:cubicBezTo>
                      <a:pt x="88" y="140"/>
                      <a:pt x="88" y="140"/>
                      <a:pt x="88" y="140"/>
                    </a:cubicBezTo>
                    <a:cubicBezTo>
                      <a:pt x="88" y="140"/>
                      <a:pt x="88" y="140"/>
                      <a:pt x="88" y="140"/>
                    </a:cubicBezTo>
                    <a:cubicBezTo>
                      <a:pt x="88" y="139"/>
                      <a:pt x="88" y="139"/>
                      <a:pt x="88" y="139"/>
                    </a:cubicBezTo>
                    <a:cubicBezTo>
                      <a:pt x="87" y="139"/>
                      <a:pt x="87" y="139"/>
                      <a:pt x="87" y="138"/>
                    </a:cubicBezTo>
                    <a:cubicBezTo>
                      <a:pt x="86" y="137"/>
                      <a:pt x="86" y="137"/>
                      <a:pt x="85" y="136"/>
                    </a:cubicBezTo>
                    <a:cubicBezTo>
                      <a:pt x="84" y="136"/>
                      <a:pt x="84" y="136"/>
                      <a:pt x="84" y="136"/>
                    </a:cubicBezTo>
                    <a:cubicBezTo>
                      <a:pt x="84" y="135"/>
                      <a:pt x="83" y="135"/>
                      <a:pt x="83" y="135"/>
                    </a:cubicBezTo>
                    <a:cubicBezTo>
                      <a:pt x="83" y="134"/>
                      <a:pt x="83" y="134"/>
                      <a:pt x="83" y="134"/>
                    </a:cubicBezTo>
                    <a:cubicBezTo>
                      <a:pt x="82" y="134"/>
                      <a:pt x="81" y="133"/>
                      <a:pt x="81" y="133"/>
                    </a:cubicBezTo>
                    <a:cubicBezTo>
                      <a:pt x="80" y="133"/>
                      <a:pt x="80" y="133"/>
                      <a:pt x="80" y="133"/>
                    </a:cubicBezTo>
                    <a:cubicBezTo>
                      <a:pt x="78" y="133"/>
                      <a:pt x="78" y="133"/>
                      <a:pt x="78" y="133"/>
                    </a:cubicBezTo>
                    <a:cubicBezTo>
                      <a:pt x="78" y="131"/>
                      <a:pt x="78" y="131"/>
                      <a:pt x="78" y="131"/>
                    </a:cubicBezTo>
                    <a:cubicBezTo>
                      <a:pt x="77" y="132"/>
                      <a:pt x="77" y="132"/>
                      <a:pt x="77" y="132"/>
                    </a:cubicBezTo>
                    <a:cubicBezTo>
                      <a:pt x="76" y="132"/>
                      <a:pt x="75" y="132"/>
                      <a:pt x="75" y="132"/>
                    </a:cubicBezTo>
                    <a:cubicBezTo>
                      <a:pt x="74" y="132"/>
                      <a:pt x="74" y="132"/>
                      <a:pt x="73" y="131"/>
                    </a:cubicBezTo>
                    <a:cubicBezTo>
                      <a:pt x="72" y="131"/>
                      <a:pt x="72" y="131"/>
                      <a:pt x="72" y="131"/>
                    </a:cubicBezTo>
                    <a:cubicBezTo>
                      <a:pt x="72" y="130"/>
                      <a:pt x="72" y="130"/>
                      <a:pt x="72" y="130"/>
                    </a:cubicBezTo>
                    <a:cubicBezTo>
                      <a:pt x="72" y="130"/>
                      <a:pt x="72" y="129"/>
                      <a:pt x="71" y="129"/>
                    </a:cubicBezTo>
                    <a:cubicBezTo>
                      <a:pt x="70" y="129"/>
                      <a:pt x="70" y="129"/>
                      <a:pt x="70" y="129"/>
                    </a:cubicBezTo>
                    <a:cubicBezTo>
                      <a:pt x="70" y="128"/>
                      <a:pt x="70" y="128"/>
                      <a:pt x="70" y="128"/>
                    </a:cubicBezTo>
                    <a:cubicBezTo>
                      <a:pt x="70" y="128"/>
                      <a:pt x="70" y="128"/>
                      <a:pt x="70" y="127"/>
                    </a:cubicBezTo>
                    <a:cubicBezTo>
                      <a:pt x="69" y="126"/>
                      <a:pt x="68" y="126"/>
                      <a:pt x="68" y="126"/>
                    </a:cubicBezTo>
                    <a:cubicBezTo>
                      <a:pt x="67" y="126"/>
                      <a:pt x="66" y="126"/>
                      <a:pt x="66" y="126"/>
                    </a:cubicBezTo>
                    <a:cubicBezTo>
                      <a:pt x="65" y="126"/>
                      <a:pt x="65" y="126"/>
                      <a:pt x="65" y="126"/>
                    </a:cubicBezTo>
                    <a:cubicBezTo>
                      <a:pt x="64" y="126"/>
                      <a:pt x="64" y="126"/>
                      <a:pt x="63" y="126"/>
                    </a:cubicBezTo>
                    <a:cubicBezTo>
                      <a:pt x="64" y="125"/>
                      <a:pt x="64" y="125"/>
                      <a:pt x="64" y="125"/>
                    </a:cubicBezTo>
                    <a:cubicBezTo>
                      <a:pt x="66" y="123"/>
                      <a:pt x="66" y="123"/>
                      <a:pt x="66" y="123"/>
                    </a:cubicBezTo>
                    <a:cubicBezTo>
                      <a:pt x="64" y="123"/>
                      <a:pt x="64" y="123"/>
                      <a:pt x="64" y="123"/>
                    </a:cubicBezTo>
                    <a:cubicBezTo>
                      <a:pt x="63" y="123"/>
                      <a:pt x="63" y="123"/>
                      <a:pt x="63" y="123"/>
                    </a:cubicBezTo>
                    <a:cubicBezTo>
                      <a:pt x="63" y="123"/>
                      <a:pt x="63" y="123"/>
                      <a:pt x="63" y="123"/>
                    </a:cubicBezTo>
                    <a:cubicBezTo>
                      <a:pt x="63" y="122"/>
                      <a:pt x="63" y="122"/>
                      <a:pt x="63" y="122"/>
                    </a:cubicBezTo>
                    <a:cubicBezTo>
                      <a:pt x="61" y="122"/>
                      <a:pt x="61" y="122"/>
                      <a:pt x="61" y="122"/>
                    </a:cubicBezTo>
                    <a:cubicBezTo>
                      <a:pt x="60" y="122"/>
                      <a:pt x="60" y="122"/>
                      <a:pt x="60" y="123"/>
                    </a:cubicBezTo>
                    <a:cubicBezTo>
                      <a:pt x="60" y="123"/>
                      <a:pt x="60" y="123"/>
                      <a:pt x="60" y="123"/>
                    </a:cubicBezTo>
                    <a:cubicBezTo>
                      <a:pt x="60" y="123"/>
                      <a:pt x="60" y="123"/>
                      <a:pt x="60" y="123"/>
                    </a:cubicBezTo>
                    <a:cubicBezTo>
                      <a:pt x="60" y="123"/>
                      <a:pt x="60" y="123"/>
                      <a:pt x="60" y="123"/>
                    </a:cubicBezTo>
                    <a:cubicBezTo>
                      <a:pt x="59" y="123"/>
                      <a:pt x="59" y="123"/>
                      <a:pt x="59" y="123"/>
                    </a:cubicBezTo>
                    <a:cubicBezTo>
                      <a:pt x="58" y="123"/>
                      <a:pt x="57" y="122"/>
                      <a:pt x="57" y="121"/>
                    </a:cubicBezTo>
                    <a:cubicBezTo>
                      <a:pt x="58" y="120"/>
                      <a:pt x="58" y="120"/>
                      <a:pt x="58" y="120"/>
                    </a:cubicBezTo>
                    <a:cubicBezTo>
                      <a:pt x="56" y="120"/>
                      <a:pt x="56" y="120"/>
                      <a:pt x="56" y="120"/>
                    </a:cubicBezTo>
                    <a:cubicBezTo>
                      <a:pt x="55" y="120"/>
                      <a:pt x="55" y="121"/>
                      <a:pt x="54" y="121"/>
                    </a:cubicBezTo>
                    <a:cubicBezTo>
                      <a:pt x="53" y="121"/>
                      <a:pt x="52" y="120"/>
                      <a:pt x="52" y="120"/>
                    </a:cubicBezTo>
                    <a:cubicBezTo>
                      <a:pt x="51" y="120"/>
                      <a:pt x="50" y="119"/>
                      <a:pt x="50" y="119"/>
                    </a:cubicBezTo>
                    <a:cubicBezTo>
                      <a:pt x="49" y="119"/>
                      <a:pt x="49" y="118"/>
                      <a:pt x="48" y="118"/>
                    </a:cubicBezTo>
                    <a:cubicBezTo>
                      <a:pt x="47" y="118"/>
                      <a:pt x="46" y="117"/>
                      <a:pt x="46" y="117"/>
                    </a:cubicBezTo>
                    <a:cubicBezTo>
                      <a:pt x="45" y="117"/>
                      <a:pt x="45" y="117"/>
                      <a:pt x="45" y="117"/>
                    </a:cubicBezTo>
                    <a:cubicBezTo>
                      <a:pt x="44" y="117"/>
                      <a:pt x="44" y="117"/>
                      <a:pt x="44" y="117"/>
                    </a:cubicBezTo>
                    <a:cubicBezTo>
                      <a:pt x="44" y="117"/>
                      <a:pt x="44" y="117"/>
                      <a:pt x="44" y="117"/>
                    </a:cubicBezTo>
                    <a:cubicBezTo>
                      <a:pt x="43" y="117"/>
                      <a:pt x="43" y="118"/>
                      <a:pt x="43" y="118"/>
                    </a:cubicBezTo>
                    <a:cubicBezTo>
                      <a:pt x="43" y="118"/>
                      <a:pt x="43" y="118"/>
                      <a:pt x="43" y="118"/>
                    </a:cubicBezTo>
                    <a:cubicBezTo>
                      <a:pt x="42" y="117"/>
                      <a:pt x="40" y="117"/>
                      <a:pt x="39" y="117"/>
                    </a:cubicBezTo>
                    <a:cubicBezTo>
                      <a:pt x="38" y="117"/>
                      <a:pt x="38" y="117"/>
                      <a:pt x="38" y="117"/>
                    </a:cubicBezTo>
                    <a:cubicBezTo>
                      <a:pt x="38" y="118"/>
                      <a:pt x="38" y="118"/>
                      <a:pt x="38" y="118"/>
                    </a:cubicBezTo>
                    <a:cubicBezTo>
                      <a:pt x="38" y="119"/>
                      <a:pt x="38" y="119"/>
                      <a:pt x="38" y="119"/>
                    </a:cubicBezTo>
                    <a:cubicBezTo>
                      <a:pt x="38" y="119"/>
                      <a:pt x="38" y="119"/>
                      <a:pt x="38" y="119"/>
                    </a:cubicBezTo>
                    <a:cubicBezTo>
                      <a:pt x="38" y="119"/>
                      <a:pt x="38" y="119"/>
                      <a:pt x="38" y="119"/>
                    </a:cubicBezTo>
                    <a:cubicBezTo>
                      <a:pt x="37" y="119"/>
                      <a:pt x="37" y="119"/>
                      <a:pt x="37" y="119"/>
                    </a:cubicBezTo>
                    <a:cubicBezTo>
                      <a:pt x="37" y="119"/>
                      <a:pt x="36" y="119"/>
                      <a:pt x="35" y="120"/>
                    </a:cubicBezTo>
                    <a:cubicBezTo>
                      <a:pt x="35" y="120"/>
                      <a:pt x="35" y="120"/>
                      <a:pt x="34" y="120"/>
                    </a:cubicBezTo>
                    <a:cubicBezTo>
                      <a:pt x="33" y="120"/>
                      <a:pt x="33" y="120"/>
                      <a:pt x="33" y="120"/>
                    </a:cubicBezTo>
                    <a:cubicBezTo>
                      <a:pt x="32" y="120"/>
                      <a:pt x="32" y="120"/>
                      <a:pt x="32" y="120"/>
                    </a:cubicBezTo>
                    <a:cubicBezTo>
                      <a:pt x="31" y="120"/>
                      <a:pt x="31" y="120"/>
                      <a:pt x="31" y="120"/>
                    </a:cubicBezTo>
                    <a:cubicBezTo>
                      <a:pt x="31" y="121"/>
                      <a:pt x="31" y="121"/>
                      <a:pt x="31" y="121"/>
                    </a:cubicBezTo>
                    <a:cubicBezTo>
                      <a:pt x="31" y="122"/>
                      <a:pt x="32" y="122"/>
                      <a:pt x="32" y="123"/>
                    </a:cubicBezTo>
                    <a:cubicBezTo>
                      <a:pt x="33" y="124"/>
                      <a:pt x="33" y="124"/>
                      <a:pt x="33" y="124"/>
                    </a:cubicBezTo>
                    <a:cubicBezTo>
                      <a:pt x="33" y="124"/>
                      <a:pt x="33" y="124"/>
                      <a:pt x="33" y="124"/>
                    </a:cubicBezTo>
                    <a:cubicBezTo>
                      <a:pt x="33" y="125"/>
                      <a:pt x="33" y="125"/>
                      <a:pt x="33" y="125"/>
                    </a:cubicBezTo>
                    <a:cubicBezTo>
                      <a:pt x="33" y="125"/>
                      <a:pt x="33" y="125"/>
                      <a:pt x="33" y="125"/>
                    </a:cubicBezTo>
                    <a:cubicBezTo>
                      <a:pt x="33" y="125"/>
                      <a:pt x="33" y="126"/>
                      <a:pt x="32" y="126"/>
                    </a:cubicBezTo>
                    <a:cubicBezTo>
                      <a:pt x="32" y="126"/>
                      <a:pt x="32" y="126"/>
                      <a:pt x="32" y="126"/>
                    </a:cubicBezTo>
                    <a:cubicBezTo>
                      <a:pt x="31" y="126"/>
                      <a:pt x="31" y="126"/>
                      <a:pt x="31" y="126"/>
                    </a:cubicBezTo>
                    <a:cubicBezTo>
                      <a:pt x="30" y="126"/>
                      <a:pt x="30" y="126"/>
                      <a:pt x="30" y="126"/>
                    </a:cubicBezTo>
                    <a:cubicBezTo>
                      <a:pt x="30" y="126"/>
                      <a:pt x="30" y="126"/>
                      <a:pt x="30" y="126"/>
                    </a:cubicBezTo>
                    <a:cubicBezTo>
                      <a:pt x="30" y="125"/>
                      <a:pt x="30" y="125"/>
                      <a:pt x="30" y="125"/>
                    </a:cubicBezTo>
                    <a:cubicBezTo>
                      <a:pt x="30" y="125"/>
                      <a:pt x="30" y="125"/>
                      <a:pt x="29" y="125"/>
                    </a:cubicBezTo>
                    <a:cubicBezTo>
                      <a:pt x="29" y="124"/>
                      <a:pt x="29" y="124"/>
                      <a:pt x="29" y="124"/>
                    </a:cubicBezTo>
                    <a:cubicBezTo>
                      <a:pt x="29" y="124"/>
                      <a:pt x="29" y="124"/>
                      <a:pt x="29" y="124"/>
                    </a:cubicBezTo>
                    <a:cubicBezTo>
                      <a:pt x="29" y="123"/>
                      <a:pt x="29" y="123"/>
                      <a:pt x="29" y="123"/>
                    </a:cubicBezTo>
                    <a:cubicBezTo>
                      <a:pt x="28" y="122"/>
                      <a:pt x="27" y="122"/>
                      <a:pt x="27" y="122"/>
                    </a:cubicBezTo>
                    <a:cubicBezTo>
                      <a:pt x="26" y="122"/>
                      <a:pt x="26" y="122"/>
                      <a:pt x="25" y="122"/>
                    </a:cubicBezTo>
                    <a:cubicBezTo>
                      <a:pt x="25" y="122"/>
                      <a:pt x="25" y="122"/>
                      <a:pt x="25" y="122"/>
                    </a:cubicBezTo>
                    <a:cubicBezTo>
                      <a:pt x="24" y="123"/>
                      <a:pt x="23" y="123"/>
                      <a:pt x="23" y="123"/>
                    </a:cubicBezTo>
                    <a:cubicBezTo>
                      <a:pt x="22" y="123"/>
                      <a:pt x="22" y="123"/>
                      <a:pt x="22" y="123"/>
                    </a:cubicBezTo>
                    <a:cubicBezTo>
                      <a:pt x="22" y="123"/>
                      <a:pt x="22" y="123"/>
                      <a:pt x="22" y="123"/>
                    </a:cubicBezTo>
                    <a:cubicBezTo>
                      <a:pt x="22" y="123"/>
                      <a:pt x="22" y="123"/>
                      <a:pt x="22" y="123"/>
                    </a:cubicBezTo>
                    <a:cubicBezTo>
                      <a:pt x="22" y="123"/>
                      <a:pt x="22" y="123"/>
                      <a:pt x="22" y="123"/>
                    </a:cubicBezTo>
                    <a:cubicBezTo>
                      <a:pt x="22" y="122"/>
                      <a:pt x="21" y="122"/>
                      <a:pt x="20" y="122"/>
                    </a:cubicBezTo>
                    <a:cubicBezTo>
                      <a:pt x="20" y="121"/>
                      <a:pt x="20" y="121"/>
                      <a:pt x="20" y="121"/>
                    </a:cubicBezTo>
                    <a:cubicBezTo>
                      <a:pt x="20" y="121"/>
                      <a:pt x="20" y="120"/>
                      <a:pt x="20" y="120"/>
                    </a:cubicBezTo>
                    <a:cubicBezTo>
                      <a:pt x="19" y="120"/>
                      <a:pt x="19" y="120"/>
                      <a:pt x="19" y="120"/>
                    </a:cubicBezTo>
                    <a:cubicBezTo>
                      <a:pt x="19" y="119"/>
                      <a:pt x="19" y="119"/>
                      <a:pt x="19" y="118"/>
                    </a:cubicBezTo>
                    <a:cubicBezTo>
                      <a:pt x="19" y="118"/>
                      <a:pt x="19" y="118"/>
                      <a:pt x="19" y="117"/>
                    </a:cubicBezTo>
                    <a:cubicBezTo>
                      <a:pt x="19" y="117"/>
                      <a:pt x="19" y="117"/>
                      <a:pt x="19" y="117"/>
                    </a:cubicBezTo>
                    <a:cubicBezTo>
                      <a:pt x="19" y="117"/>
                      <a:pt x="20" y="117"/>
                      <a:pt x="20" y="117"/>
                    </a:cubicBezTo>
                    <a:cubicBezTo>
                      <a:pt x="21" y="117"/>
                      <a:pt x="22" y="116"/>
                      <a:pt x="23" y="115"/>
                    </a:cubicBezTo>
                    <a:cubicBezTo>
                      <a:pt x="24" y="114"/>
                      <a:pt x="23" y="113"/>
                      <a:pt x="23" y="112"/>
                    </a:cubicBezTo>
                    <a:cubicBezTo>
                      <a:pt x="23" y="112"/>
                      <a:pt x="23" y="112"/>
                      <a:pt x="23" y="112"/>
                    </a:cubicBezTo>
                    <a:cubicBezTo>
                      <a:pt x="22" y="112"/>
                      <a:pt x="22" y="112"/>
                      <a:pt x="22" y="112"/>
                    </a:cubicBezTo>
                    <a:cubicBezTo>
                      <a:pt x="22" y="112"/>
                      <a:pt x="22" y="111"/>
                      <a:pt x="22" y="111"/>
                    </a:cubicBezTo>
                    <a:cubicBezTo>
                      <a:pt x="22" y="110"/>
                      <a:pt x="22" y="109"/>
                      <a:pt x="22" y="109"/>
                    </a:cubicBezTo>
                    <a:cubicBezTo>
                      <a:pt x="22" y="108"/>
                      <a:pt x="22" y="107"/>
                      <a:pt x="22" y="107"/>
                    </a:cubicBezTo>
                    <a:cubicBezTo>
                      <a:pt x="22" y="107"/>
                      <a:pt x="21" y="106"/>
                      <a:pt x="20" y="106"/>
                    </a:cubicBezTo>
                    <a:cubicBezTo>
                      <a:pt x="19" y="106"/>
                      <a:pt x="19" y="106"/>
                      <a:pt x="19" y="106"/>
                    </a:cubicBezTo>
                    <a:cubicBezTo>
                      <a:pt x="19" y="106"/>
                      <a:pt x="19" y="106"/>
                      <a:pt x="19" y="106"/>
                    </a:cubicBezTo>
                    <a:cubicBezTo>
                      <a:pt x="19" y="106"/>
                      <a:pt x="19" y="106"/>
                      <a:pt x="19" y="106"/>
                    </a:cubicBezTo>
                    <a:cubicBezTo>
                      <a:pt x="18" y="106"/>
                      <a:pt x="18" y="106"/>
                      <a:pt x="18" y="106"/>
                    </a:cubicBezTo>
                    <a:cubicBezTo>
                      <a:pt x="17" y="106"/>
                      <a:pt x="17" y="106"/>
                      <a:pt x="17" y="106"/>
                    </a:cubicBezTo>
                    <a:cubicBezTo>
                      <a:pt x="16" y="106"/>
                      <a:pt x="16" y="105"/>
                      <a:pt x="16" y="105"/>
                    </a:cubicBezTo>
                    <a:cubicBezTo>
                      <a:pt x="16" y="105"/>
                      <a:pt x="16" y="105"/>
                      <a:pt x="16" y="105"/>
                    </a:cubicBezTo>
                    <a:cubicBezTo>
                      <a:pt x="16" y="105"/>
                      <a:pt x="16" y="104"/>
                      <a:pt x="16" y="103"/>
                    </a:cubicBezTo>
                    <a:cubicBezTo>
                      <a:pt x="16" y="103"/>
                      <a:pt x="16" y="103"/>
                      <a:pt x="16" y="103"/>
                    </a:cubicBezTo>
                    <a:cubicBezTo>
                      <a:pt x="17" y="104"/>
                      <a:pt x="17" y="104"/>
                      <a:pt x="17" y="104"/>
                    </a:cubicBezTo>
                    <a:cubicBezTo>
                      <a:pt x="17" y="102"/>
                      <a:pt x="17" y="102"/>
                      <a:pt x="17" y="102"/>
                    </a:cubicBezTo>
                    <a:cubicBezTo>
                      <a:pt x="17" y="101"/>
                      <a:pt x="17" y="101"/>
                      <a:pt x="17" y="101"/>
                    </a:cubicBezTo>
                    <a:cubicBezTo>
                      <a:pt x="17" y="101"/>
                      <a:pt x="17" y="100"/>
                      <a:pt x="17" y="99"/>
                    </a:cubicBezTo>
                    <a:cubicBezTo>
                      <a:pt x="17" y="99"/>
                      <a:pt x="17" y="99"/>
                      <a:pt x="17" y="99"/>
                    </a:cubicBezTo>
                    <a:cubicBezTo>
                      <a:pt x="18" y="99"/>
                      <a:pt x="18" y="99"/>
                      <a:pt x="18" y="99"/>
                    </a:cubicBezTo>
                    <a:cubicBezTo>
                      <a:pt x="18" y="99"/>
                      <a:pt x="18" y="99"/>
                      <a:pt x="18" y="99"/>
                    </a:cubicBezTo>
                    <a:cubicBezTo>
                      <a:pt x="19" y="99"/>
                      <a:pt x="19" y="99"/>
                      <a:pt x="19" y="99"/>
                    </a:cubicBezTo>
                    <a:cubicBezTo>
                      <a:pt x="20" y="99"/>
                      <a:pt x="21" y="99"/>
                      <a:pt x="22" y="96"/>
                    </a:cubicBezTo>
                    <a:cubicBezTo>
                      <a:pt x="22" y="95"/>
                      <a:pt x="22" y="94"/>
                      <a:pt x="22" y="93"/>
                    </a:cubicBezTo>
                    <a:cubicBezTo>
                      <a:pt x="22" y="92"/>
                      <a:pt x="22" y="92"/>
                      <a:pt x="22" y="92"/>
                    </a:cubicBezTo>
                    <a:cubicBezTo>
                      <a:pt x="22" y="92"/>
                      <a:pt x="22" y="92"/>
                      <a:pt x="22" y="92"/>
                    </a:cubicBezTo>
                    <a:cubicBezTo>
                      <a:pt x="20" y="91"/>
                      <a:pt x="20" y="91"/>
                      <a:pt x="20" y="91"/>
                    </a:cubicBezTo>
                    <a:cubicBezTo>
                      <a:pt x="20" y="91"/>
                      <a:pt x="20" y="91"/>
                      <a:pt x="19" y="91"/>
                    </a:cubicBezTo>
                    <a:cubicBezTo>
                      <a:pt x="19" y="91"/>
                      <a:pt x="18" y="91"/>
                      <a:pt x="18" y="92"/>
                    </a:cubicBezTo>
                    <a:cubicBezTo>
                      <a:pt x="16" y="92"/>
                      <a:pt x="16" y="93"/>
                      <a:pt x="15" y="94"/>
                    </a:cubicBezTo>
                    <a:cubicBezTo>
                      <a:pt x="15" y="94"/>
                      <a:pt x="15" y="94"/>
                      <a:pt x="15" y="94"/>
                    </a:cubicBezTo>
                    <a:cubicBezTo>
                      <a:pt x="15" y="94"/>
                      <a:pt x="15" y="94"/>
                      <a:pt x="15" y="94"/>
                    </a:cubicBezTo>
                    <a:cubicBezTo>
                      <a:pt x="15" y="94"/>
                      <a:pt x="15" y="94"/>
                      <a:pt x="15" y="94"/>
                    </a:cubicBezTo>
                    <a:cubicBezTo>
                      <a:pt x="14" y="94"/>
                      <a:pt x="14" y="94"/>
                      <a:pt x="14" y="94"/>
                    </a:cubicBezTo>
                    <a:cubicBezTo>
                      <a:pt x="14" y="95"/>
                      <a:pt x="14" y="95"/>
                      <a:pt x="14" y="95"/>
                    </a:cubicBezTo>
                    <a:cubicBezTo>
                      <a:pt x="14" y="96"/>
                      <a:pt x="14" y="96"/>
                      <a:pt x="14" y="96"/>
                    </a:cubicBezTo>
                    <a:cubicBezTo>
                      <a:pt x="14" y="96"/>
                      <a:pt x="14" y="96"/>
                      <a:pt x="14" y="96"/>
                    </a:cubicBezTo>
                    <a:cubicBezTo>
                      <a:pt x="13" y="96"/>
                      <a:pt x="13" y="96"/>
                      <a:pt x="13" y="96"/>
                    </a:cubicBezTo>
                    <a:cubicBezTo>
                      <a:pt x="13" y="96"/>
                      <a:pt x="13" y="96"/>
                      <a:pt x="13" y="96"/>
                    </a:cubicBezTo>
                    <a:cubicBezTo>
                      <a:pt x="13" y="96"/>
                      <a:pt x="12" y="97"/>
                      <a:pt x="12" y="97"/>
                    </a:cubicBezTo>
                    <a:cubicBezTo>
                      <a:pt x="11" y="97"/>
                      <a:pt x="11" y="97"/>
                      <a:pt x="11" y="97"/>
                    </a:cubicBezTo>
                    <a:cubicBezTo>
                      <a:pt x="11" y="98"/>
                      <a:pt x="11" y="98"/>
                      <a:pt x="11" y="98"/>
                    </a:cubicBezTo>
                    <a:cubicBezTo>
                      <a:pt x="10" y="98"/>
                      <a:pt x="9" y="99"/>
                      <a:pt x="9" y="100"/>
                    </a:cubicBezTo>
                    <a:cubicBezTo>
                      <a:pt x="9" y="99"/>
                      <a:pt x="9" y="99"/>
                      <a:pt x="9" y="99"/>
                    </a:cubicBezTo>
                    <a:cubicBezTo>
                      <a:pt x="9" y="98"/>
                      <a:pt x="9" y="98"/>
                      <a:pt x="9" y="98"/>
                    </a:cubicBezTo>
                    <a:cubicBezTo>
                      <a:pt x="9" y="97"/>
                      <a:pt x="9" y="97"/>
                      <a:pt x="9" y="97"/>
                    </a:cubicBezTo>
                    <a:cubicBezTo>
                      <a:pt x="9" y="96"/>
                      <a:pt x="8" y="96"/>
                      <a:pt x="8" y="96"/>
                    </a:cubicBezTo>
                    <a:cubicBezTo>
                      <a:pt x="7" y="96"/>
                      <a:pt x="7" y="96"/>
                      <a:pt x="7" y="96"/>
                    </a:cubicBezTo>
                    <a:cubicBezTo>
                      <a:pt x="7" y="96"/>
                      <a:pt x="7" y="96"/>
                      <a:pt x="7" y="96"/>
                    </a:cubicBezTo>
                    <a:cubicBezTo>
                      <a:pt x="7" y="95"/>
                      <a:pt x="7" y="95"/>
                      <a:pt x="7" y="95"/>
                    </a:cubicBezTo>
                    <a:cubicBezTo>
                      <a:pt x="7" y="94"/>
                      <a:pt x="7" y="94"/>
                      <a:pt x="7" y="94"/>
                    </a:cubicBezTo>
                    <a:cubicBezTo>
                      <a:pt x="7" y="93"/>
                      <a:pt x="7" y="93"/>
                      <a:pt x="7" y="93"/>
                    </a:cubicBezTo>
                    <a:cubicBezTo>
                      <a:pt x="8" y="93"/>
                      <a:pt x="8" y="93"/>
                      <a:pt x="8" y="93"/>
                    </a:cubicBezTo>
                    <a:cubicBezTo>
                      <a:pt x="9" y="94"/>
                      <a:pt x="9" y="94"/>
                      <a:pt x="9" y="94"/>
                    </a:cubicBezTo>
                    <a:cubicBezTo>
                      <a:pt x="9" y="92"/>
                      <a:pt x="9" y="92"/>
                      <a:pt x="9" y="92"/>
                    </a:cubicBezTo>
                    <a:cubicBezTo>
                      <a:pt x="9" y="92"/>
                      <a:pt x="9" y="92"/>
                      <a:pt x="9" y="92"/>
                    </a:cubicBezTo>
                    <a:cubicBezTo>
                      <a:pt x="9" y="92"/>
                      <a:pt x="9" y="92"/>
                      <a:pt x="9" y="92"/>
                    </a:cubicBezTo>
                    <a:cubicBezTo>
                      <a:pt x="10" y="92"/>
                      <a:pt x="10" y="92"/>
                      <a:pt x="10" y="92"/>
                    </a:cubicBezTo>
                    <a:cubicBezTo>
                      <a:pt x="10" y="91"/>
                      <a:pt x="10" y="91"/>
                      <a:pt x="10" y="91"/>
                    </a:cubicBezTo>
                    <a:cubicBezTo>
                      <a:pt x="10" y="91"/>
                      <a:pt x="10" y="91"/>
                      <a:pt x="10" y="91"/>
                    </a:cubicBezTo>
                    <a:cubicBezTo>
                      <a:pt x="10" y="90"/>
                      <a:pt x="10" y="89"/>
                      <a:pt x="10" y="89"/>
                    </a:cubicBezTo>
                    <a:cubicBezTo>
                      <a:pt x="10" y="89"/>
                      <a:pt x="10" y="89"/>
                      <a:pt x="10" y="89"/>
                    </a:cubicBezTo>
                    <a:cubicBezTo>
                      <a:pt x="12" y="89"/>
                      <a:pt x="12" y="89"/>
                      <a:pt x="12" y="89"/>
                    </a:cubicBezTo>
                    <a:cubicBezTo>
                      <a:pt x="12" y="88"/>
                      <a:pt x="12" y="88"/>
                      <a:pt x="12" y="88"/>
                    </a:cubicBezTo>
                    <a:cubicBezTo>
                      <a:pt x="12" y="87"/>
                      <a:pt x="12" y="87"/>
                      <a:pt x="12" y="87"/>
                    </a:cubicBezTo>
                    <a:cubicBezTo>
                      <a:pt x="11" y="86"/>
                      <a:pt x="12" y="85"/>
                      <a:pt x="12" y="85"/>
                    </a:cubicBezTo>
                    <a:cubicBezTo>
                      <a:pt x="12" y="85"/>
                      <a:pt x="12" y="85"/>
                      <a:pt x="12" y="85"/>
                    </a:cubicBezTo>
                    <a:cubicBezTo>
                      <a:pt x="13" y="85"/>
                      <a:pt x="13" y="85"/>
                      <a:pt x="13" y="85"/>
                    </a:cubicBezTo>
                    <a:cubicBezTo>
                      <a:pt x="13" y="84"/>
                      <a:pt x="13" y="84"/>
                      <a:pt x="13" y="84"/>
                    </a:cubicBezTo>
                    <a:cubicBezTo>
                      <a:pt x="13" y="83"/>
                      <a:pt x="13" y="83"/>
                      <a:pt x="13" y="83"/>
                    </a:cubicBezTo>
                    <a:cubicBezTo>
                      <a:pt x="13" y="83"/>
                      <a:pt x="13" y="82"/>
                      <a:pt x="13" y="82"/>
                    </a:cubicBezTo>
                    <a:cubicBezTo>
                      <a:pt x="13" y="82"/>
                      <a:pt x="13" y="82"/>
                      <a:pt x="13" y="82"/>
                    </a:cubicBezTo>
                    <a:cubicBezTo>
                      <a:pt x="14" y="82"/>
                      <a:pt x="14" y="82"/>
                      <a:pt x="14" y="82"/>
                    </a:cubicBezTo>
                    <a:cubicBezTo>
                      <a:pt x="14" y="81"/>
                      <a:pt x="14" y="81"/>
                      <a:pt x="14" y="81"/>
                    </a:cubicBezTo>
                    <a:cubicBezTo>
                      <a:pt x="14" y="80"/>
                      <a:pt x="14" y="80"/>
                      <a:pt x="14" y="80"/>
                    </a:cubicBezTo>
                    <a:cubicBezTo>
                      <a:pt x="15" y="79"/>
                      <a:pt x="15" y="79"/>
                      <a:pt x="15" y="79"/>
                    </a:cubicBezTo>
                    <a:cubicBezTo>
                      <a:pt x="15" y="79"/>
                      <a:pt x="15" y="79"/>
                      <a:pt x="15" y="79"/>
                    </a:cubicBezTo>
                    <a:cubicBezTo>
                      <a:pt x="15" y="79"/>
                      <a:pt x="15" y="79"/>
                      <a:pt x="15" y="79"/>
                    </a:cubicBezTo>
                    <a:cubicBezTo>
                      <a:pt x="15" y="79"/>
                      <a:pt x="16" y="79"/>
                      <a:pt x="16" y="78"/>
                    </a:cubicBezTo>
                    <a:cubicBezTo>
                      <a:pt x="16" y="77"/>
                      <a:pt x="16" y="77"/>
                      <a:pt x="16" y="77"/>
                    </a:cubicBezTo>
                    <a:cubicBezTo>
                      <a:pt x="17" y="77"/>
                      <a:pt x="17" y="76"/>
                      <a:pt x="18" y="76"/>
                    </a:cubicBezTo>
                    <a:cubicBezTo>
                      <a:pt x="19" y="75"/>
                      <a:pt x="20" y="74"/>
                      <a:pt x="20" y="73"/>
                    </a:cubicBezTo>
                    <a:cubicBezTo>
                      <a:pt x="20" y="72"/>
                      <a:pt x="20" y="72"/>
                      <a:pt x="20" y="72"/>
                    </a:cubicBezTo>
                    <a:cubicBezTo>
                      <a:pt x="20" y="72"/>
                      <a:pt x="20" y="72"/>
                      <a:pt x="20" y="72"/>
                    </a:cubicBezTo>
                    <a:cubicBezTo>
                      <a:pt x="21" y="72"/>
                      <a:pt x="21" y="72"/>
                      <a:pt x="21" y="72"/>
                    </a:cubicBezTo>
                    <a:cubicBezTo>
                      <a:pt x="22" y="72"/>
                      <a:pt x="22" y="72"/>
                      <a:pt x="22" y="72"/>
                    </a:cubicBezTo>
                    <a:cubicBezTo>
                      <a:pt x="22" y="73"/>
                      <a:pt x="23" y="73"/>
                      <a:pt x="23" y="73"/>
                    </a:cubicBezTo>
                    <a:cubicBezTo>
                      <a:pt x="24" y="73"/>
                      <a:pt x="24" y="73"/>
                      <a:pt x="24" y="73"/>
                    </a:cubicBezTo>
                    <a:cubicBezTo>
                      <a:pt x="25" y="73"/>
                      <a:pt x="26" y="72"/>
                      <a:pt x="27" y="72"/>
                    </a:cubicBezTo>
                    <a:cubicBezTo>
                      <a:pt x="27" y="71"/>
                      <a:pt x="27" y="71"/>
                      <a:pt x="27" y="71"/>
                    </a:cubicBezTo>
                    <a:cubicBezTo>
                      <a:pt x="28" y="71"/>
                      <a:pt x="29" y="70"/>
                      <a:pt x="30" y="70"/>
                    </a:cubicBezTo>
                    <a:cubicBezTo>
                      <a:pt x="30" y="70"/>
                      <a:pt x="30" y="70"/>
                      <a:pt x="30" y="70"/>
                    </a:cubicBezTo>
                    <a:cubicBezTo>
                      <a:pt x="31" y="70"/>
                      <a:pt x="31" y="70"/>
                      <a:pt x="31" y="70"/>
                    </a:cubicBezTo>
                    <a:cubicBezTo>
                      <a:pt x="31" y="70"/>
                      <a:pt x="31" y="70"/>
                      <a:pt x="31" y="70"/>
                    </a:cubicBezTo>
                    <a:cubicBezTo>
                      <a:pt x="32" y="71"/>
                      <a:pt x="33" y="72"/>
                      <a:pt x="33" y="73"/>
                    </a:cubicBezTo>
                    <a:cubicBezTo>
                      <a:pt x="33" y="75"/>
                      <a:pt x="33" y="76"/>
                      <a:pt x="33" y="77"/>
                    </a:cubicBezTo>
                    <a:cubicBezTo>
                      <a:pt x="32" y="77"/>
                      <a:pt x="32" y="77"/>
                      <a:pt x="32" y="77"/>
                    </a:cubicBezTo>
                    <a:cubicBezTo>
                      <a:pt x="31" y="77"/>
                      <a:pt x="31" y="77"/>
                      <a:pt x="31" y="77"/>
                    </a:cubicBezTo>
                    <a:cubicBezTo>
                      <a:pt x="31" y="79"/>
                      <a:pt x="31" y="79"/>
                      <a:pt x="31" y="79"/>
                    </a:cubicBezTo>
                    <a:cubicBezTo>
                      <a:pt x="31" y="80"/>
                      <a:pt x="32" y="80"/>
                      <a:pt x="32" y="80"/>
                    </a:cubicBezTo>
                    <a:cubicBezTo>
                      <a:pt x="32" y="80"/>
                      <a:pt x="32" y="80"/>
                      <a:pt x="32" y="80"/>
                    </a:cubicBezTo>
                    <a:cubicBezTo>
                      <a:pt x="33" y="81"/>
                      <a:pt x="33" y="81"/>
                      <a:pt x="33" y="81"/>
                    </a:cubicBezTo>
                    <a:cubicBezTo>
                      <a:pt x="33" y="81"/>
                      <a:pt x="33" y="81"/>
                      <a:pt x="33" y="81"/>
                    </a:cubicBezTo>
                    <a:cubicBezTo>
                      <a:pt x="32" y="82"/>
                      <a:pt x="32" y="82"/>
                      <a:pt x="32" y="82"/>
                    </a:cubicBezTo>
                    <a:cubicBezTo>
                      <a:pt x="34" y="82"/>
                      <a:pt x="34" y="82"/>
                      <a:pt x="34" y="82"/>
                    </a:cubicBezTo>
                    <a:cubicBezTo>
                      <a:pt x="36" y="82"/>
                      <a:pt x="36" y="79"/>
                      <a:pt x="36" y="78"/>
                    </a:cubicBezTo>
                    <a:cubicBezTo>
                      <a:pt x="36" y="77"/>
                      <a:pt x="36" y="76"/>
                      <a:pt x="36" y="76"/>
                    </a:cubicBezTo>
                    <a:cubicBezTo>
                      <a:pt x="36" y="76"/>
                      <a:pt x="36" y="76"/>
                      <a:pt x="36" y="76"/>
                    </a:cubicBezTo>
                    <a:cubicBezTo>
                      <a:pt x="37" y="76"/>
                      <a:pt x="37" y="76"/>
                      <a:pt x="37" y="76"/>
                    </a:cubicBezTo>
                    <a:cubicBezTo>
                      <a:pt x="37" y="75"/>
                      <a:pt x="37" y="75"/>
                      <a:pt x="37" y="75"/>
                    </a:cubicBezTo>
                    <a:cubicBezTo>
                      <a:pt x="37" y="75"/>
                      <a:pt x="37" y="75"/>
                      <a:pt x="37" y="75"/>
                    </a:cubicBezTo>
                    <a:cubicBezTo>
                      <a:pt x="37" y="74"/>
                      <a:pt x="37" y="73"/>
                      <a:pt x="38" y="73"/>
                    </a:cubicBezTo>
                    <a:cubicBezTo>
                      <a:pt x="38" y="73"/>
                      <a:pt x="38" y="73"/>
                      <a:pt x="38" y="73"/>
                    </a:cubicBezTo>
                    <a:cubicBezTo>
                      <a:pt x="39" y="73"/>
                      <a:pt x="39" y="73"/>
                      <a:pt x="39" y="73"/>
                    </a:cubicBezTo>
                    <a:cubicBezTo>
                      <a:pt x="39" y="72"/>
                      <a:pt x="39" y="72"/>
                      <a:pt x="39" y="72"/>
                    </a:cubicBezTo>
                    <a:cubicBezTo>
                      <a:pt x="39" y="72"/>
                      <a:pt x="39" y="72"/>
                      <a:pt x="39" y="72"/>
                    </a:cubicBezTo>
                    <a:cubicBezTo>
                      <a:pt x="39" y="70"/>
                      <a:pt x="39" y="69"/>
                      <a:pt x="39" y="69"/>
                    </a:cubicBezTo>
                    <a:cubicBezTo>
                      <a:pt x="39" y="69"/>
                      <a:pt x="39" y="69"/>
                      <a:pt x="39" y="69"/>
                    </a:cubicBezTo>
                    <a:cubicBezTo>
                      <a:pt x="39" y="69"/>
                      <a:pt x="39" y="69"/>
                      <a:pt x="39" y="69"/>
                    </a:cubicBezTo>
                    <a:cubicBezTo>
                      <a:pt x="39" y="69"/>
                      <a:pt x="39" y="69"/>
                      <a:pt x="39" y="69"/>
                    </a:cubicBezTo>
                    <a:cubicBezTo>
                      <a:pt x="40" y="69"/>
                      <a:pt x="40" y="69"/>
                      <a:pt x="40" y="69"/>
                    </a:cubicBezTo>
                    <a:cubicBezTo>
                      <a:pt x="40" y="69"/>
                      <a:pt x="40" y="69"/>
                      <a:pt x="40" y="69"/>
                    </a:cubicBezTo>
                    <a:cubicBezTo>
                      <a:pt x="41" y="69"/>
                      <a:pt x="42" y="69"/>
                      <a:pt x="42" y="68"/>
                    </a:cubicBezTo>
                    <a:cubicBezTo>
                      <a:pt x="42" y="68"/>
                      <a:pt x="42" y="68"/>
                      <a:pt x="42" y="68"/>
                    </a:cubicBezTo>
                    <a:cubicBezTo>
                      <a:pt x="42" y="68"/>
                      <a:pt x="43" y="67"/>
                      <a:pt x="43" y="67"/>
                    </a:cubicBezTo>
                    <a:cubicBezTo>
                      <a:pt x="44" y="68"/>
                      <a:pt x="44" y="68"/>
                      <a:pt x="44" y="68"/>
                    </a:cubicBezTo>
                    <a:cubicBezTo>
                      <a:pt x="45" y="68"/>
                      <a:pt x="45" y="68"/>
                      <a:pt x="45" y="68"/>
                    </a:cubicBezTo>
                    <a:cubicBezTo>
                      <a:pt x="45" y="67"/>
                      <a:pt x="45" y="67"/>
                      <a:pt x="45" y="67"/>
                    </a:cubicBezTo>
                    <a:cubicBezTo>
                      <a:pt x="45" y="66"/>
                      <a:pt x="45" y="66"/>
                      <a:pt x="45" y="66"/>
                    </a:cubicBezTo>
                    <a:cubicBezTo>
                      <a:pt x="45" y="66"/>
                      <a:pt x="45" y="65"/>
                      <a:pt x="44" y="64"/>
                    </a:cubicBezTo>
                    <a:cubicBezTo>
                      <a:pt x="43" y="64"/>
                      <a:pt x="43" y="64"/>
                      <a:pt x="43" y="64"/>
                    </a:cubicBezTo>
                    <a:cubicBezTo>
                      <a:pt x="43" y="63"/>
                      <a:pt x="43" y="63"/>
                      <a:pt x="43" y="63"/>
                    </a:cubicBezTo>
                    <a:cubicBezTo>
                      <a:pt x="43" y="63"/>
                      <a:pt x="43" y="63"/>
                      <a:pt x="43" y="63"/>
                    </a:cubicBezTo>
                    <a:cubicBezTo>
                      <a:pt x="45" y="63"/>
                      <a:pt x="45" y="63"/>
                      <a:pt x="45" y="63"/>
                    </a:cubicBezTo>
                    <a:cubicBezTo>
                      <a:pt x="45" y="63"/>
                      <a:pt x="45" y="63"/>
                      <a:pt x="45" y="63"/>
                    </a:cubicBezTo>
                    <a:cubicBezTo>
                      <a:pt x="46" y="63"/>
                      <a:pt x="46" y="63"/>
                      <a:pt x="46" y="63"/>
                    </a:cubicBezTo>
                    <a:cubicBezTo>
                      <a:pt x="47" y="63"/>
                      <a:pt x="47" y="63"/>
                      <a:pt x="47" y="62"/>
                    </a:cubicBezTo>
                    <a:cubicBezTo>
                      <a:pt x="48" y="62"/>
                      <a:pt x="48" y="61"/>
                      <a:pt x="49" y="60"/>
                    </a:cubicBezTo>
                    <a:cubicBezTo>
                      <a:pt x="50" y="60"/>
                      <a:pt x="50" y="59"/>
                      <a:pt x="51" y="59"/>
                    </a:cubicBezTo>
                    <a:cubicBezTo>
                      <a:pt x="52" y="59"/>
                      <a:pt x="52" y="59"/>
                      <a:pt x="52" y="59"/>
                    </a:cubicBezTo>
                    <a:cubicBezTo>
                      <a:pt x="52" y="59"/>
                      <a:pt x="53" y="59"/>
                      <a:pt x="53" y="58"/>
                    </a:cubicBezTo>
                    <a:cubicBezTo>
                      <a:pt x="53" y="58"/>
                      <a:pt x="53" y="58"/>
                      <a:pt x="53" y="58"/>
                    </a:cubicBezTo>
                    <a:cubicBezTo>
                      <a:pt x="54" y="58"/>
                      <a:pt x="54" y="57"/>
                      <a:pt x="54" y="57"/>
                    </a:cubicBezTo>
                    <a:cubicBezTo>
                      <a:pt x="55" y="56"/>
                      <a:pt x="55" y="56"/>
                      <a:pt x="55" y="56"/>
                    </a:cubicBezTo>
                    <a:cubicBezTo>
                      <a:pt x="55" y="56"/>
                      <a:pt x="55" y="56"/>
                      <a:pt x="55" y="56"/>
                    </a:cubicBezTo>
                    <a:cubicBezTo>
                      <a:pt x="56" y="56"/>
                      <a:pt x="56" y="56"/>
                      <a:pt x="56" y="55"/>
                    </a:cubicBezTo>
                    <a:cubicBezTo>
                      <a:pt x="56" y="54"/>
                      <a:pt x="56" y="54"/>
                      <a:pt x="56" y="54"/>
                    </a:cubicBezTo>
                    <a:cubicBezTo>
                      <a:pt x="56" y="52"/>
                      <a:pt x="56" y="52"/>
                      <a:pt x="56" y="52"/>
                    </a:cubicBezTo>
                    <a:cubicBezTo>
                      <a:pt x="56" y="52"/>
                      <a:pt x="57" y="52"/>
                      <a:pt x="57" y="51"/>
                    </a:cubicBezTo>
                    <a:cubicBezTo>
                      <a:pt x="58" y="50"/>
                      <a:pt x="59" y="48"/>
                      <a:pt x="61" y="47"/>
                    </a:cubicBezTo>
                    <a:cubicBezTo>
                      <a:pt x="61" y="47"/>
                      <a:pt x="61" y="47"/>
                      <a:pt x="61" y="47"/>
                    </a:cubicBezTo>
                    <a:cubicBezTo>
                      <a:pt x="62" y="47"/>
                      <a:pt x="62" y="47"/>
                      <a:pt x="62" y="47"/>
                    </a:cubicBezTo>
                    <a:cubicBezTo>
                      <a:pt x="63" y="47"/>
                      <a:pt x="63" y="47"/>
                      <a:pt x="63" y="46"/>
                    </a:cubicBezTo>
                    <a:cubicBezTo>
                      <a:pt x="63" y="46"/>
                      <a:pt x="63" y="46"/>
                      <a:pt x="63" y="46"/>
                    </a:cubicBezTo>
                    <a:cubicBezTo>
                      <a:pt x="63" y="46"/>
                      <a:pt x="63" y="46"/>
                      <a:pt x="63" y="46"/>
                    </a:cubicBezTo>
                    <a:cubicBezTo>
                      <a:pt x="64" y="46"/>
                      <a:pt x="64" y="46"/>
                      <a:pt x="64" y="46"/>
                    </a:cubicBezTo>
                    <a:cubicBezTo>
                      <a:pt x="64" y="46"/>
                      <a:pt x="64" y="46"/>
                      <a:pt x="64" y="46"/>
                    </a:cubicBezTo>
                    <a:cubicBezTo>
                      <a:pt x="66" y="46"/>
                      <a:pt x="66" y="46"/>
                      <a:pt x="66" y="46"/>
                    </a:cubicBezTo>
                    <a:cubicBezTo>
                      <a:pt x="67" y="46"/>
                      <a:pt x="68" y="45"/>
                      <a:pt x="68" y="45"/>
                    </a:cubicBezTo>
                    <a:cubicBezTo>
                      <a:pt x="68" y="45"/>
                      <a:pt x="68" y="45"/>
                      <a:pt x="68" y="45"/>
                    </a:cubicBezTo>
                    <a:cubicBezTo>
                      <a:pt x="68" y="45"/>
                      <a:pt x="68" y="45"/>
                      <a:pt x="68" y="45"/>
                    </a:cubicBezTo>
                    <a:cubicBezTo>
                      <a:pt x="69" y="44"/>
                      <a:pt x="69" y="44"/>
                      <a:pt x="69" y="44"/>
                    </a:cubicBezTo>
                    <a:cubicBezTo>
                      <a:pt x="69" y="43"/>
                      <a:pt x="69" y="42"/>
                      <a:pt x="69" y="42"/>
                    </a:cubicBezTo>
                    <a:cubicBezTo>
                      <a:pt x="69" y="41"/>
                      <a:pt x="69" y="41"/>
                      <a:pt x="69" y="41"/>
                    </a:cubicBezTo>
                    <a:cubicBezTo>
                      <a:pt x="69" y="40"/>
                      <a:pt x="69" y="40"/>
                      <a:pt x="69" y="40"/>
                    </a:cubicBezTo>
                    <a:cubicBezTo>
                      <a:pt x="70" y="40"/>
                      <a:pt x="70" y="40"/>
                      <a:pt x="70" y="40"/>
                    </a:cubicBezTo>
                    <a:cubicBezTo>
                      <a:pt x="70" y="39"/>
                      <a:pt x="70" y="39"/>
                      <a:pt x="70" y="39"/>
                    </a:cubicBezTo>
                    <a:cubicBezTo>
                      <a:pt x="70" y="39"/>
                      <a:pt x="71" y="39"/>
                      <a:pt x="71" y="39"/>
                    </a:cubicBezTo>
                    <a:cubicBezTo>
                      <a:pt x="71" y="39"/>
                      <a:pt x="71" y="39"/>
                      <a:pt x="71" y="39"/>
                    </a:cubicBezTo>
                    <a:cubicBezTo>
                      <a:pt x="72" y="39"/>
                      <a:pt x="72" y="39"/>
                      <a:pt x="72" y="39"/>
                    </a:cubicBezTo>
                    <a:cubicBezTo>
                      <a:pt x="72" y="37"/>
                      <a:pt x="72" y="37"/>
                      <a:pt x="72" y="37"/>
                    </a:cubicBezTo>
                    <a:cubicBezTo>
                      <a:pt x="72" y="37"/>
                      <a:pt x="72" y="37"/>
                      <a:pt x="72" y="37"/>
                    </a:cubicBezTo>
                    <a:cubicBezTo>
                      <a:pt x="73" y="37"/>
                      <a:pt x="73" y="37"/>
                      <a:pt x="73" y="37"/>
                    </a:cubicBezTo>
                    <a:cubicBezTo>
                      <a:pt x="74" y="37"/>
                      <a:pt x="74" y="37"/>
                      <a:pt x="74" y="37"/>
                    </a:cubicBezTo>
                    <a:cubicBezTo>
                      <a:pt x="75" y="37"/>
                      <a:pt x="75" y="37"/>
                      <a:pt x="75" y="37"/>
                    </a:cubicBezTo>
                    <a:cubicBezTo>
                      <a:pt x="75" y="36"/>
                      <a:pt x="75" y="36"/>
                      <a:pt x="75" y="36"/>
                    </a:cubicBezTo>
                    <a:cubicBezTo>
                      <a:pt x="75" y="36"/>
                      <a:pt x="75" y="36"/>
                      <a:pt x="75" y="36"/>
                    </a:cubicBezTo>
                    <a:cubicBezTo>
                      <a:pt x="75" y="36"/>
                      <a:pt x="75" y="36"/>
                      <a:pt x="75" y="36"/>
                    </a:cubicBezTo>
                    <a:cubicBezTo>
                      <a:pt x="76" y="36"/>
                      <a:pt x="76" y="36"/>
                      <a:pt x="76" y="36"/>
                    </a:cubicBezTo>
                    <a:cubicBezTo>
                      <a:pt x="77" y="36"/>
                      <a:pt x="78" y="35"/>
                      <a:pt x="78" y="35"/>
                    </a:cubicBezTo>
                    <a:cubicBezTo>
                      <a:pt x="78" y="34"/>
                      <a:pt x="78" y="34"/>
                      <a:pt x="78" y="34"/>
                    </a:cubicBezTo>
                    <a:cubicBezTo>
                      <a:pt x="78" y="35"/>
                      <a:pt x="78" y="35"/>
                      <a:pt x="78" y="35"/>
                    </a:cubicBezTo>
                    <a:cubicBezTo>
                      <a:pt x="78" y="35"/>
                      <a:pt x="78" y="35"/>
                      <a:pt x="78" y="35"/>
                    </a:cubicBezTo>
                    <a:cubicBezTo>
                      <a:pt x="80" y="35"/>
                      <a:pt x="80" y="35"/>
                      <a:pt x="80" y="35"/>
                    </a:cubicBezTo>
                    <a:cubicBezTo>
                      <a:pt x="81" y="35"/>
                      <a:pt x="81" y="35"/>
                      <a:pt x="81" y="35"/>
                    </a:cubicBezTo>
                    <a:cubicBezTo>
                      <a:pt x="81" y="35"/>
                      <a:pt x="82" y="34"/>
                      <a:pt x="82" y="34"/>
                    </a:cubicBezTo>
                    <a:cubicBezTo>
                      <a:pt x="82" y="33"/>
                      <a:pt x="82" y="33"/>
                      <a:pt x="82" y="33"/>
                    </a:cubicBezTo>
                    <a:cubicBezTo>
                      <a:pt x="83" y="33"/>
                      <a:pt x="83" y="32"/>
                      <a:pt x="83" y="31"/>
                    </a:cubicBezTo>
                    <a:cubicBezTo>
                      <a:pt x="83" y="30"/>
                      <a:pt x="83" y="30"/>
                      <a:pt x="83" y="30"/>
                    </a:cubicBezTo>
                    <a:cubicBezTo>
                      <a:pt x="80" y="30"/>
                      <a:pt x="80" y="30"/>
                      <a:pt x="80" y="30"/>
                    </a:cubicBezTo>
                    <a:cubicBezTo>
                      <a:pt x="79" y="30"/>
                      <a:pt x="79" y="30"/>
                      <a:pt x="79" y="31"/>
                    </a:cubicBezTo>
                    <a:cubicBezTo>
                      <a:pt x="78" y="31"/>
                      <a:pt x="78" y="31"/>
                      <a:pt x="78" y="31"/>
                    </a:cubicBezTo>
                    <a:cubicBezTo>
                      <a:pt x="78" y="31"/>
                      <a:pt x="78" y="31"/>
                      <a:pt x="78" y="31"/>
                    </a:cubicBezTo>
                    <a:cubicBezTo>
                      <a:pt x="77" y="31"/>
                      <a:pt x="77" y="31"/>
                      <a:pt x="77" y="31"/>
                    </a:cubicBezTo>
                    <a:cubicBezTo>
                      <a:pt x="76" y="30"/>
                      <a:pt x="76" y="30"/>
                      <a:pt x="76" y="30"/>
                    </a:cubicBezTo>
                    <a:cubicBezTo>
                      <a:pt x="76" y="30"/>
                      <a:pt x="76" y="30"/>
                      <a:pt x="76" y="30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78" y="30"/>
                      <a:pt x="78" y="30"/>
                      <a:pt x="78" y="30"/>
                    </a:cubicBezTo>
                    <a:cubicBezTo>
                      <a:pt x="78" y="29"/>
                      <a:pt x="78" y="29"/>
                      <a:pt x="78" y="29"/>
                    </a:cubicBezTo>
                    <a:cubicBezTo>
                      <a:pt x="78" y="29"/>
                      <a:pt x="78" y="29"/>
                      <a:pt x="78" y="29"/>
                    </a:cubicBezTo>
                    <a:cubicBezTo>
                      <a:pt x="79" y="29"/>
                      <a:pt x="79" y="29"/>
                      <a:pt x="79" y="29"/>
                    </a:cubicBezTo>
                    <a:cubicBezTo>
                      <a:pt x="80" y="29"/>
                      <a:pt x="80" y="29"/>
                      <a:pt x="80" y="29"/>
                    </a:cubicBezTo>
                    <a:cubicBezTo>
                      <a:pt x="80" y="29"/>
                      <a:pt x="80" y="29"/>
                      <a:pt x="80" y="29"/>
                    </a:cubicBezTo>
                    <a:cubicBezTo>
                      <a:pt x="81" y="27"/>
                      <a:pt x="81" y="27"/>
                      <a:pt x="81" y="27"/>
                    </a:cubicBezTo>
                    <a:cubicBezTo>
                      <a:pt x="81" y="27"/>
                      <a:pt x="81" y="27"/>
                      <a:pt x="81" y="27"/>
                    </a:cubicBezTo>
                    <a:cubicBezTo>
                      <a:pt x="82" y="27"/>
                      <a:pt x="82" y="27"/>
                      <a:pt x="82" y="27"/>
                    </a:cubicBezTo>
                    <a:cubicBezTo>
                      <a:pt x="82" y="27"/>
                      <a:pt x="82" y="27"/>
                      <a:pt x="82" y="27"/>
                    </a:cubicBezTo>
                    <a:cubicBezTo>
                      <a:pt x="93" y="27"/>
                      <a:pt x="93" y="27"/>
                      <a:pt x="93" y="27"/>
                    </a:cubicBezTo>
                    <a:cubicBezTo>
                      <a:pt x="93" y="27"/>
                      <a:pt x="93" y="27"/>
                      <a:pt x="93" y="27"/>
                    </a:cubicBezTo>
                    <a:cubicBezTo>
                      <a:pt x="93" y="26"/>
                      <a:pt x="93" y="26"/>
                      <a:pt x="93" y="26"/>
                    </a:cubicBezTo>
                    <a:cubicBezTo>
                      <a:pt x="94" y="26"/>
                      <a:pt x="94" y="26"/>
                      <a:pt x="94" y="26"/>
                    </a:cubicBezTo>
                    <a:cubicBezTo>
                      <a:pt x="95" y="26"/>
                      <a:pt x="95" y="26"/>
                      <a:pt x="95" y="26"/>
                    </a:cubicBezTo>
                    <a:cubicBezTo>
                      <a:pt x="95" y="25"/>
                      <a:pt x="95" y="25"/>
                      <a:pt x="95" y="25"/>
                    </a:cubicBezTo>
                    <a:cubicBezTo>
                      <a:pt x="95" y="25"/>
                      <a:pt x="95" y="25"/>
                      <a:pt x="95" y="25"/>
                    </a:cubicBezTo>
                    <a:cubicBezTo>
                      <a:pt x="95" y="25"/>
                      <a:pt x="95" y="25"/>
                      <a:pt x="95" y="25"/>
                    </a:cubicBezTo>
                    <a:cubicBezTo>
                      <a:pt x="96" y="24"/>
                      <a:pt x="96" y="24"/>
                      <a:pt x="96" y="24"/>
                    </a:cubicBezTo>
                    <a:cubicBezTo>
                      <a:pt x="96" y="23"/>
                      <a:pt x="96" y="23"/>
                      <a:pt x="96" y="23"/>
                    </a:cubicBezTo>
                    <a:cubicBezTo>
                      <a:pt x="97" y="23"/>
                      <a:pt x="97" y="23"/>
                      <a:pt x="97" y="23"/>
                    </a:cubicBezTo>
                    <a:cubicBezTo>
                      <a:pt x="97" y="23"/>
                      <a:pt x="97" y="23"/>
                      <a:pt x="98" y="23"/>
                    </a:cubicBezTo>
                    <a:cubicBezTo>
                      <a:pt x="98" y="23"/>
                      <a:pt x="99" y="23"/>
                      <a:pt x="99" y="23"/>
                    </a:cubicBezTo>
                    <a:cubicBezTo>
                      <a:pt x="100" y="23"/>
                      <a:pt x="100" y="23"/>
                      <a:pt x="101" y="23"/>
                    </a:cubicBezTo>
                    <a:cubicBezTo>
                      <a:pt x="101" y="23"/>
                      <a:pt x="101" y="23"/>
                      <a:pt x="101" y="23"/>
                    </a:cubicBezTo>
                    <a:cubicBezTo>
                      <a:pt x="101" y="23"/>
                      <a:pt x="101" y="23"/>
                      <a:pt x="101" y="23"/>
                    </a:cubicBezTo>
                    <a:cubicBezTo>
                      <a:pt x="102" y="23"/>
                      <a:pt x="102" y="23"/>
                      <a:pt x="102" y="23"/>
                    </a:cubicBezTo>
                    <a:cubicBezTo>
                      <a:pt x="103" y="23"/>
                      <a:pt x="103" y="22"/>
                      <a:pt x="103" y="22"/>
                    </a:cubicBezTo>
                    <a:cubicBezTo>
                      <a:pt x="104" y="21"/>
                      <a:pt x="104" y="21"/>
                      <a:pt x="104" y="20"/>
                    </a:cubicBezTo>
                    <a:cubicBezTo>
                      <a:pt x="103" y="19"/>
                      <a:pt x="103" y="18"/>
                      <a:pt x="103" y="18"/>
                    </a:cubicBezTo>
                    <a:cubicBezTo>
                      <a:pt x="103" y="18"/>
                      <a:pt x="103" y="18"/>
                      <a:pt x="103" y="18"/>
                    </a:cubicBezTo>
                    <a:cubicBezTo>
                      <a:pt x="102" y="17"/>
                      <a:pt x="102" y="17"/>
                      <a:pt x="102" y="16"/>
                    </a:cubicBezTo>
                    <a:cubicBezTo>
                      <a:pt x="102" y="11"/>
                      <a:pt x="102" y="11"/>
                      <a:pt x="102" y="11"/>
                    </a:cubicBezTo>
                    <a:cubicBezTo>
                      <a:pt x="101" y="11"/>
                      <a:pt x="101" y="11"/>
                      <a:pt x="101" y="11"/>
                    </a:cubicBezTo>
                    <a:cubicBezTo>
                      <a:pt x="100" y="11"/>
                      <a:pt x="100" y="12"/>
                      <a:pt x="99" y="12"/>
                    </a:cubicBezTo>
                    <a:cubicBezTo>
                      <a:pt x="99" y="12"/>
                      <a:pt x="99" y="12"/>
                      <a:pt x="99" y="12"/>
                    </a:cubicBezTo>
                    <a:cubicBezTo>
                      <a:pt x="98" y="13"/>
                      <a:pt x="98" y="13"/>
                      <a:pt x="98" y="13"/>
                    </a:cubicBezTo>
                    <a:cubicBezTo>
                      <a:pt x="97" y="12"/>
                      <a:pt x="97" y="12"/>
                      <a:pt x="97" y="12"/>
                    </a:cubicBezTo>
                    <a:cubicBezTo>
                      <a:pt x="97" y="12"/>
                      <a:pt x="97" y="12"/>
                      <a:pt x="97" y="12"/>
                    </a:cubicBezTo>
                    <a:cubicBezTo>
                      <a:pt x="96" y="12"/>
                      <a:pt x="96" y="12"/>
                      <a:pt x="96" y="12"/>
                    </a:cubicBezTo>
                    <a:cubicBezTo>
                      <a:pt x="96" y="12"/>
                      <a:pt x="96" y="12"/>
                      <a:pt x="96" y="12"/>
                    </a:cubicBezTo>
                    <a:cubicBezTo>
                      <a:pt x="97" y="12"/>
                      <a:pt x="97" y="12"/>
                      <a:pt x="97" y="12"/>
                    </a:cubicBezTo>
                    <a:cubicBezTo>
                      <a:pt x="98" y="12"/>
                      <a:pt x="98" y="12"/>
                      <a:pt x="98" y="12"/>
                    </a:cubicBezTo>
                    <a:cubicBezTo>
                      <a:pt x="98" y="10"/>
                      <a:pt x="98" y="10"/>
                      <a:pt x="98" y="10"/>
                    </a:cubicBezTo>
                    <a:cubicBezTo>
                      <a:pt x="98" y="9"/>
                      <a:pt x="97" y="8"/>
                      <a:pt x="96" y="8"/>
                    </a:cubicBezTo>
                    <a:cubicBezTo>
                      <a:pt x="96" y="8"/>
                      <a:pt x="96" y="8"/>
                      <a:pt x="96" y="8"/>
                    </a:cubicBezTo>
                    <a:cubicBezTo>
                      <a:pt x="96" y="8"/>
                      <a:pt x="96" y="8"/>
                      <a:pt x="96" y="8"/>
                    </a:cubicBezTo>
                    <a:cubicBezTo>
                      <a:pt x="90" y="8"/>
                      <a:pt x="90" y="8"/>
                      <a:pt x="90" y="8"/>
                    </a:cubicBezTo>
                    <a:cubicBezTo>
                      <a:pt x="89" y="8"/>
                      <a:pt x="89" y="9"/>
                      <a:pt x="88" y="9"/>
                    </a:cubicBezTo>
                    <a:cubicBezTo>
                      <a:pt x="88" y="10"/>
                      <a:pt x="88" y="11"/>
                      <a:pt x="87" y="11"/>
                    </a:cubicBezTo>
                    <a:cubicBezTo>
                      <a:pt x="87" y="11"/>
                      <a:pt x="86" y="11"/>
                      <a:pt x="86" y="11"/>
                    </a:cubicBezTo>
                    <a:cubicBezTo>
                      <a:pt x="85" y="11"/>
                      <a:pt x="85" y="11"/>
                      <a:pt x="85" y="11"/>
                    </a:cubicBezTo>
                    <a:cubicBezTo>
                      <a:pt x="85" y="11"/>
                      <a:pt x="85" y="11"/>
                      <a:pt x="85" y="11"/>
                    </a:cubicBezTo>
                    <a:cubicBezTo>
                      <a:pt x="81" y="11"/>
                      <a:pt x="81" y="11"/>
                      <a:pt x="81" y="11"/>
                    </a:cubicBezTo>
                    <a:cubicBezTo>
                      <a:pt x="81" y="12"/>
                      <a:pt x="81" y="12"/>
                      <a:pt x="81" y="12"/>
                    </a:cubicBezTo>
                    <a:cubicBezTo>
                      <a:pt x="81" y="13"/>
                      <a:pt x="81" y="13"/>
                      <a:pt x="81" y="13"/>
                    </a:cubicBezTo>
                    <a:cubicBezTo>
                      <a:pt x="82" y="14"/>
                      <a:pt x="82" y="15"/>
                      <a:pt x="81" y="15"/>
                    </a:cubicBezTo>
                    <a:cubicBezTo>
                      <a:pt x="81" y="15"/>
                      <a:pt x="81" y="15"/>
                      <a:pt x="81" y="15"/>
                    </a:cubicBezTo>
                    <a:cubicBezTo>
                      <a:pt x="80" y="16"/>
                      <a:pt x="80" y="16"/>
                      <a:pt x="80" y="17"/>
                    </a:cubicBezTo>
                    <a:cubicBezTo>
                      <a:pt x="80" y="17"/>
                      <a:pt x="80" y="17"/>
                      <a:pt x="80" y="17"/>
                    </a:cubicBezTo>
                    <a:cubicBezTo>
                      <a:pt x="80" y="18"/>
                      <a:pt x="80" y="18"/>
                      <a:pt x="80" y="18"/>
                    </a:cubicBezTo>
                    <a:cubicBezTo>
                      <a:pt x="79" y="18"/>
                      <a:pt x="79" y="18"/>
                      <a:pt x="79" y="18"/>
                    </a:cubicBezTo>
                    <a:cubicBezTo>
                      <a:pt x="79" y="18"/>
                      <a:pt x="79" y="18"/>
                      <a:pt x="79" y="18"/>
                    </a:cubicBezTo>
                    <a:cubicBezTo>
                      <a:pt x="78" y="18"/>
                      <a:pt x="77" y="19"/>
                      <a:pt x="76" y="19"/>
                    </a:cubicBezTo>
                    <a:cubicBezTo>
                      <a:pt x="75" y="20"/>
                      <a:pt x="75" y="20"/>
                      <a:pt x="75" y="20"/>
                    </a:cubicBezTo>
                    <a:cubicBezTo>
                      <a:pt x="75" y="21"/>
                      <a:pt x="74" y="21"/>
                      <a:pt x="74" y="21"/>
                    </a:cubicBezTo>
                    <a:cubicBezTo>
                      <a:pt x="73" y="21"/>
                      <a:pt x="73" y="22"/>
                      <a:pt x="73" y="23"/>
                    </a:cubicBezTo>
                    <a:cubicBezTo>
                      <a:pt x="73" y="23"/>
                      <a:pt x="73" y="23"/>
                      <a:pt x="73" y="23"/>
                    </a:cubicBezTo>
                    <a:cubicBezTo>
                      <a:pt x="72" y="23"/>
                      <a:pt x="72" y="23"/>
                      <a:pt x="72" y="23"/>
                    </a:cubicBezTo>
                    <a:cubicBezTo>
                      <a:pt x="72" y="23"/>
                      <a:pt x="72" y="23"/>
                      <a:pt x="72" y="23"/>
                    </a:cubicBezTo>
                    <a:cubicBezTo>
                      <a:pt x="72" y="23"/>
                      <a:pt x="72" y="23"/>
                      <a:pt x="72" y="23"/>
                    </a:cubicBezTo>
                    <a:cubicBezTo>
                      <a:pt x="72" y="22"/>
                      <a:pt x="72" y="22"/>
                      <a:pt x="72" y="22"/>
                    </a:cubicBezTo>
                    <a:cubicBezTo>
                      <a:pt x="72" y="22"/>
                      <a:pt x="73" y="22"/>
                      <a:pt x="73" y="21"/>
                    </a:cubicBezTo>
                    <a:cubicBezTo>
                      <a:pt x="73" y="20"/>
                      <a:pt x="73" y="19"/>
                      <a:pt x="72" y="18"/>
                    </a:cubicBezTo>
                    <a:cubicBezTo>
                      <a:pt x="72" y="18"/>
                      <a:pt x="72" y="18"/>
                      <a:pt x="72" y="18"/>
                    </a:cubicBezTo>
                    <a:cubicBezTo>
                      <a:pt x="72" y="17"/>
                      <a:pt x="72" y="17"/>
                      <a:pt x="72" y="17"/>
                    </a:cubicBezTo>
                    <a:cubicBezTo>
                      <a:pt x="72" y="17"/>
                      <a:pt x="72" y="16"/>
                      <a:pt x="72" y="16"/>
                    </a:cubicBezTo>
                    <a:cubicBezTo>
                      <a:pt x="72" y="16"/>
                      <a:pt x="72" y="16"/>
                      <a:pt x="72" y="16"/>
                    </a:cubicBezTo>
                    <a:cubicBezTo>
                      <a:pt x="73" y="16"/>
                      <a:pt x="73" y="16"/>
                      <a:pt x="73" y="16"/>
                    </a:cubicBezTo>
                    <a:cubicBezTo>
                      <a:pt x="73" y="14"/>
                      <a:pt x="73" y="14"/>
                      <a:pt x="73" y="14"/>
                    </a:cubicBezTo>
                    <a:cubicBezTo>
                      <a:pt x="73" y="14"/>
                      <a:pt x="73" y="14"/>
                      <a:pt x="73" y="14"/>
                    </a:cubicBezTo>
                    <a:cubicBezTo>
                      <a:pt x="74" y="14"/>
                      <a:pt x="74" y="14"/>
                      <a:pt x="74" y="14"/>
                    </a:cubicBezTo>
                    <a:cubicBezTo>
                      <a:pt x="75" y="14"/>
                      <a:pt x="75" y="13"/>
                      <a:pt x="75" y="13"/>
                    </a:cubicBezTo>
                    <a:cubicBezTo>
                      <a:pt x="75" y="13"/>
                      <a:pt x="75" y="13"/>
                      <a:pt x="75" y="13"/>
                    </a:cubicBezTo>
                    <a:cubicBezTo>
                      <a:pt x="75" y="11"/>
                      <a:pt x="75" y="11"/>
                      <a:pt x="75" y="11"/>
                    </a:cubicBezTo>
                    <a:cubicBezTo>
                      <a:pt x="75" y="10"/>
                      <a:pt x="75" y="10"/>
                      <a:pt x="75" y="10"/>
                    </a:cubicBezTo>
                    <a:cubicBezTo>
                      <a:pt x="75" y="10"/>
                      <a:pt x="75" y="10"/>
                      <a:pt x="75" y="10"/>
                    </a:cubicBezTo>
                    <a:cubicBezTo>
                      <a:pt x="76" y="10"/>
                      <a:pt x="76" y="10"/>
                      <a:pt x="76" y="10"/>
                    </a:cubicBezTo>
                    <a:cubicBezTo>
                      <a:pt x="76" y="9"/>
                      <a:pt x="76" y="9"/>
                      <a:pt x="76" y="9"/>
                    </a:cubicBezTo>
                    <a:cubicBezTo>
                      <a:pt x="76" y="9"/>
                      <a:pt x="76" y="9"/>
                      <a:pt x="76" y="9"/>
                    </a:cubicBezTo>
                    <a:cubicBezTo>
                      <a:pt x="76" y="9"/>
                      <a:pt x="76" y="9"/>
                      <a:pt x="76" y="9"/>
                    </a:cubicBezTo>
                    <a:cubicBezTo>
                      <a:pt x="76" y="9"/>
                      <a:pt x="76" y="9"/>
                      <a:pt x="76" y="9"/>
                    </a:cubicBezTo>
                    <a:cubicBezTo>
                      <a:pt x="77" y="9"/>
                      <a:pt x="77" y="9"/>
                      <a:pt x="77" y="9"/>
                    </a:cubicBezTo>
                    <a:cubicBezTo>
                      <a:pt x="80" y="9"/>
                      <a:pt x="80" y="9"/>
                      <a:pt x="80" y="9"/>
                    </a:cubicBezTo>
                    <a:cubicBezTo>
                      <a:pt x="80" y="9"/>
                      <a:pt x="80" y="9"/>
                      <a:pt x="80" y="9"/>
                    </a:cubicBezTo>
                    <a:cubicBezTo>
                      <a:pt x="80" y="9"/>
                      <a:pt x="80" y="9"/>
                      <a:pt x="80" y="9"/>
                    </a:cubicBezTo>
                    <a:cubicBezTo>
                      <a:pt x="81" y="9"/>
                      <a:pt x="82" y="8"/>
                      <a:pt x="82" y="8"/>
                    </a:cubicBezTo>
                    <a:cubicBezTo>
                      <a:pt x="82" y="7"/>
                      <a:pt x="82" y="7"/>
                      <a:pt x="82" y="7"/>
                    </a:cubicBezTo>
                    <a:cubicBezTo>
                      <a:pt x="83" y="7"/>
                      <a:pt x="83" y="7"/>
                      <a:pt x="83" y="7"/>
                    </a:cubicBezTo>
                    <a:cubicBezTo>
                      <a:pt x="85" y="7"/>
                      <a:pt x="85" y="7"/>
                      <a:pt x="85" y="7"/>
                    </a:cubicBezTo>
                    <a:cubicBezTo>
                      <a:pt x="86" y="7"/>
                      <a:pt x="86" y="7"/>
                      <a:pt x="86" y="6"/>
                    </a:cubicBezTo>
                    <a:cubicBezTo>
                      <a:pt x="86" y="6"/>
                      <a:pt x="86" y="6"/>
                      <a:pt x="86" y="6"/>
                    </a:cubicBezTo>
                    <a:cubicBezTo>
                      <a:pt x="86" y="6"/>
                      <a:pt x="86" y="6"/>
                      <a:pt x="86" y="6"/>
                    </a:cubicBezTo>
                    <a:cubicBezTo>
                      <a:pt x="86" y="6"/>
                      <a:pt x="86" y="6"/>
                      <a:pt x="86" y="6"/>
                    </a:cubicBezTo>
                    <a:cubicBezTo>
                      <a:pt x="87" y="6"/>
                      <a:pt x="87" y="6"/>
                      <a:pt x="87" y="6"/>
                    </a:cubicBezTo>
                    <a:cubicBezTo>
                      <a:pt x="87" y="6"/>
                      <a:pt x="87" y="6"/>
                      <a:pt x="87" y="6"/>
                    </a:cubicBezTo>
                    <a:cubicBezTo>
                      <a:pt x="88" y="5"/>
                      <a:pt x="88" y="5"/>
                      <a:pt x="88" y="4"/>
                    </a:cubicBezTo>
                    <a:cubicBezTo>
                      <a:pt x="89" y="3"/>
                      <a:pt x="89" y="2"/>
                      <a:pt x="89" y="2"/>
                    </a:cubicBezTo>
                    <a:cubicBezTo>
                      <a:pt x="88" y="0"/>
                      <a:pt x="87" y="0"/>
                      <a:pt x="86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69" name="Freeform 43">
                <a:extLst>
                  <a:ext uri="{FF2B5EF4-FFF2-40B4-BE49-F238E27FC236}">
                    <a16:creationId xmlns:a16="http://schemas.microsoft.com/office/drawing/2014/main" id="{82D6BC3F-DCE1-42C3-A3BC-89738FEAEB2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64" y="2301"/>
                <a:ext cx="31" cy="55"/>
              </a:xfrm>
              <a:custGeom>
                <a:avLst/>
                <a:gdLst>
                  <a:gd name="T0" fmla="*/ 12 w 13"/>
                  <a:gd name="T1" fmla="*/ 0 h 23"/>
                  <a:gd name="T2" fmla="*/ 12 w 13"/>
                  <a:gd name="T3" fmla="*/ 0 h 23"/>
                  <a:gd name="T4" fmla="*/ 12 w 13"/>
                  <a:gd name="T5" fmla="*/ 0 h 23"/>
                  <a:gd name="T6" fmla="*/ 12 w 13"/>
                  <a:gd name="T7" fmla="*/ 0 h 23"/>
                  <a:gd name="T8" fmla="*/ 9 w 13"/>
                  <a:gd name="T9" fmla="*/ 0 h 23"/>
                  <a:gd name="T10" fmla="*/ 7 w 13"/>
                  <a:gd name="T11" fmla="*/ 2 h 23"/>
                  <a:gd name="T12" fmla="*/ 6 w 13"/>
                  <a:gd name="T13" fmla="*/ 4 h 23"/>
                  <a:gd name="T14" fmla="*/ 5 w 13"/>
                  <a:gd name="T15" fmla="*/ 6 h 23"/>
                  <a:gd name="T16" fmla="*/ 5 w 13"/>
                  <a:gd name="T17" fmla="*/ 6 h 23"/>
                  <a:gd name="T18" fmla="*/ 4 w 13"/>
                  <a:gd name="T19" fmla="*/ 7 h 23"/>
                  <a:gd name="T20" fmla="*/ 3 w 13"/>
                  <a:gd name="T21" fmla="*/ 9 h 23"/>
                  <a:gd name="T22" fmla="*/ 3 w 13"/>
                  <a:gd name="T23" fmla="*/ 9 h 23"/>
                  <a:gd name="T24" fmla="*/ 3 w 13"/>
                  <a:gd name="T25" fmla="*/ 10 h 23"/>
                  <a:gd name="T26" fmla="*/ 2 w 13"/>
                  <a:gd name="T27" fmla="*/ 14 h 23"/>
                  <a:gd name="T28" fmla="*/ 2 w 13"/>
                  <a:gd name="T29" fmla="*/ 14 h 23"/>
                  <a:gd name="T30" fmla="*/ 1 w 13"/>
                  <a:gd name="T31" fmla="*/ 14 h 23"/>
                  <a:gd name="T32" fmla="*/ 0 w 13"/>
                  <a:gd name="T33" fmla="*/ 19 h 23"/>
                  <a:gd name="T34" fmla="*/ 1 w 13"/>
                  <a:gd name="T35" fmla="*/ 21 h 23"/>
                  <a:gd name="T36" fmla="*/ 0 w 13"/>
                  <a:gd name="T37" fmla="*/ 22 h 23"/>
                  <a:gd name="T38" fmla="*/ 1 w 13"/>
                  <a:gd name="T39" fmla="*/ 23 h 23"/>
                  <a:gd name="T40" fmla="*/ 2 w 13"/>
                  <a:gd name="T41" fmla="*/ 23 h 23"/>
                  <a:gd name="T42" fmla="*/ 6 w 13"/>
                  <a:gd name="T43" fmla="*/ 19 h 23"/>
                  <a:gd name="T44" fmla="*/ 6 w 13"/>
                  <a:gd name="T45" fmla="*/ 18 h 23"/>
                  <a:gd name="T46" fmla="*/ 7 w 13"/>
                  <a:gd name="T47" fmla="*/ 18 h 23"/>
                  <a:gd name="T48" fmla="*/ 7 w 13"/>
                  <a:gd name="T49" fmla="*/ 16 h 23"/>
                  <a:gd name="T50" fmla="*/ 7 w 13"/>
                  <a:gd name="T51" fmla="*/ 14 h 23"/>
                  <a:gd name="T52" fmla="*/ 7 w 13"/>
                  <a:gd name="T53" fmla="*/ 14 h 23"/>
                  <a:gd name="T54" fmla="*/ 7 w 13"/>
                  <a:gd name="T55" fmla="*/ 13 h 23"/>
                  <a:gd name="T56" fmla="*/ 7 w 13"/>
                  <a:gd name="T57" fmla="*/ 12 h 23"/>
                  <a:gd name="T58" fmla="*/ 7 w 13"/>
                  <a:gd name="T59" fmla="*/ 12 h 23"/>
                  <a:gd name="T60" fmla="*/ 8 w 13"/>
                  <a:gd name="T61" fmla="*/ 10 h 23"/>
                  <a:gd name="T62" fmla="*/ 8 w 13"/>
                  <a:gd name="T63" fmla="*/ 10 h 23"/>
                  <a:gd name="T64" fmla="*/ 8 w 13"/>
                  <a:gd name="T65" fmla="*/ 9 h 23"/>
                  <a:gd name="T66" fmla="*/ 8 w 13"/>
                  <a:gd name="T67" fmla="*/ 9 h 23"/>
                  <a:gd name="T68" fmla="*/ 9 w 13"/>
                  <a:gd name="T69" fmla="*/ 9 h 23"/>
                  <a:gd name="T70" fmla="*/ 12 w 13"/>
                  <a:gd name="T71" fmla="*/ 2 h 23"/>
                  <a:gd name="T72" fmla="*/ 12 w 13"/>
                  <a:gd name="T73" fmla="*/ 3 h 23"/>
                  <a:gd name="T74" fmla="*/ 11 w 13"/>
                  <a:gd name="T75" fmla="*/ 3 h 23"/>
                  <a:gd name="T76" fmla="*/ 11 w 13"/>
                  <a:gd name="T77" fmla="*/ 2 h 23"/>
                  <a:gd name="T78" fmla="*/ 10 w 13"/>
                  <a:gd name="T79" fmla="*/ 1 h 23"/>
                  <a:gd name="T80" fmla="*/ 10 w 13"/>
                  <a:gd name="T81" fmla="*/ 0 h 23"/>
                  <a:gd name="T82" fmla="*/ 9 w 13"/>
                  <a:gd name="T83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3" h="23">
                    <a:moveTo>
                      <a:pt x="12" y="0"/>
                    </a:moveTo>
                    <a:cubicBezTo>
                      <a:pt x="12" y="0"/>
                      <a:pt x="12" y="0"/>
                      <a:pt x="12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2" y="0"/>
                      <a:pt x="12" y="0"/>
                      <a:pt x="12" y="0"/>
                    </a:cubicBezTo>
                    <a:moveTo>
                      <a:pt x="9" y="0"/>
                    </a:moveTo>
                    <a:cubicBezTo>
                      <a:pt x="9" y="1"/>
                      <a:pt x="8" y="1"/>
                      <a:pt x="7" y="2"/>
                    </a:cubicBezTo>
                    <a:cubicBezTo>
                      <a:pt x="7" y="3"/>
                      <a:pt x="6" y="3"/>
                      <a:pt x="6" y="4"/>
                    </a:cubicBezTo>
                    <a:cubicBezTo>
                      <a:pt x="5" y="4"/>
                      <a:pt x="5" y="5"/>
                      <a:pt x="5" y="6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3" y="7"/>
                      <a:pt x="3" y="8"/>
                      <a:pt x="3" y="9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3" y="10"/>
                      <a:pt x="3" y="10"/>
                      <a:pt x="3" y="10"/>
                    </a:cubicBezTo>
                    <a:cubicBezTo>
                      <a:pt x="2" y="11"/>
                      <a:pt x="2" y="12"/>
                      <a:pt x="2" y="14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1" y="14"/>
                      <a:pt x="1" y="14"/>
                      <a:pt x="1" y="14"/>
                    </a:cubicBezTo>
                    <a:cubicBezTo>
                      <a:pt x="0" y="15"/>
                      <a:pt x="0" y="17"/>
                      <a:pt x="0" y="19"/>
                    </a:cubicBezTo>
                    <a:cubicBezTo>
                      <a:pt x="1" y="20"/>
                      <a:pt x="1" y="21"/>
                      <a:pt x="1" y="21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2" y="23"/>
                      <a:pt x="2" y="23"/>
                      <a:pt x="2" y="23"/>
                    </a:cubicBezTo>
                    <a:cubicBezTo>
                      <a:pt x="5" y="23"/>
                      <a:pt x="5" y="20"/>
                      <a:pt x="6" y="19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7" y="17"/>
                      <a:pt x="7" y="16"/>
                      <a:pt x="7" y="16"/>
                    </a:cubicBezTo>
                    <a:cubicBezTo>
                      <a:pt x="7" y="15"/>
                      <a:pt x="7" y="15"/>
                      <a:pt x="7" y="14"/>
                    </a:cubicBezTo>
                    <a:cubicBezTo>
                      <a:pt x="7" y="14"/>
                      <a:pt x="7" y="14"/>
                      <a:pt x="7" y="14"/>
                    </a:cubicBezTo>
                    <a:cubicBezTo>
                      <a:pt x="7" y="13"/>
                      <a:pt x="7" y="13"/>
                      <a:pt x="7" y="13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8" y="12"/>
                      <a:pt x="8" y="11"/>
                      <a:pt x="8" y="1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8" y="9"/>
                      <a:pt x="8" y="9"/>
                      <a:pt x="8" y="9"/>
                    </a:cubicBezTo>
                    <a:cubicBezTo>
                      <a:pt x="8" y="9"/>
                      <a:pt x="8" y="9"/>
                      <a:pt x="8" y="9"/>
                    </a:cubicBezTo>
                    <a:cubicBezTo>
                      <a:pt x="9" y="9"/>
                      <a:pt x="9" y="9"/>
                      <a:pt x="9" y="9"/>
                    </a:cubicBezTo>
                    <a:cubicBezTo>
                      <a:pt x="11" y="8"/>
                      <a:pt x="13" y="5"/>
                      <a:pt x="12" y="2"/>
                    </a:cubicBezTo>
                    <a:cubicBezTo>
                      <a:pt x="12" y="2"/>
                      <a:pt x="12" y="2"/>
                      <a:pt x="12" y="3"/>
                    </a:cubicBezTo>
                    <a:cubicBezTo>
                      <a:pt x="11" y="3"/>
                      <a:pt x="11" y="3"/>
                      <a:pt x="11" y="3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10" y="2"/>
                      <a:pt x="10" y="1"/>
                      <a:pt x="10" y="1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9" y="0"/>
                      <a:pt x="9" y="0"/>
                      <a:pt x="9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70" name="Freeform 44">
                <a:extLst>
                  <a:ext uri="{FF2B5EF4-FFF2-40B4-BE49-F238E27FC236}">
                    <a16:creationId xmlns:a16="http://schemas.microsoft.com/office/drawing/2014/main" id="{495A0089-0002-4FDC-B256-959DBFD9B5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88" y="2298"/>
                <a:ext cx="7" cy="10"/>
              </a:xfrm>
              <a:custGeom>
                <a:avLst/>
                <a:gdLst>
                  <a:gd name="T0" fmla="*/ 1 w 3"/>
                  <a:gd name="T1" fmla="*/ 0 h 4"/>
                  <a:gd name="T2" fmla="*/ 0 w 3"/>
                  <a:gd name="T3" fmla="*/ 1 h 4"/>
                  <a:gd name="T4" fmla="*/ 0 w 3"/>
                  <a:gd name="T5" fmla="*/ 2 h 4"/>
                  <a:gd name="T6" fmla="*/ 1 w 3"/>
                  <a:gd name="T7" fmla="*/ 3 h 4"/>
                  <a:gd name="T8" fmla="*/ 1 w 3"/>
                  <a:gd name="T9" fmla="*/ 4 h 4"/>
                  <a:gd name="T10" fmla="*/ 2 w 3"/>
                  <a:gd name="T11" fmla="*/ 4 h 4"/>
                  <a:gd name="T12" fmla="*/ 2 w 3"/>
                  <a:gd name="T13" fmla="*/ 3 h 4"/>
                  <a:gd name="T14" fmla="*/ 3 w 3"/>
                  <a:gd name="T15" fmla="*/ 2 h 4"/>
                  <a:gd name="T16" fmla="*/ 2 w 3"/>
                  <a:gd name="T17" fmla="*/ 1 h 4"/>
                  <a:gd name="T18" fmla="*/ 2 w 3"/>
                  <a:gd name="T19" fmla="*/ 1 h 4"/>
                  <a:gd name="T20" fmla="*/ 1 w 3"/>
                  <a:gd name="T21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" h="4">
                    <a:moveTo>
                      <a:pt x="1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3"/>
                      <a:pt x="1" y="3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3" y="3"/>
                      <a:pt x="3" y="3"/>
                      <a:pt x="3" y="2"/>
                    </a:cubicBezTo>
                    <a:cubicBezTo>
                      <a:pt x="3" y="2"/>
                      <a:pt x="2" y="2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1" y="1"/>
                      <a:pt x="1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261" name="椭圆 267">
              <a:extLst>
                <a:ext uri="{FF2B5EF4-FFF2-40B4-BE49-F238E27FC236}">
                  <a16:creationId xmlns:a16="http://schemas.microsoft.com/office/drawing/2014/main" id="{21D367B2-A628-4EB0-BAA8-F46FBA66F69C}"/>
                </a:ext>
              </a:extLst>
            </p:cNvPr>
            <p:cNvSpPr/>
            <p:nvPr/>
          </p:nvSpPr>
          <p:spPr>
            <a:xfrm>
              <a:off x="5245265" y="2863322"/>
              <a:ext cx="1538545" cy="1523312"/>
            </a:xfrm>
            <a:prstGeom prst="ellipse">
              <a:avLst/>
            </a:prstGeom>
            <a:gradFill flip="none" rotWithShape="1">
              <a:gsLst>
                <a:gs pos="66000">
                  <a:schemeClr val="tx1">
                    <a:alpha val="4000"/>
                  </a:schemeClr>
                </a:gs>
                <a:gs pos="26000">
                  <a:schemeClr val="bg1">
                    <a:alpha val="0"/>
                  </a:schemeClr>
                </a:gs>
                <a:gs pos="100000">
                  <a:schemeClr val="tx1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2" name="心形 1">
            <a:extLst>
              <a:ext uri="{FF2B5EF4-FFF2-40B4-BE49-F238E27FC236}">
                <a16:creationId xmlns:a16="http://schemas.microsoft.com/office/drawing/2014/main" id="{1240503A-E05E-4FB0-AF9A-4FC3B26C756B}"/>
              </a:ext>
            </a:extLst>
          </p:cNvPr>
          <p:cNvSpPr/>
          <p:nvPr/>
        </p:nvSpPr>
        <p:spPr>
          <a:xfrm>
            <a:off x="4292116" y="2835819"/>
            <a:ext cx="382800" cy="318178"/>
          </a:xfrm>
          <a:prstGeom prst="heart">
            <a:avLst/>
          </a:prstGeom>
          <a:solidFill>
            <a:srgbClr val="C0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2" name="心形 271">
            <a:extLst>
              <a:ext uri="{FF2B5EF4-FFF2-40B4-BE49-F238E27FC236}">
                <a16:creationId xmlns:a16="http://schemas.microsoft.com/office/drawing/2014/main" id="{237BBC58-4AAB-4583-A455-391568E98588}"/>
              </a:ext>
            </a:extLst>
          </p:cNvPr>
          <p:cNvSpPr/>
          <p:nvPr/>
        </p:nvSpPr>
        <p:spPr>
          <a:xfrm>
            <a:off x="5899582" y="2163253"/>
            <a:ext cx="382800" cy="318178"/>
          </a:xfrm>
          <a:prstGeom prst="heart">
            <a:avLst/>
          </a:prstGeom>
          <a:solidFill>
            <a:srgbClr val="C0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3" name="心形 272">
            <a:extLst>
              <a:ext uri="{FF2B5EF4-FFF2-40B4-BE49-F238E27FC236}">
                <a16:creationId xmlns:a16="http://schemas.microsoft.com/office/drawing/2014/main" id="{5ED9213F-01CB-425A-B6AB-9E9DD9570007}"/>
              </a:ext>
            </a:extLst>
          </p:cNvPr>
          <p:cNvSpPr/>
          <p:nvPr/>
        </p:nvSpPr>
        <p:spPr>
          <a:xfrm>
            <a:off x="8167943" y="4453046"/>
            <a:ext cx="382800" cy="318178"/>
          </a:xfrm>
          <a:prstGeom prst="heart">
            <a:avLst/>
          </a:prstGeom>
          <a:solidFill>
            <a:srgbClr val="C0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36797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5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500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500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500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7578 -0.11945 L -1.66667E-6 3.7037E-6 " pathEditMode="relative" rAng="0" ptsTypes="AA">
                                      <p:cBhvr>
                                        <p:cTn id="27" dur="75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89" y="5972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75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4505 0.11574 L -8.33333E-7 4.44444E-6 " pathEditMode="relative" rAng="0" ptsTypes="AA">
                                      <p:cBhvr>
                                        <p:cTn id="32" dur="75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53" y="-578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75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25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75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250"/>
                            </p:stCondLst>
                            <p:childTnLst>
                              <p:par>
                                <p:cTn id="5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250"/>
                            </p:stCondLst>
                            <p:childTnLst>
                              <p:par>
                                <p:cTn id="5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250"/>
                            </p:stCondLst>
                            <p:childTnLst>
                              <p:par>
                                <p:cTn id="6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250"/>
                            </p:stCondLst>
                            <p:childTnLst>
                              <p:par>
                                <p:cTn id="6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250"/>
                            </p:stCondLst>
                            <p:childTnLst>
                              <p:par>
                                <p:cTn id="6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0" grpId="0" animBg="1"/>
      <p:bldP spid="245" grpId="0"/>
      <p:bldP spid="248" grpId="0"/>
      <p:bldP spid="251" grpId="0"/>
      <p:bldP spid="254" grpId="0"/>
      <p:bldP spid="257" grpId="0"/>
      <p:bldP spid="2" grpId="0" animBg="1"/>
      <p:bldP spid="272" grpId="0" animBg="1"/>
      <p:bldP spid="27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98">
            <a:extLst>
              <a:ext uri="{FF2B5EF4-FFF2-40B4-BE49-F238E27FC236}">
                <a16:creationId xmlns:a16="http://schemas.microsoft.com/office/drawing/2014/main" id="{8253593B-38B1-4A4E-A11E-B527D4EE2CE3}"/>
              </a:ext>
            </a:extLst>
          </p:cNvPr>
          <p:cNvGrpSpPr/>
          <p:nvPr/>
        </p:nvGrpSpPr>
        <p:grpSpPr>
          <a:xfrm>
            <a:off x="1505710" y="6393314"/>
            <a:ext cx="3513320" cy="109703"/>
            <a:chOff x="3709245" y="1643314"/>
            <a:chExt cx="3513320" cy="109703"/>
          </a:xfrm>
        </p:grpSpPr>
        <p:cxnSp>
          <p:nvCxnSpPr>
            <p:cNvPr id="52" name="直接连接符 96">
              <a:extLst>
                <a:ext uri="{FF2B5EF4-FFF2-40B4-BE49-F238E27FC236}">
                  <a16:creationId xmlns:a16="http://schemas.microsoft.com/office/drawing/2014/main" id="{AF195C9E-F2CE-4EE5-81A7-3D7C2F53A1D7}"/>
                </a:ext>
              </a:extLst>
            </p:cNvPr>
            <p:cNvCxnSpPr>
              <a:stCxn id="17" idx="3"/>
            </p:cNvCxnSpPr>
            <p:nvPr/>
          </p:nvCxnSpPr>
          <p:spPr>
            <a:xfrm flipV="1">
              <a:off x="3709245" y="1671373"/>
              <a:ext cx="3402797" cy="10188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椭圆 97">
              <a:extLst>
                <a:ext uri="{FF2B5EF4-FFF2-40B4-BE49-F238E27FC236}">
                  <a16:creationId xmlns:a16="http://schemas.microsoft.com/office/drawing/2014/main" id="{77B50A21-793B-4B97-A182-B79413C2FB75}"/>
                </a:ext>
              </a:extLst>
            </p:cNvPr>
            <p:cNvSpPr/>
            <p:nvPr/>
          </p:nvSpPr>
          <p:spPr>
            <a:xfrm>
              <a:off x="7112862" y="1643314"/>
              <a:ext cx="109703" cy="109703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ea typeface="微软雅黑" panose="020B0503020204020204" pitchFamily="34" charset="-122"/>
              </a:endParaRPr>
            </a:p>
          </p:txBody>
        </p:sp>
      </p:grpSp>
      <p:grpSp>
        <p:nvGrpSpPr>
          <p:cNvPr id="6" name="组合 99">
            <a:extLst>
              <a:ext uri="{FF2B5EF4-FFF2-40B4-BE49-F238E27FC236}">
                <a16:creationId xmlns:a16="http://schemas.microsoft.com/office/drawing/2014/main" id="{EB8DE1D1-28CA-45DB-99BA-BCEAC831AED3}"/>
              </a:ext>
            </a:extLst>
          </p:cNvPr>
          <p:cNvGrpSpPr/>
          <p:nvPr/>
        </p:nvGrpSpPr>
        <p:grpSpPr>
          <a:xfrm>
            <a:off x="2836029" y="5057445"/>
            <a:ext cx="2238314" cy="109703"/>
            <a:chOff x="5185725" y="1674310"/>
            <a:chExt cx="2238314" cy="109703"/>
          </a:xfrm>
        </p:grpSpPr>
        <p:cxnSp>
          <p:nvCxnSpPr>
            <p:cNvPr id="50" name="直接连接符 100">
              <a:extLst>
                <a:ext uri="{FF2B5EF4-FFF2-40B4-BE49-F238E27FC236}">
                  <a16:creationId xmlns:a16="http://schemas.microsoft.com/office/drawing/2014/main" id="{DED3EB22-CBF1-4C3C-A64E-2A9973A35ECF}"/>
                </a:ext>
              </a:extLst>
            </p:cNvPr>
            <p:cNvCxnSpPr/>
            <p:nvPr/>
          </p:nvCxnSpPr>
          <p:spPr>
            <a:xfrm>
              <a:off x="5185725" y="1718973"/>
              <a:ext cx="2121855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椭圆 101">
              <a:extLst>
                <a:ext uri="{FF2B5EF4-FFF2-40B4-BE49-F238E27FC236}">
                  <a16:creationId xmlns:a16="http://schemas.microsoft.com/office/drawing/2014/main" id="{9BAEE4A8-909F-443C-9017-9D1162E88ACC}"/>
                </a:ext>
              </a:extLst>
            </p:cNvPr>
            <p:cNvSpPr/>
            <p:nvPr/>
          </p:nvSpPr>
          <p:spPr>
            <a:xfrm>
              <a:off x="7314336" y="1674310"/>
              <a:ext cx="109703" cy="109703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ea typeface="微软雅黑" panose="020B0503020204020204" pitchFamily="34" charset="-122"/>
              </a:endParaRPr>
            </a:p>
          </p:txBody>
        </p:sp>
      </p:grpSp>
      <p:grpSp>
        <p:nvGrpSpPr>
          <p:cNvPr id="8" name="组合 105">
            <a:extLst>
              <a:ext uri="{FF2B5EF4-FFF2-40B4-BE49-F238E27FC236}">
                <a16:creationId xmlns:a16="http://schemas.microsoft.com/office/drawing/2014/main" id="{51819A42-FA9F-4A5F-A3B2-025B74DAE3D1}"/>
              </a:ext>
            </a:extLst>
          </p:cNvPr>
          <p:cNvGrpSpPr/>
          <p:nvPr/>
        </p:nvGrpSpPr>
        <p:grpSpPr>
          <a:xfrm>
            <a:off x="2822110" y="3197679"/>
            <a:ext cx="2274606" cy="109703"/>
            <a:chOff x="5149433" y="1674310"/>
            <a:chExt cx="2274606" cy="109703"/>
          </a:xfrm>
        </p:grpSpPr>
        <p:cxnSp>
          <p:nvCxnSpPr>
            <p:cNvPr id="46" name="直接连接符 106">
              <a:extLst>
                <a:ext uri="{FF2B5EF4-FFF2-40B4-BE49-F238E27FC236}">
                  <a16:creationId xmlns:a16="http://schemas.microsoft.com/office/drawing/2014/main" id="{24CAD3F5-6603-4D48-8281-D6AFC1F19BF9}"/>
                </a:ext>
              </a:extLst>
            </p:cNvPr>
            <p:cNvCxnSpPr/>
            <p:nvPr/>
          </p:nvCxnSpPr>
          <p:spPr>
            <a:xfrm flipV="1">
              <a:off x="5149433" y="1718973"/>
              <a:ext cx="2158147" cy="6462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椭圆 107">
              <a:extLst>
                <a:ext uri="{FF2B5EF4-FFF2-40B4-BE49-F238E27FC236}">
                  <a16:creationId xmlns:a16="http://schemas.microsoft.com/office/drawing/2014/main" id="{C765BAB2-9A8C-404D-A20B-A507815FDDC1}"/>
                </a:ext>
              </a:extLst>
            </p:cNvPr>
            <p:cNvSpPr/>
            <p:nvPr/>
          </p:nvSpPr>
          <p:spPr>
            <a:xfrm>
              <a:off x="7314336" y="1674310"/>
              <a:ext cx="109703" cy="109703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ea typeface="微软雅黑" panose="020B0503020204020204" pitchFamily="34" charset="-122"/>
              </a:endParaRPr>
            </a:p>
          </p:txBody>
        </p:sp>
      </p:grpSp>
      <p:grpSp>
        <p:nvGrpSpPr>
          <p:cNvPr id="9" name="组合 108">
            <a:extLst>
              <a:ext uri="{FF2B5EF4-FFF2-40B4-BE49-F238E27FC236}">
                <a16:creationId xmlns:a16="http://schemas.microsoft.com/office/drawing/2014/main" id="{5995A64F-BF7B-4E88-AD79-E9BD090E63AD}"/>
              </a:ext>
            </a:extLst>
          </p:cNvPr>
          <p:cNvGrpSpPr/>
          <p:nvPr/>
        </p:nvGrpSpPr>
        <p:grpSpPr>
          <a:xfrm>
            <a:off x="1633641" y="1991774"/>
            <a:ext cx="3519256" cy="109703"/>
            <a:chOff x="3904783" y="1674310"/>
            <a:chExt cx="3519256" cy="109703"/>
          </a:xfrm>
        </p:grpSpPr>
        <p:cxnSp>
          <p:nvCxnSpPr>
            <p:cNvPr id="44" name="直接连接符 109">
              <a:extLst>
                <a:ext uri="{FF2B5EF4-FFF2-40B4-BE49-F238E27FC236}">
                  <a16:creationId xmlns:a16="http://schemas.microsoft.com/office/drawing/2014/main" id="{6F63CD07-0188-4D8D-B207-D01DBAD10537}"/>
                </a:ext>
              </a:extLst>
            </p:cNvPr>
            <p:cNvCxnSpPr/>
            <p:nvPr/>
          </p:nvCxnSpPr>
          <p:spPr>
            <a:xfrm flipV="1">
              <a:off x="3904783" y="1718973"/>
              <a:ext cx="3402797" cy="10188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椭圆 110">
              <a:extLst>
                <a:ext uri="{FF2B5EF4-FFF2-40B4-BE49-F238E27FC236}">
                  <a16:creationId xmlns:a16="http://schemas.microsoft.com/office/drawing/2014/main" id="{C37F3033-94AD-4D5A-8F93-DF76166A4EFD}"/>
                </a:ext>
              </a:extLst>
            </p:cNvPr>
            <p:cNvSpPr/>
            <p:nvPr/>
          </p:nvSpPr>
          <p:spPr>
            <a:xfrm>
              <a:off x="7314336" y="1674310"/>
              <a:ext cx="109703" cy="109703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ea typeface="微软雅黑" panose="020B0503020204020204" pitchFamily="34" charset="-122"/>
              </a:endParaRPr>
            </a:p>
          </p:txBody>
        </p:sp>
      </p:grpSp>
      <p:sp>
        <p:nvSpPr>
          <p:cNvPr id="10" name="任意多边形 75">
            <a:extLst>
              <a:ext uri="{FF2B5EF4-FFF2-40B4-BE49-F238E27FC236}">
                <a16:creationId xmlns:a16="http://schemas.microsoft.com/office/drawing/2014/main" id="{2C6866AE-B2C5-4170-B2DB-25EC0B388E62}"/>
              </a:ext>
            </a:extLst>
          </p:cNvPr>
          <p:cNvSpPr/>
          <p:nvPr/>
        </p:nvSpPr>
        <p:spPr>
          <a:xfrm>
            <a:off x="1132914" y="2013858"/>
            <a:ext cx="2071340" cy="4143828"/>
          </a:xfrm>
          <a:custGeom>
            <a:avLst/>
            <a:gdLst>
              <a:gd name="connsiteX0" fmla="*/ 0 w 2468160"/>
              <a:gd name="connsiteY0" fmla="*/ 0 h 4937688"/>
              <a:gd name="connsiteX1" fmla="*/ 251709 w 2468160"/>
              <a:gd name="connsiteY1" fmla="*/ 12711 h 4937688"/>
              <a:gd name="connsiteX2" fmla="*/ 2468160 w 2468160"/>
              <a:gd name="connsiteY2" fmla="*/ 2468844 h 4937688"/>
              <a:gd name="connsiteX3" fmla="*/ 251709 w 2468160"/>
              <a:gd name="connsiteY3" fmla="*/ 4924978 h 4937688"/>
              <a:gd name="connsiteX4" fmla="*/ 0 w 2468160"/>
              <a:gd name="connsiteY4" fmla="*/ 4937688 h 4937688"/>
              <a:gd name="connsiteX5" fmla="*/ 0 w 2468160"/>
              <a:gd name="connsiteY5" fmla="*/ 4688120 h 4937688"/>
              <a:gd name="connsiteX6" fmla="*/ 226192 w 2468160"/>
              <a:gd name="connsiteY6" fmla="*/ 4676698 h 4937688"/>
              <a:gd name="connsiteX7" fmla="*/ 2218592 w 2468160"/>
              <a:gd name="connsiteY7" fmla="*/ 2468844 h 4937688"/>
              <a:gd name="connsiteX8" fmla="*/ 226192 w 2468160"/>
              <a:gd name="connsiteY8" fmla="*/ 260990 h 4937688"/>
              <a:gd name="connsiteX9" fmla="*/ 0 w 2468160"/>
              <a:gd name="connsiteY9" fmla="*/ 249569 h 49376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468160" h="4937688">
                <a:moveTo>
                  <a:pt x="0" y="0"/>
                </a:moveTo>
                <a:lnTo>
                  <a:pt x="251709" y="12711"/>
                </a:lnTo>
                <a:cubicBezTo>
                  <a:pt x="1496657" y="139142"/>
                  <a:pt x="2468160" y="1190539"/>
                  <a:pt x="2468160" y="2468844"/>
                </a:cubicBezTo>
                <a:cubicBezTo>
                  <a:pt x="2468160" y="3747149"/>
                  <a:pt x="1496657" y="4798546"/>
                  <a:pt x="251709" y="4924978"/>
                </a:cubicBezTo>
                <a:lnTo>
                  <a:pt x="0" y="4937688"/>
                </a:lnTo>
                <a:lnTo>
                  <a:pt x="0" y="4688120"/>
                </a:lnTo>
                <a:lnTo>
                  <a:pt x="226192" y="4676698"/>
                </a:lnTo>
                <a:cubicBezTo>
                  <a:pt x="1345293" y="4563047"/>
                  <a:pt x="2218592" y="3617931"/>
                  <a:pt x="2218592" y="2468844"/>
                </a:cubicBezTo>
                <a:cubicBezTo>
                  <a:pt x="2218592" y="1319758"/>
                  <a:pt x="1345293" y="374641"/>
                  <a:pt x="226192" y="260990"/>
                </a:cubicBezTo>
                <a:lnTo>
                  <a:pt x="0" y="24956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innerShdw blurRad="76200" dist="381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sp>
        <p:nvSpPr>
          <p:cNvPr id="16" name="Freeform 5">
            <a:extLst>
              <a:ext uri="{FF2B5EF4-FFF2-40B4-BE49-F238E27FC236}">
                <a16:creationId xmlns:a16="http://schemas.microsoft.com/office/drawing/2014/main" id="{225CFC41-4B7C-4F16-9410-9C7FBE531A5E}"/>
              </a:ext>
            </a:extLst>
          </p:cNvPr>
          <p:cNvSpPr>
            <a:spLocks/>
          </p:cNvSpPr>
          <p:nvPr/>
        </p:nvSpPr>
        <p:spPr bwMode="auto">
          <a:xfrm rot="10800000">
            <a:off x="186871" y="3136371"/>
            <a:ext cx="2142438" cy="1898802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73000">
                <a:srgbClr val="ECECEC"/>
              </a:gs>
              <a:gs pos="100000">
                <a:srgbClr val="D9D9D9"/>
              </a:gs>
            </a:gsLst>
            <a:lin ang="2700000" scaled="1"/>
            <a:tileRect/>
          </a:gradFill>
          <a:ln w="19050">
            <a:gradFill flip="none" rotWithShape="1">
              <a:gsLst>
                <a:gs pos="29000">
                  <a:srgbClr val="E0E0E0"/>
                </a:gs>
                <a:gs pos="0">
                  <a:srgbClr val="999999"/>
                </a:gs>
                <a:gs pos="83000">
                  <a:schemeClr val="bg1"/>
                </a:gs>
              </a:gsLst>
              <a:lin ang="2700000" scaled="1"/>
              <a:tileRect/>
            </a:gradFill>
          </a:ln>
          <a:effectLst>
            <a:outerShdw blurRad="254000" dist="114300" dir="2700000" algn="tl" rotWithShape="0">
              <a:prstClr val="black">
                <a:alpha val="32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5F127AF8-A556-4C5A-8B86-C72815B83ABD}"/>
              </a:ext>
            </a:extLst>
          </p:cNvPr>
          <p:cNvGrpSpPr/>
          <p:nvPr/>
        </p:nvGrpSpPr>
        <p:grpSpPr>
          <a:xfrm>
            <a:off x="763312" y="1627659"/>
            <a:ext cx="1143056" cy="1295559"/>
            <a:chOff x="763312" y="1627659"/>
            <a:chExt cx="1143056" cy="1295559"/>
          </a:xfrm>
        </p:grpSpPr>
        <p:grpSp>
          <p:nvGrpSpPr>
            <p:cNvPr id="14" name="组合 44">
              <a:extLst>
                <a:ext uri="{FF2B5EF4-FFF2-40B4-BE49-F238E27FC236}">
                  <a16:creationId xmlns:a16="http://schemas.microsoft.com/office/drawing/2014/main" id="{64AEBF0B-EDA8-4A6A-ACEE-89B58290EABC}"/>
                </a:ext>
              </a:extLst>
            </p:cNvPr>
            <p:cNvGrpSpPr/>
            <p:nvPr/>
          </p:nvGrpSpPr>
          <p:grpSpPr>
            <a:xfrm>
              <a:off x="792236" y="1627659"/>
              <a:ext cx="1114132" cy="1295559"/>
              <a:chOff x="3295850" y="2065379"/>
              <a:chExt cx="3592274" cy="4177307"/>
            </a:xfrm>
          </p:grpSpPr>
          <p:sp>
            <p:nvSpPr>
              <p:cNvPr id="28" name="圆角矩形 45">
                <a:extLst>
                  <a:ext uri="{FF2B5EF4-FFF2-40B4-BE49-F238E27FC236}">
                    <a16:creationId xmlns:a16="http://schemas.microsoft.com/office/drawing/2014/main" id="{F23456E7-852A-496B-96B1-6C835C7C1E2A}"/>
                  </a:ext>
                </a:extLst>
              </p:cNvPr>
              <p:cNvSpPr/>
              <p:nvPr/>
            </p:nvSpPr>
            <p:spPr>
              <a:xfrm rot="2760000">
                <a:off x="3283362" y="2637924"/>
                <a:ext cx="4177307" cy="3032217"/>
              </a:xfrm>
              <a:prstGeom prst="roundRect">
                <a:avLst>
                  <a:gd name="adj" fmla="val 47577"/>
                </a:avLst>
              </a:prstGeom>
              <a:gradFill>
                <a:gsLst>
                  <a:gs pos="0">
                    <a:schemeClr val="tx1"/>
                  </a:gs>
                  <a:gs pos="100000">
                    <a:srgbClr val="E8E8E8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29" name="Freeform 5">
                <a:extLst>
                  <a:ext uri="{FF2B5EF4-FFF2-40B4-BE49-F238E27FC236}">
                    <a16:creationId xmlns:a16="http://schemas.microsoft.com/office/drawing/2014/main" id="{C7544774-ED98-410F-90DC-5276D1221761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3295850" y="2263220"/>
                <a:ext cx="2643765" cy="2343151"/>
              </a:xfrm>
              <a:custGeom>
                <a:avLst/>
                <a:gdLst>
                  <a:gd name="T0" fmla="*/ 407 w 1375"/>
                  <a:gd name="T1" fmla="*/ 1218 h 1218"/>
                  <a:gd name="T2" fmla="*/ 299 w 1375"/>
                  <a:gd name="T3" fmla="*/ 1156 h 1218"/>
                  <a:gd name="T4" fmla="*/ 19 w 1375"/>
                  <a:gd name="T5" fmla="*/ 671 h 1218"/>
                  <a:gd name="T6" fmla="*/ 19 w 1375"/>
                  <a:gd name="T7" fmla="*/ 547 h 1218"/>
                  <a:gd name="T8" fmla="*/ 299 w 1375"/>
                  <a:gd name="T9" fmla="*/ 62 h 1218"/>
                  <a:gd name="T10" fmla="*/ 407 w 1375"/>
                  <a:gd name="T11" fmla="*/ 0 h 1218"/>
                  <a:gd name="T12" fmla="*/ 967 w 1375"/>
                  <a:gd name="T13" fmla="*/ 0 h 1218"/>
                  <a:gd name="T14" fmla="*/ 1075 w 1375"/>
                  <a:gd name="T15" fmla="*/ 62 h 1218"/>
                  <a:gd name="T16" fmla="*/ 1355 w 1375"/>
                  <a:gd name="T17" fmla="*/ 547 h 1218"/>
                  <a:gd name="T18" fmla="*/ 1355 w 1375"/>
                  <a:gd name="T19" fmla="*/ 671 h 1218"/>
                  <a:gd name="T20" fmla="*/ 1075 w 1375"/>
                  <a:gd name="T21" fmla="*/ 1156 h 1218"/>
                  <a:gd name="T22" fmla="*/ 967 w 1375"/>
                  <a:gd name="T23" fmla="*/ 1218 h 1218"/>
                  <a:gd name="T24" fmla="*/ 407 w 1375"/>
                  <a:gd name="T25" fmla="*/ 1218 h 1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75" h="1218">
                    <a:moveTo>
                      <a:pt x="407" y="1218"/>
                    </a:moveTo>
                    <a:cubicBezTo>
                      <a:pt x="368" y="1218"/>
                      <a:pt x="319" y="1190"/>
                      <a:pt x="299" y="1156"/>
                    </a:cubicBezTo>
                    <a:cubicBezTo>
                      <a:pt x="19" y="671"/>
                      <a:pt x="19" y="671"/>
                      <a:pt x="19" y="671"/>
                    </a:cubicBezTo>
                    <a:cubicBezTo>
                      <a:pt x="0" y="637"/>
                      <a:pt x="0" y="581"/>
                      <a:pt x="19" y="547"/>
                    </a:cubicBezTo>
                    <a:cubicBezTo>
                      <a:pt x="299" y="62"/>
                      <a:pt x="299" y="62"/>
                      <a:pt x="299" y="62"/>
                    </a:cubicBezTo>
                    <a:cubicBezTo>
                      <a:pt x="319" y="28"/>
                      <a:pt x="368" y="0"/>
                      <a:pt x="407" y="0"/>
                    </a:cubicBezTo>
                    <a:cubicBezTo>
                      <a:pt x="967" y="0"/>
                      <a:pt x="967" y="0"/>
                      <a:pt x="967" y="0"/>
                    </a:cubicBezTo>
                    <a:cubicBezTo>
                      <a:pt x="1007" y="0"/>
                      <a:pt x="1055" y="28"/>
                      <a:pt x="1075" y="62"/>
                    </a:cubicBezTo>
                    <a:cubicBezTo>
                      <a:pt x="1355" y="547"/>
                      <a:pt x="1355" y="547"/>
                      <a:pt x="1355" y="547"/>
                    </a:cubicBezTo>
                    <a:cubicBezTo>
                      <a:pt x="1375" y="581"/>
                      <a:pt x="1375" y="637"/>
                      <a:pt x="1355" y="671"/>
                    </a:cubicBezTo>
                    <a:cubicBezTo>
                      <a:pt x="1075" y="1156"/>
                      <a:pt x="1075" y="1156"/>
                      <a:pt x="1075" y="1156"/>
                    </a:cubicBezTo>
                    <a:cubicBezTo>
                      <a:pt x="1055" y="1190"/>
                      <a:pt x="1007" y="1218"/>
                      <a:pt x="967" y="1218"/>
                    </a:cubicBezTo>
                    <a:lnTo>
                      <a:pt x="407" y="1218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/>
                  </a:gs>
                  <a:gs pos="73000">
                    <a:srgbClr val="ECECEC"/>
                  </a:gs>
                  <a:gs pos="100000">
                    <a:srgbClr val="D9D9D9"/>
                  </a:gs>
                </a:gsLst>
                <a:lin ang="2700000" scaled="1"/>
                <a:tileRect/>
              </a:gradFill>
              <a:ln w="19050">
                <a:gradFill flip="none" rotWithShape="1">
                  <a:gsLst>
                    <a:gs pos="29000">
                      <a:srgbClr val="E0E0E0"/>
                    </a:gs>
                    <a:gs pos="0">
                      <a:srgbClr val="999999"/>
                    </a:gs>
                    <a:gs pos="8300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outerShdw blurRad="203200" dist="63500" dir="2700000" algn="tl" rotWithShape="0">
                  <a:prstClr val="black">
                    <a:alpha val="32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30" name="圆角矩形 47">
                <a:extLst>
                  <a:ext uri="{FF2B5EF4-FFF2-40B4-BE49-F238E27FC236}">
                    <a16:creationId xmlns:a16="http://schemas.microsoft.com/office/drawing/2014/main" id="{FE4CBC2D-D0C0-472B-A528-C82A2FD3A4F5}"/>
                  </a:ext>
                </a:extLst>
              </p:cNvPr>
              <p:cNvSpPr/>
              <p:nvPr/>
            </p:nvSpPr>
            <p:spPr>
              <a:xfrm rot="2760000">
                <a:off x="3499201" y="2940762"/>
                <a:ext cx="3639373" cy="2369532"/>
              </a:xfrm>
              <a:prstGeom prst="roundRect">
                <a:avLst>
                  <a:gd name="adj" fmla="val 47577"/>
                </a:avLst>
              </a:prstGeom>
              <a:gradFill>
                <a:gsLst>
                  <a:gs pos="0">
                    <a:schemeClr val="tx1">
                      <a:alpha val="66000"/>
                    </a:schemeClr>
                  </a:gs>
                  <a:gs pos="100000">
                    <a:srgbClr val="E8E8E8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31" name="Freeform 5">
                <a:extLst>
                  <a:ext uri="{FF2B5EF4-FFF2-40B4-BE49-F238E27FC236}">
                    <a16:creationId xmlns:a16="http://schemas.microsoft.com/office/drawing/2014/main" id="{8211CA47-BC3B-4F26-AD50-0253B37A25A0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3589408" y="2523401"/>
                <a:ext cx="2056648" cy="1822794"/>
              </a:xfrm>
              <a:custGeom>
                <a:avLst/>
                <a:gdLst>
                  <a:gd name="T0" fmla="*/ 407 w 1375"/>
                  <a:gd name="T1" fmla="*/ 1218 h 1218"/>
                  <a:gd name="T2" fmla="*/ 299 w 1375"/>
                  <a:gd name="T3" fmla="*/ 1156 h 1218"/>
                  <a:gd name="T4" fmla="*/ 19 w 1375"/>
                  <a:gd name="T5" fmla="*/ 671 h 1218"/>
                  <a:gd name="T6" fmla="*/ 19 w 1375"/>
                  <a:gd name="T7" fmla="*/ 547 h 1218"/>
                  <a:gd name="T8" fmla="*/ 299 w 1375"/>
                  <a:gd name="T9" fmla="*/ 62 h 1218"/>
                  <a:gd name="T10" fmla="*/ 407 w 1375"/>
                  <a:gd name="T11" fmla="*/ 0 h 1218"/>
                  <a:gd name="T12" fmla="*/ 967 w 1375"/>
                  <a:gd name="T13" fmla="*/ 0 h 1218"/>
                  <a:gd name="T14" fmla="*/ 1075 w 1375"/>
                  <a:gd name="T15" fmla="*/ 62 h 1218"/>
                  <a:gd name="T16" fmla="*/ 1355 w 1375"/>
                  <a:gd name="T17" fmla="*/ 547 h 1218"/>
                  <a:gd name="T18" fmla="*/ 1355 w 1375"/>
                  <a:gd name="T19" fmla="*/ 671 h 1218"/>
                  <a:gd name="T20" fmla="*/ 1075 w 1375"/>
                  <a:gd name="T21" fmla="*/ 1156 h 1218"/>
                  <a:gd name="T22" fmla="*/ 967 w 1375"/>
                  <a:gd name="T23" fmla="*/ 1218 h 1218"/>
                  <a:gd name="T24" fmla="*/ 407 w 1375"/>
                  <a:gd name="T25" fmla="*/ 1218 h 1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75" h="1218">
                    <a:moveTo>
                      <a:pt x="407" y="1218"/>
                    </a:moveTo>
                    <a:cubicBezTo>
                      <a:pt x="368" y="1218"/>
                      <a:pt x="319" y="1190"/>
                      <a:pt x="299" y="1156"/>
                    </a:cubicBezTo>
                    <a:cubicBezTo>
                      <a:pt x="19" y="671"/>
                      <a:pt x="19" y="671"/>
                      <a:pt x="19" y="671"/>
                    </a:cubicBezTo>
                    <a:cubicBezTo>
                      <a:pt x="0" y="637"/>
                      <a:pt x="0" y="581"/>
                      <a:pt x="19" y="547"/>
                    </a:cubicBezTo>
                    <a:cubicBezTo>
                      <a:pt x="299" y="62"/>
                      <a:pt x="299" y="62"/>
                      <a:pt x="299" y="62"/>
                    </a:cubicBezTo>
                    <a:cubicBezTo>
                      <a:pt x="319" y="28"/>
                      <a:pt x="368" y="0"/>
                      <a:pt x="407" y="0"/>
                    </a:cubicBezTo>
                    <a:cubicBezTo>
                      <a:pt x="967" y="0"/>
                      <a:pt x="967" y="0"/>
                      <a:pt x="967" y="0"/>
                    </a:cubicBezTo>
                    <a:cubicBezTo>
                      <a:pt x="1007" y="0"/>
                      <a:pt x="1055" y="28"/>
                      <a:pt x="1075" y="62"/>
                    </a:cubicBezTo>
                    <a:cubicBezTo>
                      <a:pt x="1355" y="547"/>
                      <a:pt x="1355" y="547"/>
                      <a:pt x="1355" y="547"/>
                    </a:cubicBezTo>
                    <a:cubicBezTo>
                      <a:pt x="1375" y="581"/>
                      <a:pt x="1375" y="637"/>
                      <a:pt x="1355" y="671"/>
                    </a:cubicBezTo>
                    <a:cubicBezTo>
                      <a:pt x="1075" y="1156"/>
                      <a:pt x="1075" y="1156"/>
                      <a:pt x="1075" y="1156"/>
                    </a:cubicBezTo>
                    <a:cubicBezTo>
                      <a:pt x="1055" y="1190"/>
                      <a:pt x="1007" y="1218"/>
                      <a:pt x="967" y="1218"/>
                    </a:cubicBezTo>
                    <a:lnTo>
                      <a:pt x="407" y="1218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/>
                  </a:gs>
                  <a:gs pos="60000">
                    <a:srgbClr val="ECECEC"/>
                  </a:gs>
                  <a:gs pos="100000">
                    <a:srgbClr val="D1D1D1"/>
                  </a:gs>
                </a:gsLst>
                <a:lin ang="2700000" scaled="1"/>
                <a:tileRect/>
              </a:gradFill>
              <a:ln w="19050">
                <a:gradFill flip="none" rotWithShape="1">
                  <a:gsLst>
                    <a:gs pos="29000">
                      <a:srgbClr val="E0E0E0"/>
                    </a:gs>
                    <a:gs pos="0">
                      <a:srgbClr val="999999"/>
                    </a:gs>
                    <a:gs pos="8300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outerShdw blurRad="152400" dist="38100" dir="2700000" algn="tl" rotWithShape="0">
                  <a:prstClr val="black">
                    <a:alpha val="33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7" name="文本框 88">
              <a:extLst>
                <a:ext uri="{FF2B5EF4-FFF2-40B4-BE49-F238E27FC236}">
                  <a16:creationId xmlns:a16="http://schemas.microsoft.com/office/drawing/2014/main" id="{353AF561-D9A7-4B1F-B930-25ADFEE708DC}"/>
                </a:ext>
              </a:extLst>
            </p:cNvPr>
            <p:cNvSpPr txBox="1"/>
            <p:nvPr/>
          </p:nvSpPr>
          <p:spPr>
            <a:xfrm>
              <a:off x="763312" y="1800951"/>
              <a:ext cx="8763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rgbClr val="C00000"/>
                  </a:solidFill>
                  <a:latin typeface="Impact" panose="020B0806030902050204" pitchFamily="34" charset="0"/>
                  <a:ea typeface="微软雅黑" panose="020B0503020204020204" pitchFamily="34" charset="-122"/>
                </a:rPr>
                <a:t>1</a:t>
              </a:r>
              <a:endParaRPr lang="zh-CN" altLang="en-US" sz="2800" dirty="0">
                <a:solidFill>
                  <a:srgbClr val="C00000"/>
                </a:solidFill>
                <a:latin typeface="Impact" panose="020B080603090205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8" name="群組 47">
            <a:extLst>
              <a:ext uri="{FF2B5EF4-FFF2-40B4-BE49-F238E27FC236}">
                <a16:creationId xmlns:a16="http://schemas.microsoft.com/office/drawing/2014/main" id="{D5091066-AF02-4164-B6F2-6DB75C812150}"/>
              </a:ext>
            </a:extLst>
          </p:cNvPr>
          <p:cNvGrpSpPr/>
          <p:nvPr/>
        </p:nvGrpSpPr>
        <p:grpSpPr>
          <a:xfrm>
            <a:off x="937135" y="5609634"/>
            <a:ext cx="1157525" cy="1295559"/>
            <a:chOff x="937135" y="5609634"/>
            <a:chExt cx="1157525" cy="1295559"/>
          </a:xfrm>
        </p:grpSpPr>
        <p:grpSp>
          <p:nvGrpSpPr>
            <p:cNvPr id="15" name="组合 49">
              <a:extLst>
                <a:ext uri="{FF2B5EF4-FFF2-40B4-BE49-F238E27FC236}">
                  <a16:creationId xmlns:a16="http://schemas.microsoft.com/office/drawing/2014/main" id="{768966E8-9FEE-4BA9-A098-43270E15ADE4}"/>
                </a:ext>
              </a:extLst>
            </p:cNvPr>
            <p:cNvGrpSpPr/>
            <p:nvPr/>
          </p:nvGrpSpPr>
          <p:grpSpPr>
            <a:xfrm>
              <a:off x="980528" y="5609634"/>
              <a:ext cx="1114132" cy="1295559"/>
              <a:chOff x="3295850" y="2065379"/>
              <a:chExt cx="3592274" cy="4177307"/>
            </a:xfrm>
          </p:grpSpPr>
          <p:sp>
            <p:nvSpPr>
              <p:cNvPr id="24" name="圆角矩形 50">
                <a:extLst>
                  <a:ext uri="{FF2B5EF4-FFF2-40B4-BE49-F238E27FC236}">
                    <a16:creationId xmlns:a16="http://schemas.microsoft.com/office/drawing/2014/main" id="{05E4A61E-9978-4CB7-9115-182096080F7E}"/>
                  </a:ext>
                </a:extLst>
              </p:cNvPr>
              <p:cNvSpPr/>
              <p:nvPr/>
            </p:nvSpPr>
            <p:spPr>
              <a:xfrm rot="2760000">
                <a:off x="3283362" y="2637924"/>
                <a:ext cx="4177307" cy="3032217"/>
              </a:xfrm>
              <a:prstGeom prst="roundRect">
                <a:avLst>
                  <a:gd name="adj" fmla="val 47577"/>
                </a:avLst>
              </a:prstGeom>
              <a:gradFill>
                <a:gsLst>
                  <a:gs pos="0">
                    <a:schemeClr val="tx1"/>
                  </a:gs>
                  <a:gs pos="100000">
                    <a:srgbClr val="E8E8E8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25" name="Freeform 5">
                <a:extLst>
                  <a:ext uri="{FF2B5EF4-FFF2-40B4-BE49-F238E27FC236}">
                    <a16:creationId xmlns:a16="http://schemas.microsoft.com/office/drawing/2014/main" id="{F61D9013-BAE9-4244-98D9-11BD2FF624BA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3295850" y="2263222"/>
                <a:ext cx="2643765" cy="2343151"/>
              </a:xfrm>
              <a:custGeom>
                <a:avLst/>
                <a:gdLst>
                  <a:gd name="T0" fmla="*/ 407 w 1375"/>
                  <a:gd name="T1" fmla="*/ 1218 h 1218"/>
                  <a:gd name="T2" fmla="*/ 299 w 1375"/>
                  <a:gd name="T3" fmla="*/ 1156 h 1218"/>
                  <a:gd name="T4" fmla="*/ 19 w 1375"/>
                  <a:gd name="T5" fmla="*/ 671 h 1218"/>
                  <a:gd name="T6" fmla="*/ 19 w 1375"/>
                  <a:gd name="T7" fmla="*/ 547 h 1218"/>
                  <a:gd name="T8" fmla="*/ 299 w 1375"/>
                  <a:gd name="T9" fmla="*/ 62 h 1218"/>
                  <a:gd name="T10" fmla="*/ 407 w 1375"/>
                  <a:gd name="T11" fmla="*/ 0 h 1218"/>
                  <a:gd name="T12" fmla="*/ 967 w 1375"/>
                  <a:gd name="T13" fmla="*/ 0 h 1218"/>
                  <a:gd name="T14" fmla="*/ 1075 w 1375"/>
                  <a:gd name="T15" fmla="*/ 62 h 1218"/>
                  <a:gd name="T16" fmla="*/ 1355 w 1375"/>
                  <a:gd name="T17" fmla="*/ 547 h 1218"/>
                  <a:gd name="T18" fmla="*/ 1355 w 1375"/>
                  <a:gd name="T19" fmla="*/ 671 h 1218"/>
                  <a:gd name="T20" fmla="*/ 1075 w 1375"/>
                  <a:gd name="T21" fmla="*/ 1156 h 1218"/>
                  <a:gd name="T22" fmla="*/ 967 w 1375"/>
                  <a:gd name="T23" fmla="*/ 1218 h 1218"/>
                  <a:gd name="T24" fmla="*/ 407 w 1375"/>
                  <a:gd name="T25" fmla="*/ 1218 h 1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75" h="1218">
                    <a:moveTo>
                      <a:pt x="407" y="1218"/>
                    </a:moveTo>
                    <a:cubicBezTo>
                      <a:pt x="368" y="1218"/>
                      <a:pt x="319" y="1190"/>
                      <a:pt x="299" y="1156"/>
                    </a:cubicBezTo>
                    <a:cubicBezTo>
                      <a:pt x="19" y="671"/>
                      <a:pt x="19" y="671"/>
                      <a:pt x="19" y="671"/>
                    </a:cubicBezTo>
                    <a:cubicBezTo>
                      <a:pt x="0" y="637"/>
                      <a:pt x="0" y="581"/>
                      <a:pt x="19" y="547"/>
                    </a:cubicBezTo>
                    <a:cubicBezTo>
                      <a:pt x="299" y="62"/>
                      <a:pt x="299" y="62"/>
                      <a:pt x="299" y="62"/>
                    </a:cubicBezTo>
                    <a:cubicBezTo>
                      <a:pt x="319" y="28"/>
                      <a:pt x="368" y="0"/>
                      <a:pt x="407" y="0"/>
                    </a:cubicBezTo>
                    <a:cubicBezTo>
                      <a:pt x="967" y="0"/>
                      <a:pt x="967" y="0"/>
                      <a:pt x="967" y="0"/>
                    </a:cubicBezTo>
                    <a:cubicBezTo>
                      <a:pt x="1007" y="0"/>
                      <a:pt x="1055" y="28"/>
                      <a:pt x="1075" y="62"/>
                    </a:cubicBezTo>
                    <a:cubicBezTo>
                      <a:pt x="1355" y="547"/>
                      <a:pt x="1355" y="547"/>
                      <a:pt x="1355" y="547"/>
                    </a:cubicBezTo>
                    <a:cubicBezTo>
                      <a:pt x="1375" y="581"/>
                      <a:pt x="1375" y="637"/>
                      <a:pt x="1355" y="671"/>
                    </a:cubicBezTo>
                    <a:cubicBezTo>
                      <a:pt x="1075" y="1156"/>
                      <a:pt x="1075" y="1156"/>
                      <a:pt x="1075" y="1156"/>
                    </a:cubicBezTo>
                    <a:cubicBezTo>
                      <a:pt x="1055" y="1190"/>
                      <a:pt x="1007" y="1218"/>
                      <a:pt x="967" y="1218"/>
                    </a:cubicBezTo>
                    <a:lnTo>
                      <a:pt x="407" y="1218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/>
                  </a:gs>
                  <a:gs pos="73000">
                    <a:srgbClr val="ECECEC"/>
                  </a:gs>
                  <a:gs pos="100000">
                    <a:srgbClr val="D9D9D9"/>
                  </a:gs>
                </a:gsLst>
                <a:lin ang="2700000" scaled="1"/>
                <a:tileRect/>
              </a:gradFill>
              <a:ln w="19050">
                <a:gradFill flip="none" rotWithShape="1">
                  <a:gsLst>
                    <a:gs pos="29000">
                      <a:srgbClr val="E0E0E0"/>
                    </a:gs>
                    <a:gs pos="0">
                      <a:srgbClr val="999999"/>
                    </a:gs>
                    <a:gs pos="8300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outerShdw blurRad="203200" dist="63500" dir="2700000" algn="tl" rotWithShape="0">
                  <a:prstClr val="black">
                    <a:alpha val="32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26" name="圆角矩形 52">
                <a:extLst>
                  <a:ext uri="{FF2B5EF4-FFF2-40B4-BE49-F238E27FC236}">
                    <a16:creationId xmlns:a16="http://schemas.microsoft.com/office/drawing/2014/main" id="{D0850615-0DDE-4695-919F-CC7BA0C4963E}"/>
                  </a:ext>
                </a:extLst>
              </p:cNvPr>
              <p:cNvSpPr/>
              <p:nvPr/>
            </p:nvSpPr>
            <p:spPr>
              <a:xfrm rot="2760000">
                <a:off x="3499201" y="2940762"/>
                <a:ext cx="3639373" cy="2369532"/>
              </a:xfrm>
              <a:prstGeom prst="roundRect">
                <a:avLst>
                  <a:gd name="adj" fmla="val 47577"/>
                </a:avLst>
              </a:prstGeom>
              <a:gradFill>
                <a:gsLst>
                  <a:gs pos="0">
                    <a:schemeClr val="tx1">
                      <a:alpha val="66000"/>
                    </a:schemeClr>
                  </a:gs>
                  <a:gs pos="100000">
                    <a:srgbClr val="E8E8E8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27" name="Freeform 5">
                <a:extLst>
                  <a:ext uri="{FF2B5EF4-FFF2-40B4-BE49-F238E27FC236}">
                    <a16:creationId xmlns:a16="http://schemas.microsoft.com/office/drawing/2014/main" id="{91992F7B-3E87-4662-9ED2-B42EECB662A2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3589408" y="2523401"/>
                <a:ext cx="2056648" cy="1822794"/>
              </a:xfrm>
              <a:custGeom>
                <a:avLst/>
                <a:gdLst>
                  <a:gd name="T0" fmla="*/ 407 w 1375"/>
                  <a:gd name="T1" fmla="*/ 1218 h 1218"/>
                  <a:gd name="T2" fmla="*/ 299 w 1375"/>
                  <a:gd name="T3" fmla="*/ 1156 h 1218"/>
                  <a:gd name="T4" fmla="*/ 19 w 1375"/>
                  <a:gd name="T5" fmla="*/ 671 h 1218"/>
                  <a:gd name="T6" fmla="*/ 19 w 1375"/>
                  <a:gd name="T7" fmla="*/ 547 h 1218"/>
                  <a:gd name="T8" fmla="*/ 299 w 1375"/>
                  <a:gd name="T9" fmla="*/ 62 h 1218"/>
                  <a:gd name="T10" fmla="*/ 407 w 1375"/>
                  <a:gd name="T11" fmla="*/ 0 h 1218"/>
                  <a:gd name="T12" fmla="*/ 967 w 1375"/>
                  <a:gd name="T13" fmla="*/ 0 h 1218"/>
                  <a:gd name="T14" fmla="*/ 1075 w 1375"/>
                  <a:gd name="T15" fmla="*/ 62 h 1218"/>
                  <a:gd name="T16" fmla="*/ 1355 w 1375"/>
                  <a:gd name="T17" fmla="*/ 547 h 1218"/>
                  <a:gd name="T18" fmla="*/ 1355 w 1375"/>
                  <a:gd name="T19" fmla="*/ 671 h 1218"/>
                  <a:gd name="T20" fmla="*/ 1075 w 1375"/>
                  <a:gd name="T21" fmla="*/ 1156 h 1218"/>
                  <a:gd name="T22" fmla="*/ 967 w 1375"/>
                  <a:gd name="T23" fmla="*/ 1218 h 1218"/>
                  <a:gd name="T24" fmla="*/ 407 w 1375"/>
                  <a:gd name="T25" fmla="*/ 1218 h 1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75" h="1218">
                    <a:moveTo>
                      <a:pt x="407" y="1218"/>
                    </a:moveTo>
                    <a:cubicBezTo>
                      <a:pt x="368" y="1218"/>
                      <a:pt x="319" y="1190"/>
                      <a:pt x="299" y="1156"/>
                    </a:cubicBezTo>
                    <a:cubicBezTo>
                      <a:pt x="19" y="671"/>
                      <a:pt x="19" y="671"/>
                      <a:pt x="19" y="671"/>
                    </a:cubicBezTo>
                    <a:cubicBezTo>
                      <a:pt x="0" y="637"/>
                      <a:pt x="0" y="581"/>
                      <a:pt x="19" y="547"/>
                    </a:cubicBezTo>
                    <a:cubicBezTo>
                      <a:pt x="299" y="62"/>
                      <a:pt x="299" y="62"/>
                      <a:pt x="299" y="62"/>
                    </a:cubicBezTo>
                    <a:cubicBezTo>
                      <a:pt x="319" y="28"/>
                      <a:pt x="368" y="0"/>
                      <a:pt x="407" y="0"/>
                    </a:cubicBezTo>
                    <a:cubicBezTo>
                      <a:pt x="967" y="0"/>
                      <a:pt x="967" y="0"/>
                      <a:pt x="967" y="0"/>
                    </a:cubicBezTo>
                    <a:cubicBezTo>
                      <a:pt x="1007" y="0"/>
                      <a:pt x="1055" y="28"/>
                      <a:pt x="1075" y="62"/>
                    </a:cubicBezTo>
                    <a:cubicBezTo>
                      <a:pt x="1355" y="547"/>
                      <a:pt x="1355" y="547"/>
                      <a:pt x="1355" y="547"/>
                    </a:cubicBezTo>
                    <a:cubicBezTo>
                      <a:pt x="1375" y="581"/>
                      <a:pt x="1375" y="637"/>
                      <a:pt x="1355" y="671"/>
                    </a:cubicBezTo>
                    <a:cubicBezTo>
                      <a:pt x="1075" y="1156"/>
                      <a:pt x="1075" y="1156"/>
                      <a:pt x="1075" y="1156"/>
                    </a:cubicBezTo>
                    <a:cubicBezTo>
                      <a:pt x="1055" y="1190"/>
                      <a:pt x="1007" y="1218"/>
                      <a:pt x="967" y="1218"/>
                    </a:cubicBezTo>
                    <a:lnTo>
                      <a:pt x="407" y="1218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/>
                  </a:gs>
                  <a:gs pos="60000">
                    <a:srgbClr val="ECECEC"/>
                  </a:gs>
                  <a:gs pos="100000">
                    <a:srgbClr val="D1D1D1"/>
                  </a:gs>
                </a:gsLst>
                <a:lin ang="2700000" scaled="1"/>
                <a:tileRect/>
              </a:gradFill>
              <a:ln w="19050">
                <a:gradFill flip="none" rotWithShape="1">
                  <a:gsLst>
                    <a:gs pos="29000">
                      <a:srgbClr val="E0E0E0"/>
                    </a:gs>
                    <a:gs pos="0">
                      <a:srgbClr val="999999"/>
                    </a:gs>
                    <a:gs pos="8300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outerShdw blurRad="152400" dist="38100" dir="2700000" algn="tl" rotWithShape="0">
                  <a:prstClr val="black">
                    <a:alpha val="33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8" name="文本框 89">
              <a:extLst>
                <a:ext uri="{FF2B5EF4-FFF2-40B4-BE49-F238E27FC236}">
                  <a16:creationId xmlns:a16="http://schemas.microsoft.com/office/drawing/2014/main" id="{EC6DCF4E-B2C1-4246-A2B9-D31B9BD9B006}"/>
                </a:ext>
              </a:extLst>
            </p:cNvPr>
            <p:cNvSpPr txBox="1"/>
            <p:nvPr/>
          </p:nvSpPr>
          <p:spPr>
            <a:xfrm>
              <a:off x="937135" y="5741766"/>
              <a:ext cx="8763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rgbClr val="002060"/>
                  </a:solidFill>
                  <a:latin typeface="Impact" panose="020B0806030902050204" pitchFamily="34" charset="0"/>
                  <a:ea typeface="微软雅黑" panose="020B0503020204020204" pitchFamily="34" charset="-122"/>
                </a:rPr>
                <a:t>4</a:t>
              </a:r>
              <a:endParaRPr lang="zh-CN" altLang="en-US" sz="2800" dirty="0">
                <a:solidFill>
                  <a:srgbClr val="002060"/>
                </a:solidFill>
                <a:latin typeface="Impact" panose="020B080603090205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9" name="群組 38">
            <a:extLst>
              <a:ext uri="{FF2B5EF4-FFF2-40B4-BE49-F238E27FC236}">
                <a16:creationId xmlns:a16="http://schemas.microsoft.com/office/drawing/2014/main" id="{3568A4E2-5C1C-4A9A-A92B-DC93F1EA6F28}"/>
              </a:ext>
            </a:extLst>
          </p:cNvPr>
          <p:cNvGrpSpPr/>
          <p:nvPr/>
        </p:nvGrpSpPr>
        <p:grpSpPr>
          <a:xfrm>
            <a:off x="2227274" y="4669104"/>
            <a:ext cx="1146492" cy="1295559"/>
            <a:chOff x="2227274" y="4669104"/>
            <a:chExt cx="1146492" cy="1295559"/>
          </a:xfrm>
        </p:grpSpPr>
        <p:grpSp>
          <p:nvGrpSpPr>
            <p:cNvPr id="13" name="组合 39">
              <a:extLst>
                <a:ext uri="{FF2B5EF4-FFF2-40B4-BE49-F238E27FC236}">
                  <a16:creationId xmlns:a16="http://schemas.microsoft.com/office/drawing/2014/main" id="{DA31280B-403D-43D8-B9E5-A416B8D6BC67}"/>
                </a:ext>
              </a:extLst>
            </p:cNvPr>
            <p:cNvGrpSpPr/>
            <p:nvPr/>
          </p:nvGrpSpPr>
          <p:grpSpPr>
            <a:xfrm>
              <a:off x="2259634" y="4669104"/>
              <a:ext cx="1114132" cy="1295559"/>
              <a:chOff x="3295850" y="2065379"/>
              <a:chExt cx="3592274" cy="4177307"/>
            </a:xfrm>
          </p:grpSpPr>
          <p:sp>
            <p:nvSpPr>
              <p:cNvPr id="32" name="圆角矩形 40">
                <a:extLst>
                  <a:ext uri="{FF2B5EF4-FFF2-40B4-BE49-F238E27FC236}">
                    <a16:creationId xmlns:a16="http://schemas.microsoft.com/office/drawing/2014/main" id="{919F5173-D01C-4488-9835-BC7B2D73E6A1}"/>
                  </a:ext>
                </a:extLst>
              </p:cNvPr>
              <p:cNvSpPr/>
              <p:nvPr/>
            </p:nvSpPr>
            <p:spPr>
              <a:xfrm rot="2760000">
                <a:off x="3283362" y="2637924"/>
                <a:ext cx="4177307" cy="3032217"/>
              </a:xfrm>
              <a:prstGeom prst="roundRect">
                <a:avLst>
                  <a:gd name="adj" fmla="val 47577"/>
                </a:avLst>
              </a:prstGeom>
              <a:gradFill>
                <a:gsLst>
                  <a:gs pos="0">
                    <a:schemeClr val="tx1"/>
                  </a:gs>
                  <a:gs pos="100000">
                    <a:srgbClr val="E8E8E8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33" name="Freeform 5">
                <a:extLst>
                  <a:ext uri="{FF2B5EF4-FFF2-40B4-BE49-F238E27FC236}">
                    <a16:creationId xmlns:a16="http://schemas.microsoft.com/office/drawing/2014/main" id="{11ACBBC2-25DF-4E55-88C6-0C05E1E9A969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3295850" y="2263222"/>
                <a:ext cx="2643765" cy="2343151"/>
              </a:xfrm>
              <a:custGeom>
                <a:avLst/>
                <a:gdLst>
                  <a:gd name="T0" fmla="*/ 407 w 1375"/>
                  <a:gd name="T1" fmla="*/ 1218 h 1218"/>
                  <a:gd name="T2" fmla="*/ 299 w 1375"/>
                  <a:gd name="T3" fmla="*/ 1156 h 1218"/>
                  <a:gd name="T4" fmla="*/ 19 w 1375"/>
                  <a:gd name="T5" fmla="*/ 671 h 1218"/>
                  <a:gd name="T6" fmla="*/ 19 w 1375"/>
                  <a:gd name="T7" fmla="*/ 547 h 1218"/>
                  <a:gd name="T8" fmla="*/ 299 w 1375"/>
                  <a:gd name="T9" fmla="*/ 62 h 1218"/>
                  <a:gd name="T10" fmla="*/ 407 w 1375"/>
                  <a:gd name="T11" fmla="*/ 0 h 1218"/>
                  <a:gd name="T12" fmla="*/ 967 w 1375"/>
                  <a:gd name="T13" fmla="*/ 0 h 1218"/>
                  <a:gd name="T14" fmla="*/ 1075 w 1375"/>
                  <a:gd name="T15" fmla="*/ 62 h 1218"/>
                  <a:gd name="T16" fmla="*/ 1355 w 1375"/>
                  <a:gd name="T17" fmla="*/ 547 h 1218"/>
                  <a:gd name="T18" fmla="*/ 1355 w 1375"/>
                  <a:gd name="T19" fmla="*/ 671 h 1218"/>
                  <a:gd name="T20" fmla="*/ 1075 w 1375"/>
                  <a:gd name="T21" fmla="*/ 1156 h 1218"/>
                  <a:gd name="T22" fmla="*/ 967 w 1375"/>
                  <a:gd name="T23" fmla="*/ 1218 h 1218"/>
                  <a:gd name="T24" fmla="*/ 407 w 1375"/>
                  <a:gd name="T25" fmla="*/ 1218 h 1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75" h="1218">
                    <a:moveTo>
                      <a:pt x="407" y="1218"/>
                    </a:moveTo>
                    <a:cubicBezTo>
                      <a:pt x="368" y="1218"/>
                      <a:pt x="319" y="1190"/>
                      <a:pt x="299" y="1156"/>
                    </a:cubicBezTo>
                    <a:cubicBezTo>
                      <a:pt x="19" y="671"/>
                      <a:pt x="19" y="671"/>
                      <a:pt x="19" y="671"/>
                    </a:cubicBezTo>
                    <a:cubicBezTo>
                      <a:pt x="0" y="637"/>
                      <a:pt x="0" y="581"/>
                      <a:pt x="19" y="547"/>
                    </a:cubicBezTo>
                    <a:cubicBezTo>
                      <a:pt x="299" y="62"/>
                      <a:pt x="299" y="62"/>
                      <a:pt x="299" y="62"/>
                    </a:cubicBezTo>
                    <a:cubicBezTo>
                      <a:pt x="319" y="28"/>
                      <a:pt x="368" y="0"/>
                      <a:pt x="407" y="0"/>
                    </a:cubicBezTo>
                    <a:cubicBezTo>
                      <a:pt x="967" y="0"/>
                      <a:pt x="967" y="0"/>
                      <a:pt x="967" y="0"/>
                    </a:cubicBezTo>
                    <a:cubicBezTo>
                      <a:pt x="1007" y="0"/>
                      <a:pt x="1055" y="28"/>
                      <a:pt x="1075" y="62"/>
                    </a:cubicBezTo>
                    <a:cubicBezTo>
                      <a:pt x="1355" y="547"/>
                      <a:pt x="1355" y="547"/>
                      <a:pt x="1355" y="547"/>
                    </a:cubicBezTo>
                    <a:cubicBezTo>
                      <a:pt x="1375" y="581"/>
                      <a:pt x="1375" y="637"/>
                      <a:pt x="1355" y="671"/>
                    </a:cubicBezTo>
                    <a:cubicBezTo>
                      <a:pt x="1075" y="1156"/>
                      <a:pt x="1075" y="1156"/>
                      <a:pt x="1075" y="1156"/>
                    </a:cubicBezTo>
                    <a:cubicBezTo>
                      <a:pt x="1055" y="1190"/>
                      <a:pt x="1007" y="1218"/>
                      <a:pt x="967" y="1218"/>
                    </a:cubicBezTo>
                    <a:lnTo>
                      <a:pt x="407" y="1218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/>
                  </a:gs>
                  <a:gs pos="73000">
                    <a:srgbClr val="ECECEC"/>
                  </a:gs>
                  <a:gs pos="100000">
                    <a:srgbClr val="D9D9D9"/>
                  </a:gs>
                </a:gsLst>
                <a:lin ang="2700000" scaled="1"/>
                <a:tileRect/>
              </a:gradFill>
              <a:ln w="19050">
                <a:gradFill flip="none" rotWithShape="1">
                  <a:gsLst>
                    <a:gs pos="29000">
                      <a:srgbClr val="E0E0E0"/>
                    </a:gs>
                    <a:gs pos="0">
                      <a:srgbClr val="999999"/>
                    </a:gs>
                    <a:gs pos="8300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outerShdw blurRad="203200" dist="63500" dir="2700000" algn="tl" rotWithShape="0">
                  <a:prstClr val="black">
                    <a:alpha val="32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34" name="圆角矩形 42">
                <a:extLst>
                  <a:ext uri="{FF2B5EF4-FFF2-40B4-BE49-F238E27FC236}">
                    <a16:creationId xmlns:a16="http://schemas.microsoft.com/office/drawing/2014/main" id="{0F0C5348-C583-45CD-B7DD-D2B608702C26}"/>
                  </a:ext>
                </a:extLst>
              </p:cNvPr>
              <p:cNvSpPr/>
              <p:nvPr/>
            </p:nvSpPr>
            <p:spPr>
              <a:xfrm rot="2760000">
                <a:off x="3499201" y="2940762"/>
                <a:ext cx="3639373" cy="2369532"/>
              </a:xfrm>
              <a:prstGeom prst="roundRect">
                <a:avLst>
                  <a:gd name="adj" fmla="val 47577"/>
                </a:avLst>
              </a:prstGeom>
              <a:gradFill>
                <a:gsLst>
                  <a:gs pos="0">
                    <a:schemeClr val="tx1">
                      <a:alpha val="66000"/>
                    </a:schemeClr>
                  </a:gs>
                  <a:gs pos="100000">
                    <a:srgbClr val="E8E8E8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35" name="Freeform 5">
                <a:extLst>
                  <a:ext uri="{FF2B5EF4-FFF2-40B4-BE49-F238E27FC236}">
                    <a16:creationId xmlns:a16="http://schemas.microsoft.com/office/drawing/2014/main" id="{76C31856-92C2-41A3-AB04-80E1AB39E009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3589408" y="2523401"/>
                <a:ext cx="2056648" cy="1822794"/>
              </a:xfrm>
              <a:custGeom>
                <a:avLst/>
                <a:gdLst>
                  <a:gd name="T0" fmla="*/ 407 w 1375"/>
                  <a:gd name="T1" fmla="*/ 1218 h 1218"/>
                  <a:gd name="T2" fmla="*/ 299 w 1375"/>
                  <a:gd name="T3" fmla="*/ 1156 h 1218"/>
                  <a:gd name="T4" fmla="*/ 19 w 1375"/>
                  <a:gd name="T5" fmla="*/ 671 h 1218"/>
                  <a:gd name="T6" fmla="*/ 19 w 1375"/>
                  <a:gd name="T7" fmla="*/ 547 h 1218"/>
                  <a:gd name="T8" fmla="*/ 299 w 1375"/>
                  <a:gd name="T9" fmla="*/ 62 h 1218"/>
                  <a:gd name="T10" fmla="*/ 407 w 1375"/>
                  <a:gd name="T11" fmla="*/ 0 h 1218"/>
                  <a:gd name="T12" fmla="*/ 967 w 1375"/>
                  <a:gd name="T13" fmla="*/ 0 h 1218"/>
                  <a:gd name="T14" fmla="*/ 1075 w 1375"/>
                  <a:gd name="T15" fmla="*/ 62 h 1218"/>
                  <a:gd name="T16" fmla="*/ 1355 w 1375"/>
                  <a:gd name="T17" fmla="*/ 547 h 1218"/>
                  <a:gd name="T18" fmla="*/ 1355 w 1375"/>
                  <a:gd name="T19" fmla="*/ 671 h 1218"/>
                  <a:gd name="T20" fmla="*/ 1075 w 1375"/>
                  <a:gd name="T21" fmla="*/ 1156 h 1218"/>
                  <a:gd name="T22" fmla="*/ 967 w 1375"/>
                  <a:gd name="T23" fmla="*/ 1218 h 1218"/>
                  <a:gd name="T24" fmla="*/ 407 w 1375"/>
                  <a:gd name="T25" fmla="*/ 1218 h 1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75" h="1218">
                    <a:moveTo>
                      <a:pt x="407" y="1218"/>
                    </a:moveTo>
                    <a:cubicBezTo>
                      <a:pt x="368" y="1218"/>
                      <a:pt x="319" y="1190"/>
                      <a:pt x="299" y="1156"/>
                    </a:cubicBezTo>
                    <a:cubicBezTo>
                      <a:pt x="19" y="671"/>
                      <a:pt x="19" y="671"/>
                      <a:pt x="19" y="671"/>
                    </a:cubicBezTo>
                    <a:cubicBezTo>
                      <a:pt x="0" y="637"/>
                      <a:pt x="0" y="581"/>
                      <a:pt x="19" y="547"/>
                    </a:cubicBezTo>
                    <a:cubicBezTo>
                      <a:pt x="299" y="62"/>
                      <a:pt x="299" y="62"/>
                      <a:pt x="299" y="62"/>
                    </a:cubicBezTo>
                    <a:cubicBezTo>
                      <a:pt x="319" y="28"/>
                      <a:pt x="368" y="0"/>
                      <a:pt x="407" y="0"/>
                    </a:cubicBezTo>
                    <a:cubicBezTo>
                      <a:pt x="967" y="0"/>
                      <a:pt x="967" y="0"/>
                      <a:pt x="967" y="0"/>
                    </a:cubicBezTo>
                    <a:cubicBezTo>
                      <a:pt x="1007" y="0"/>
                      <a:pt x="1055" y="28"/>
                      <a:pt x="1075" y="62"/>
                    </a:cubicBezTo>
                    <a:cubicBezTo>
                      <a:pt x="1355" y="547"/>
                      <a:pt x="1355" y="547"/>
                      <a:pt x="1355" y="547"/>
                    </a:cubicBezTo>
                    <a:cubicBezTo>
                      <a:pt x="1375" y="581"/>
                      <a:pt x="1375" y="637"/>
                      <a:pt x="1355" y="671"/>
                    </a:cubicBezTo>
                    <a:cubicBezTo>
                      <a:pt x="1075" y="1156"/>
                      <a:pt x="1075" y="1156"/>
                      <a:pt x="1075" y="1156"/>
                    </a:cubicBezTo>
                    <a:cubicBezTo>
                      <a:pt x="1055" y="1190"/>
                      <a:pt x="1007" y="1218"/>
                      <a:pt x="967" y="1218"/>
                    </a:cubicBezTo>
                    <a:lnTo>
                      <a:pt x="407" y="1218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/>
                  </a:gs>
                  <a:gs pos="60000">
                    <a:srgbClr val="ECECEC"/>
                  </a:gs>
                  <a:gs pos="100000">
                    <a:srgbClr val="D1D1D1"/>
                  </a:gs>
                </a:gsLst>
                <a:lin ang="2700000" scaled="1"/>
                <a:tileRect/>
              </a:gradFill>
              <a:ln w="19050">
                <a:gradFill flip="none" rotWithShape="1">
                  <a:gsLst>
                    <a:gs pos="29000">
                      <a:srgbClr val="E0E0E0"/>
                    </a:gs>
                    <a:gs pos="0">
                      <a:srgbClr val="999999"/>
                    </a:gs>
                    <a:gs pos="8300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outerShdw blurRad="152400" dist="38100" dir="2700000" algn="tl" rotWithShape="0">
                  <a:prstClr val="black">
                    <a:alpha val="33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9" name="文本框 90">
              <a:extLst>
                <a:ext uri="{FF2B5EF4-FFF2-40B4-BE49-F238E27FC236}">
                  <a16:creationId xmlns:a16="http://schemas.microsoft.com/office/drawing/2014/main" id="{3050AD0F-A672-4DAD-9DC4-DDDEBFF26A06}"/>
                </a:ext>
              </a:extLst>
            </p:cNvPr>
            <p:cNvSpPr txBox="1"/>
            <p:nvPr/>
          </p:nvSpPr>
          <p:spPr>
            <a:xfrm>
              <a:off x="2227274" y="4835836"/>
              <a:ext cx="8763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rgbClr val="CC3300"/>
                  </a:solidFill>
                  <a:latin typeface="Impact" panose="020B0806030902050204" pitchFamily="34" charset="0"/>
                  <a:ea typeface="微软雅黑" panose="020B0503020204020204" pitchFamily="34" charset="-122"/>
                </a:rPr>
                <a:t>3</a:t>
              </a:r>
              <a:endParaRPr lang="zh-CN" altLang="en-US" sz="2800" dirty="0">
                <a:solidFill>
                  <a:srgbClr val="CC3300"/>
                </a:solidFill>
                <a:latin typeface="Impact" panose="020B080603090205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6" name="群組 35">
            <a:extLst>
              <a:ext uri="{FF2B5EF4-FFF2-40B4-BE49-F238E27FC236}">
                <a16:creationId xmlns:a16="http://schemas.microsoft.com/office/drawing/2014/main" id="{F955F19B-ECA6-4B1F-877E-45C03F7C4C3B}"/>
              </a:ext>
            </a:extLst>
          </p:cNvPr>
          <p:cNvGrpSpPr/>
          <p:nvPr/>
        </p:nvGrpSpPr>
        <p:grpSpPr>
          <a:xfrm>
            <a:off x="2320518" y="2904165"/>
            <a:ext cx="1129901" cy="1295559"/>
            <a:chOff x="2320518" y="2904165"/>
            <a:chExt cx="1129901" cy="1295559"/>
          </a:xfrm>
        </p:grpSpPr>
        <p:grpSp>
          <p:nvGrpSpPr>
            <p:cNvPr id="11" name="组合 9">
              <a:extLst>
                <a:ext uri="{FF2B5EF4-FFF2-40B4-BE49-F238E27FC236}">
                  <a16:creationId xmlns:a16="http://schemas.microsoft.com/office/drawing/2014/main" id="{56EF0B9C-6B12-4852-BDF5-242F326C64EF}"/>
                </a:ext>
              </a:extLst>
            </p:cNvPr>
            <p:cNvGrpSpPr/>
            <p:nvPr/>
          </p:nvGrpSpPr>
          <p:grpSpPr>
            <a:xfrm>
              <a:off x="2336287" y="2904165"/>
              <a:ext cx="1114132" cy="1295559"/>
              <a:chOff x="3295850" y="2065379"/>
              <a:chExt cx="3592274" cy="4177307"/>
            </a:xfrm>
          </p:grpSpPr>
          <p:sp>
            <p:nvSpPr>
              <p:cNvPr id="40" name="圆角矩形 10">
                <a:extLst>
                  <a:ext uri="{FF2B5EF4-FFF2-40B4-BE49-F238E27FC236}">
                    <a16:creationId xmlns:a16="http://schemas.microsoft.com/office/drawing/2014/main" id="{7CF8B6C6-496A-40F3-B359-42DFC407757B}"/>
                  </a:ext>
                </a:extLst>
              </p:cNvPr>
              <p:cNvSpPr/>
              <p:nvPr/>
            </p:nvSpPr>
            <p:spPr>
              <a:xfrm rot="2760000">
                <a:off x="3283362" y="2637924"/>
                <a:ext cx="4177307" cy="3032217"/>
              </a:xfrm>
              <a:prstGeom prst="roundRect">
                <a:avLst>
                  <a:gd name="adj" fmla="val 47577"/>
                </a:avLst>
              </a:prstGeom>
              <a:gradFill>
                <a:gsLst>
                  <a:gs pos="0">
                    <a:schemeClr val="tx1"/>
                  </a:gs>
                  <a:gs pos="100000">
                    <a:srgbClr val="E8E8E8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41" name="Freeform 5">
                <a:extLst>
                  <a:ext uri="{FF2B5EF4-FFF2-40B4-BE49-F238E27FC236}">
                    <a16:creationId xmlns:a16="http://schemas.microsoft.com/office/drawing/2014/main" id="{68F05F39-AD7B-4628-A2ED-4B7F9D9CB878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3295850" y="2263222"/>
                <a:ext cx="2643765" cy="2343151"/>
              </a:xfrm>
              <a:custGeom>
                <a:avLst/>
                <a:gdLst>
                  <a:gd name="T0" fmla="*/ 407 w 1375"/>
                  <a:gd name="T1" fmla="*/ 1218 h 1218"/>
                  <a:gd name="T2" fmla="*/ 299 w 1375"/>
                  <a:gd name="T3" fmla="*/ 1156 h 1218"/>
                  <a:gd name="T4" fmla="*/ 19 w 1375"/>
                  <a:gd name="T5" fmla="*/ 671 h 1218"/>
                  <a:gd name="T6" fmla="*/ 19 w 1375"/>
                  <a:gd name="T7" fmla="*/ 547 h 1218"/>
                  <a:gd name="T8" fmla="*/ 299 w 1375"/>
                  <a:gd name="T9" fmla="*/ 62 h 1218"/>
                  <a:gd name="T10" fmla="*/ 407 w 1375"/>
                  <a:gd name="T11" fmla="*/ 0 h 1218"/>
                  <a:gd name="T12" fmla="*/ 967 w 1375"/>
                  <a:gd name="T13" fmla="*/ 0 h 1218"/>
                  <a:gd name="T14" fmla="*/ 1075 w 1375"/>
                  <a:gd name="T15" fmla="*/ 62 h 1218"/>
                  <a:gd name="T16" fmla="*/ 1355 w 1375"/>
                  <a:gd name="T17" fmla="*/ 547 h 1218"/>
                  <a:gd name="T18" fmla="*/ 1355 w 1375"/>
                  <a:gd name="T19" fmla="*/ 671 h 1218"/>
                  <a:gd name="T20" fmla="*/ 1075 w 1375"/>
                  <a:gd name="T21" fmla="*/ 1156 h 1218"/>
                  <a:gd name="T22" fmla="*/ 967 w 1375"/>
                  <a:gd name="T23" fmla="*/ 1218 h 1218"/>
                  <a:gd name="T24" fmla="*/ 407 w 1375"/>
                  <a:gd name="T25" fmla="*/ 1218 h 1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75" h="1218">
                    <a:moveTo>
                      <a:pt x="407" y="1218"/>
                    </a:moveTo>
                    <a:cubicBezTo>
                      <a:pt x="368" y="1218"/>
                      <a:pt x="319" y="1190"/>
                      <a:pt x="299" y="1156"/>
                    </a:cubicBezTo>
                    <a:cubicBezTo>
                      <a:pt x="19" y="671"/>
                      <a:pt x="19" y="671"/>
                      <a:pt x="19" y="671"/>
                    </a:cubicBezTo>
                    <a:cubicBezTo>
                      <a:pt x="0" y="637"/>
                      <a:pt x="0" y="581"/>
                      <a:pt x="19" y="547"/>
                    </a:cubicBezTo>
                    <a:cubicBezTo>
                      <a:pt x="299" y="62"/>
                      <a:pt x="299" y="62"/>
                      <a:pt x="299" y="62"/>
                    </a:cubicBezTo>
                    <a:cubicBezTo>
                      <a:pt x="319" y="28"/>
                      <a:pt x="368" y="0"/>
                      <a:pt x="407" y="0"/>
                    </a:cubicBezTo>
                    <a:cubicBezTo>
                      <a:pt x="967" y="0"/>
                      <a:pt x="967" y="0"/>
                      <a:pt x="967" y="0"/>
                    </a:cubicBezTo>
                    <a:cubicBezTo>
                      <a:pt x="1007" y="0"/>
                      <a:pt x="1055" y="28"/>
                      <a:pt x="1075" y="62"/>
                    </a:cubicBezTo>
                    <a:cubicBezTo>
                      <a:pt x="1355" y="547"/>
                      <a:pt x="1355" y="547"/>
                      <a:pt x="1355" y="547"/>
                    </a:cubicBezTo>
                    <a:cubicBezTo>
                      <a:pt x="1375" y="581"/>
                      <a:pt x="1375" y="637"/>
                      <a:pt x="1355" y="671"/>
                    </a:cubicBezTo>
                    <a:cubicBezTo>
                      <a:pt x="1075" y="1156"/>
                      <a:pt x="1075" y="1156"/>
                      <a:pt x="1075" y="1156"/>
                    </a:cubicBezTo>
                    <a:cubicBezTo>
                      <a:pt x="1055" y="1190"/>
                      <a:pt x="1007" y="1218"/>
                      <a:pt x="967" y="1218"/>
                    </a:cubicBezTo>
                    <a:lnTo>
                      <a:pt x="407" y="1218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/>
                  </a:gs>
                  <a:gs pos="73000">
                    <a:srgbClr val="ECECEC"/>
                  </a:gs>
                  <a:gs pos="100000">
                    <a:srgbClr val="D9D9D9"/>
                  </a:gs>
                </a:gsLst>
                <a:lin ang="2700000" scaled="1"/>
                <a:tileRect/>
              </a:gradFill>
              <a:ln w="19050">
                <a:gradFill flip="none" rotWithShape="1">
                  <a:gsLst>
                    <a:gs pos="29000">
                      <a:srgbClr val="E0E0E0"/>
                    </a:gs>
                    <a:gs pos="0">
                      <a:srgbClr val="999999"/>
                    </a:gs>
                    <a:gs pos="8300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outerShdw blurRad="203200" dist="63500" dir="2700000" algn="tl" rotWithShape="0">
                  <a:prstClr val="black">
                    <a:alpha val="32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42" name="圆角矩形 12">
                <a:extLst>
                  <a:ext uri="{FF2B5EF4-FFF2-40B4-BE49-F238E27FC236}">
                    <a16:creationId xmlns:a16="http://schemas.microsoft.com/office/drawing/2014/main" id="{A0A8CE86-71D5-40E3-B1A0-71D4C7B5538B}"/>
                  </a:ext>
                </a:extLst>
              </p:cNvPr>
              <p:cNvSpPr/>
              <p:nvPr/>
            </p:nvSpPr>
            <p:spPr>
              <a:xfrm rot="2760000">
                <a:off x="3499201" y="2940762"/>
                <a:ext cx="3639373" cy="2369532"/>
              </a:xfrm>
              <a:prstGeom prst="roundRect">
                <a:avLst>
                  <a:gd name="adj" fmla="val 47577"/>
                </a:avLst>
              </a:prstGeom>
              <a:gradFill>
                <a:gsLst>
                  <a:gs pos="0">
                    <a:schemeClr val="tx1">
                      <a:alpha val="66000"/>
                    </a:schemeClr>
                  </a:gs>
                  <a:gs pos="100000">
                    <a:srgbClr val="E8E8E8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43" name="Freeform 5">
                <a:extLst>
                  <a:ext uri="{FF2B5EF4-FFF2-40B4-BE49-F238E27FC236}">
                    <a16:creationId xmlns:a16="http://schemas.microsoft.com/office/drawing/2014/main" id="{90A6F056-220B-49A3-9C9C-51FA93FB6A45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3589408" y="2523401"/>
                <a:ext cx="2056648" cy="1822794"/>
              </a:xfrm>
              <a:custGeom>
                <a:avLst/>
                <a:gdLst>
                  <a:gd name="T0" fmla="*/ 407 w 1375"/>
                  <a:gd name="T1" fmla="*/ 1218 h 1218"/>
                  <a:gd name="T2" fmla="*/ 299 w 1375"/>
                  <a:gd name="T3" fmla="*/ 1156 h 1218"/>
                  <a:gd name="T4" fmla="*/ 19 w 1375"/>
                  <a:gd name="T5" fmla="*/ 671 h 1218"/>
                  <a:gd name="T6" fmla="*/ 19 w 1375"/>
                  <a:gd name="T7" fmla="*/ 547 h 1218"/>
                  <a:gd name="T8" fmla="*/ 299 w 1375"/>
                  <a:gd name="T9" fmla="*/ 62 h 1218"/>
                  <a:gd name="T10" fmla="*/ 407 w 1375"/>
                  <a:gd name="T11" fmla="*/ 0 h 1218"/>
                  <a:gd name="T12" fmla="*/ 967 w 1375"/>
                  <a:gd name="T13" fmla="*/ 0 h 1218"/>
                  <a:gd name="T14" fmla="*/ 1075 w 1375"/>
                  <a:gd name="T15" fmla="*/ 62 h 1218"/>
                  <a:gd name="T16" fmla="*/ 1355 w 1375"/>
                  <a:gd name="T17" fmla="*/ 547 h 1218"/>
                  <a:gd name="T18" fmla="*/ 1355 w 1375"/>
                  <a:gd name="T19" fmla="*/ 671 h 1218"/>
                  <a:gd name="T20" fmla="*/ 1075 w 1375"/>
                  <a:gd name="T21" fmla="*/ 1156 h 1218"/>
                  <a:gd name="T22" fmla="*/ 967 w 1375"/>
                  <a:gd name="T23" fmla="*/ 1218 h 1218"/>
                  <a:gd name="T24" fmla="*/ 407 w 1375"/>
                  <a:gd name="T25" fmla="*/ 1218 h 1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75" h="1218">
                    <a:moveTo>
                      <a:pt x="407" y="1218"/>
                    </a:moveTo>
                    <a:cubicBezTo>
                      <a:pt x="368" y="1218"/>
                      <a:pt x="319" y="1190"/>
                      <a:pt x="299" y="1156"/>
                    </a:cubicBezTo>
                    <a:cubicBezTo>
                      <a:pt x="19" y="671"/>
                      <a:pt x="19" y="671"/>
                      <a:pt x="19" y="671"/>
                    </a:cubicBezTo>
                    <a:cubicBezTo>
                      <a:pt x="0" y="637"/>
                      <a:pt x="0" y="581"/>
                      <a:pt x="19" y="547"/>
                    </a:cubicBezTo>
                    <a:cubicBezTo>
                      <a:pt x="299" y="62"/>
                      <a:pt x="299" y="62"/>
                      <a:pt x="299" y="62"/>
                    </a:cubicBezTo>
                    <a:cubicBezTo>
                      <a:pt x="319" y="28"/>
                      <a:pt x="368" y="0"/>
                      <a:pt x="407" y="0"/>
                    </a:cubicBezTo>
                    <a:cubicBezTo>
                      <a:pt x="967" y="0"/>
                      <a:pt x="967" y="0"/>
                      <a:pt x="967" y="0"/>
                    </a:cubicBezTo>
                    <a:cubicBezTo>
                      <a:pt x="1007" y="0"/>
                      <a:pt x="1055" y="28"/>
                      <a:pt x="1075" y="62"/>
                    </a:cubicBezTo>
                    <a:cubicBezTo>
                      <a:pt x="1355" y="547"/>
                      <a:pt x="1355" y="547"/>
                      <a:pt x="1355" y="547"/>
                    </a:cubicBezTo>
                    <a:cubicBezTo>
                      <a:pt x="1375" y="581"/>
                      <a:pt x="1375" y="637"/>
                      <a:pt x="1355" y="671"/>
                    </a:cubicBezTo>
                    <a:cubicBezTo>
                      <a:pt x="1075" y="1156"/>
                      <a:pt x="1075" y="1156"/>
                      <a:pt x="1075" y="1156"/>
                    </a:cubicBezTo>
                    <a:cubicBezTo>
                      <a:pt x="1055" y="1190"/>
                      <a:pt x="1007" y="1218"/>
                      <a:pt x="967" y="1218"/>
                    </a:cubicBezTo>
                    <a:lnTo>
                      <a:pt x="407" y="1218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/>
                  </a:gs>
                  <a:gs pos="60000">
                    <a:srgbClr val="ECECEC"/>
                  </a:gs>
                  <a:gs pos="100000">
                    <a:srgbClr val="D1D1D1"/>
                  </a:gs>
                </a:gsLst>
                <a:lin ang="2700000" scaled="1"/>
                <a:tileRect/>
              </a:gradFill>
              <a:ln w="19050">
                <a:gradFill flip="none" rotWithShape="1">
                  <a:gsLst>
                    <a:gs pos="29000">
                      <a:srgbClr val="E0E0E0"/>
                    </a:gs>
                    <a:gs pos="0">
                      <a:srgbClr val="999999"/>
                    </a:gs>
                    <a:gs pos="8300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outerShdw blurRad="152400" dist="38100" dir="2700000" algn="tl" rotWithShape="0">
                  <a:prstClr val="black">
                    <a:alpha val="33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20" name="文本框 91">
              <a:extLst>
                <a:ext uri="{FF2B5EF4-FFF2-40B4-BE49-F238E27FC236}">
                  <a16:creationId xmlns:a16="http://schemas.microsoft.com/office/drawing/2014/main" id="{922A3884-9A9D-4B00-9B17-C7C59931E420}"/>
                </a:ext>
              </a:extLst>
            </p:cNvPr>
            <p:cNvSpPr txBox="1"/>
            <p:nvPr/>
          </p:nvSpPr>
          <p:spPr>
            <a:xfrm>
              <a:off x="2320518" y="3117648"/>
              <a:ext cx="8763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chemeClr val="accent4">
                      <a:lumMod val="75000"/>
                    </a:schemeClr>
                  </a:solidFill>
                  <a:latin typeface="Impact" panose="020B0806030902050204" pitchFamily="34" charset="0"/>
                  <a:ea typeface="微软雅黑" panose="020B0503020204020204" pitchFamily="34" charset="-122"/>
                </a:rPr>
                <a:t>2</a:t>
              </a:r>
              <a:endParaRPr lang="zh-CN" altLang="en-US" sz="2800" dirty="0">
                <a:solidFill>
                  <a:schemeClr val="accent4">
                    <a:lumMod val="75000"/>
                  </a:schemeClr>
                </a:solidFill>
                <a:latin typeface="Impact" panose="020B0806030902050204" pitchFamily="34" charset="0"/>
                <a:ea typeface="微软雅黑" panose="020B0503020204020204" pitchFamily="34" charset="-122"/>
              </a:endParaRPr>
            </a:p>
          </p:txBody>
        </p:sp>
      </p:grpSp>
      <p:sp>
        <p:nvSpPr>
          <p:cNvPr id="54" name="Freeform 5">
            <a:extLst>
              <a:ext uri="{FF2B5EF4-FFF2-40B4-BE49-F238E27FC236}">
                <a16:creationId xmlns:a16="http://schemas.microsoft.com/office/drawing/2014/main" id="{B64A946F-21AB-4FCD-B62C-CF002E71D64E}"/>
              </a:ext>
            </a:extLst>
          </p:cNvPr>
          <p:cNvSpPr>
            <a:spLocks/>
          </p:cNvSpPr>
          <p:nvPr/>
        </p:nvSpPr>
        <p:spPr bwMode="auto">
          <a:xfrm rot="10800000">
            <a:off x="5475582" y="1341098"/>
            <a:ext cx="819955" cy="726710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73000">
                <a:srgbClr val="ECECEC"/>
              </a:gs>
              <a:gs pos="100000">
                <a:srgbClr val="D9D9D9"/>
              </a:gs>
            </a:gsLst>
            <a:lin ang="2700000" scaled="1"/>
            <a:tileRect/>
          </a:gradFill>
          <a:ln w="19050">
            <a:gradFill flip="none" rotWithShape="1">
              <a:gsLst>
                <a:gs pos="29000">
                  <a:srgbClr val="E0E0E0"/>
                </a:gs>
                <a:gs pos="0">
                  <a:srgbClr val="999999"/>
                </a:gs>
                <a:gs pos="83000">
                  <a:schemeClr val="bg1"/>
                </a:gs>
              </a:gsLst>
              <a:lin ang="2700000" scaled="1"/>
              <a:tileRect/>
            </a:gradFill>
          </a:ln>
          <a:effectLst>
            <a:outerShdw blurRad="127000" dist="50800" dir="2700000" algn="tl" rotWithShape="0">
              <a:prstClr val="black">
                <a:alpha val="32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sp>
        <p:nvSpPr>
          <p:cNvPr id="55" name="Freeform 5">
            <a:extLst>
              <a:ext uri="{FF2B5EF4-FFF2-40B4-BE49-F238E27FC236}">
                <a16:creationId xmlns:a16="http://schemas.microsoft.com/office/drawing/2014/main" id="{1EF31E97-9C86-41B3-925B-3E4213FE1EFD}"/>
              </a:ext>
            </a:extLst>
          </p:cNvPr>
          <p:cNvSpPr>
            <a:spLocks/>
          </p:cNvSpPr>
          <p:nvPr/>
        </p:nvSpPr>
        <p:spPr bwMode="auto">
          <a:xfrm rot="10800000">
            <a:off x="5537313" y="2951950"/>
            <a:ext cx="819955" cy="726710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73000">
                <a:srgbClr val="ECECEC"/>
              </a:gs>
              <a:gs pos="100000">
                <a:srgbClr val="D9D9D9"/>
              </a:gs>
            </a:gsLst>
            <a:lin ang="2700000" scaled="1"/>
            <a:tileRect/>
          </a:gradFill>
          <a:ln w="19050">
            <a:gradFill flip="none" rotWithShape="1">
              <a:gsLst>
                <a:gs pos="29000">
                  <a:srgbClr val="E0E0E0"/>
                </a:gs>
                <a:gs pos="0">
                  <a:srgbClr val="999999"/>
                </a:gs>
                <a:gs pos="83000">
                  <a:schemeClr val="bg1"/>
                </a:gs>
              </a:gsLst>
              <a:lin ang="2700000" scaled="1"/>
              <a:tileRect/>
            </a:gradFill>
          </a:ln>
          <a:effectLst>
            <a:outerShdw blurRad="127000" dist="50800" dir="2700000" algn="tl" rotWithShape="0">
              <a:prstClr val="black">
                <a:alpha val="32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sp>
        <p:nvSpPr>
          <p:cNvPr id="57" name="Freeform 5">
            <a:extLst>
              <a:ext uri="{FF2B5EF4-FFF2-40B4-BE49-F238E27FC236}">
                <a16:creationId xmlns:a16="http://schemas.microsoft.com/office/drawing/2014/main" id="{15043F11-F254-434C-817B-5617F924324B}"/>
              </a:ext>
            </a:extLst>
          </p:cNvPr>
          <p:cNvSpPr>
            <a:spLocks/>
          </p:cNvSpPr>
          <p:nvPr/>
        </p:nvSpPr>
        <p:spPr bwMode="auto">
          <a:xfrm rot="10800000">
            <a:off x="5563906" y="4705081"/>
            <a:ext cx="819955" cy="726710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73000">
                <a:srgbClr val="ECECEC"/>
              </a:gs>
              <a:gs pos="100000">
                <a:srgbClr val="D9D9D9"/>
              </a:gs>
            </a:gsLst>
            <a:lin ang="2700000" scaled="1"/>
            <a:tileRect/>
          </a:gradFill>
          <a:ln w="19050">
            <a:gradFill flip="none" rotWithShape="1">
              <a:gsLst>
                <a:gs pos="29000">
                  <a:srgbClr val="E0E0E0"/>
                </a:gs>
                <a:gs pos="0">
                  <a:srgbClr val="999999"/>
                </a:gs>
                <a:gs pos="83000">
                  <a:schemeClr val="bg1"/>
                </a:gs>
              </a:gsLst>
              <a:lin ang="2700000" scaled="1"/>
              <a:tileRect/>
            </a:gradFill>
          </a:ln>
          <a:effectLst>
            <a:outerShdw blurRad="127000" dist="50800" dir="2700000" algn="tl" rotWithShape="0">
              <a:prstClr val="black">
                <a:alpha val="32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sp>
        <p:nvSpPr>
          <p:cNvPr id="58" name="Freeform 5">
            <a:extLst>
              <a:ext uri="{FF2B5EF4-FFF2-40B4-BE49-F238E27FC236}">
                <a16:creationId xmlns:a16="http://schemas.microsoft.com/office/drawing/2014/main" id="{0E5A2533-9337-4FDB-9152-B419D198BA47}"/>
              </a:ext>
            </a:extLst>
          </p:cNvPr>
          <p:cNvSpPr>
            <a:spLocks/>
          </p:cNvSpPr>
          <p:nvPr/>
        </p:nvSpPr>
        <p:spPr bwMode="auto">
          <a:xfrm rot="10800000">
            <a:off x="5563906" y="5698540"/>
            <a:ext cx="819955" cy="726710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73000">
                <a:srgbClr val="ECECEC"/>
              </a:gs>
              <a:gs pos="100000">
                <a:srgbClr val="D9D9D9"/>
              </a:gs>
            </a:gsLst>
            <a:lin ang="2700000" scaled="1"/>
            <a:tileRect/>
          </a:gradFill>
          <a:ln w="19050">
            <a:gradFill flip="none" rotWithShape="1">
              <a:gsLst>
                <a:gs pos="29000">
                  <a:srgbClr val="E0E0E0"/>
                </a:gs>
                <a:gs pos="0">
                  <a:srgbClr val="999999"/>
                </a:gs>
                <a:gs pos="83000">
                  <a:schemeClr val="bg1"/>
                </a:gs>
              </a:gsLst>
              <a:lin ang="2700000" scaled="1"/>
              <a:tileRect/>
            </a:gradFill>
          </a:ln>
          <a:effectLst>
            <a:outerShdw blurRad="127000" dist="50800" dir="2700000" algn="tl" rotWithShape="0">
              <a:prstClr val="black">
                <a:alpha val="32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pic>
        <p:nvPicPr>
          <p:cNvPr id="103" name="圖片 102">
            <a:extLst>
              <a:ext uri="{FF2B5EF4-FFF2-40B4-BE49-F238E27FC236}">
                <a16:creationId xmlns:a16="http://schemas.microsoft.com/office/drawing/2014/main" id="{6457F368-AB03-451D-A591-57D900F515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08333">
            <a:off x="25526" y="3053774"/>
            <a:ext cx="1766216" cy="1766216"/>
          </a:xfrm>
          <a:prstGeom prst="rect">
            <a:avLst/>
          </a:prstGeom>
        </p:spPr>
      </p:pic>
      <p:sp>
        <p:nvSpPr>
          <p:cNvPr id="104" name="矩形 103">
            <a:extLst>
              <a:ext uri="{FF2B5EF4-FFF2-40B4-BE49-F238E27FC236}">
                <a16:creationId xmlns:a16="http://schemas.microsoft.com/office/drawing/2014/main" id="{6C75402C-F23B-4488-81F6-78A9D66DD1D5}"/>
              </a:ext>
            </a:extLst>
          </p:cNvPr>
          <p:cNvSpPr/>
          <p:nvPr/>
        </p:nvSpPr>
        <p:spPr>
          <a:xfrm>
            <a:off x="5556801" y="1304493"/>
            <a:ext cx="68480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zh-TW" kern="0" spc="150" dirty="0">
                <a:solidFill>
                  <a:srgbClr val="C00000"/>
                </a:solidFill>
                <a:ea typeface="標楷體" panose="03000509000000000000" pitchFamily="65" charset="-120"/>
                <a:cs typeface="Times New Roman" panose="02020603050405020304" pitchFamily="18" charset="0"/>
              </a:rPr>
              <a:t>Ｔ</a:t>
            </a:r>
            <a:endParaRPr lang="en-US" altLang="zh-TW" kern="0" spc="150" dirty="0">
              <a:solidFill>
                <a:srgbClr val="C00000"/>
              </a:solidFill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algn="ctr"/>
            <a:r>
              <a:rPr lang="zh-TW" altLang="zh-TW" kern="0" spc="150" dirty="0">
                <a:solidFill>
                  <a:srgbClr val="C00000"/>
                </a:solidFill>
                <a:ea typeface="標楷體" panose="03000509000000000000" pitchFamily="65" charset="-120"/>
                <a:cs typeface="Times New Roman" panose="02020603050405020304" pitchFamily="18" charset="0"/>
              </a:rPr>
              <a:t>玩咖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108" name="矩形 107">
            <a:extLst>
              <a:ext uri="{FF2B5EF4-FFF2-40B4-BE49-F238E27FC236}">
                <a16:creationId xmlns:a16="http://schemas.microsoft.com/office/drawing/2014/main" id="{807EE5FD-9BBB-4470-AF1F-9F30EEB78415}"/>
              </a:ext>
            </a:extLst>
          </p:cNvPr>
          <p:cNvSpPr/>
          <p:nvPr/>
        </p:nvSpPr>
        <p:spPr>
          <a:xfrm>
            <a:off x="5612904" y="4857458"/>
            <a:ext cx="81254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zh-TW" dirty="0">
                <a:solidFill>
                  <a:srgbClr val="CC33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Ｐ</a:t>
            </a:r>
            <a:r>
              <a:rPr lang="en-US" altLang="zh-TW" dirty="0">
                <a:solidFill>
                  <a:srgbClr val="CC33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=0</a:t>
            </a:r>
            <a:endParaRPr lang="zh-TW" altLang="en-US" dirty="0">
              <a:solidFill>
                <a:srgbClr val="CC33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10" name="矩形 109">
            <a:extLst>
              <a:ext uri="{FF2B5EF4-FFF2-40B4-BE49-F238E27FC236}">
                <a16:creationId xmlns:a16="http://schemas.microsoft.com/office/drawing/2014/main" id="{B168E2CB-F52F-4C36-A1C6-5006B0E16461}"/>
              </a:ext>
            </a:extLst>
          </p:cNvPr>
          <p:cNvSpPr/>
          <p:nvPr/>
        </p:nvSpPr>
        <p:spPr>
          <a:xfrm>
            <a:off x="1710049" y="5489909"/>
            <a:ext cx="2980979" cy="9643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70510" algn="ctr">
              <a:lnSpc>
                <a:spcPts val="1690"/>
              </a:lnSpc>
              <a:spcAft>
                <a:spcPts val="0"/>
              </a:spcAft>
            </a:pPr>
            <a:r>
              <a:rPr lang="zh-TW" altLang="en-US" sz="1600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若</a:t>
            </a:r>
            <a:r>
              <a:rPr lang="zh-TW" altLang="zh-TW" sz="1600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我告白而你不告白，我本將心向明月，誰知明月照溝渠，真是令人感到委屈恥辱！</a:t>
            </a:r>
            <a:endParaRPr lang="en-US" altLang="zh-TW" sz="1600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indent="270510" algn="ctr">
              <a:lnSpc>
                <a:spcPts val="1690"/>
              </a:lnSpc>
              <a:spcAft>
                <a:spcPts val="0"/>
              </a:spcAft>
            </a:pPr>
            <a:r>
              <a:rPr lang="zh-TW" altLang="zh-TW" sz="1600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這個結果對我最不利，</a:t>
            </a:r>
          </a:p>
        </p:txBody>
      </p:sp>
      <p:sp>
        <p:nvSpPr>
          <p:cNvPr id="111" name="矩形 110">
            <a:extLst>
              <a:ext uri="{FF2B5EF4-FFF2-40B4-BE49-F238E27FC236}">
                <a16:creationId xmlns:a16="http://schemas.microsoft.com/office/drawing/2014/main" id="{ABC86FE2-2574-4FEC-8F0C-5F699C77F6F0}"/>
              </a:ext>
            </a:extLst>
          </p:cNvPr>
          <p:cNvSpPr/>
          <p:nvPr/>
        </p:nvSpPr>
        <p:spPr>
          <a:xfrm>
            <a:off x="5676577" y="5722047"/>
            <a:ext cx="6463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zh-TW" dirty="0">
                <a:solidFill>
                  <a:srgbClr val="01ACBE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Ｓ</a:t>
            </a:r>
            <a:endParaRPr lang="en-US" altLang="zh-TW" dirty="0">
              <a:solidFill>
                <a:srgbClr val="01ACBE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/>
            <a:r>
              <a:rPr lang="zh-TW" altLang="zh-TW" dirty="0">
                <a:solidFill>
                  <a:srgbClr val="01ACBE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屈辱</a:t>
            </a:r>
            <a:endParaRPr lang="zh-TW" altLang="en-US" dirty="0">
              <a:solidFill>
                <a:srgbClr val="01ACBE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grpSp>
        <p:nvGrpSpPr>
          <p:cNvPr id="113" name="组合 98">
            <a:extLst>
              <a:ext uri="{FF2B5EF4-FFF2-40B4-BE49-F238E27FC236}">
                <a16:creationId xmlns:a16="http://schemas.microsoft.com/office/drawing/2014/main" id="{B76999ED-5B68-479C-85D2-6BEB68B84952}"/>
              </a:ext>
            </a:extLst>
          </p:cNvPr>
          <p:cNvGrpSpPr/>
          <p:nvPr/>
        </p:nvGrpSpPr>
        <p:grpSpPr>
          <a:xfrm flipH="1">
            <a:off x="6656409" y="6415935"/>
            <a:ext cx="3419320" cy="109703"/>
            <a:chOff x="4003843" y="1674310"/>
            <a:chExt cx="3420196" cy="109703"/>
          </a:xfrm>
        </p:grpSpPr>
        <p:cxnSp>
          <p:nvCxnSpPr>
            <p:cNvPr id="149" name="直接连接符 96">
              <a:extLst>
                <a:ext uri="{FF2B5EF4-FFF2-40B4-BE49-F238E27FC236}">
                  <a16:creationId xmlns:a16="http://schemas.microsoft.com/office/drawing/2014/main" id="{FB797920-1B91-4683-8B0C-7244BDF3881C}"/>
                </a:ext>
              </a:extLst>
            </p:cNvPr>
            <p:cNvCxnSpPr>
              <a:stCxn id="123" idx="3"/>
            </p:cNvCxnSpPr>
            <p:nvPr/>
          </p:nvCxnSpPr>
          <p:spPr>
            <a:xfrm flipV="1">
              <a:off x="4003843" y="1718973"/>
              <a:ext cx="3402797" cy="10188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0" name="椭圆 97">
              <a:extLst>
                <a:ext uri="{FF2B5EF4-FFF2-40B4-BE49-F238E27FC236}">
                  <a16:creationId xmlns:a16="http://schemas.microsoft.com/office/drawing/2014/main" id="{CA950CC3-C1FA-4080-A2B2-D1BF566C7D82}"/>
                </a:ext>
              </a:extLst>
            </p:cNvPr>
            <p:cNvSpPr/>
            <p:nvPr/>
          </p:nvSpPr>
          <p:spPr>
            <a:xfrm>
              <a:off x="7314336" y="1674310"/>
              <a:ext cx="109703" cy="109703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ea typeface="微软雅黑" panose="020B0503020204020204" pitchFamily="34" charset="-122"/>
              </a:endParaRPr>
            </a:p>
          </p:txBody>
        </p:sp>
      </p:grpSp>
      <p:grpSp>
        <p:nvGrpSpPr>
          <p:cNvPr id="114" name="组合 99">
            <a:extLst>
              <a:ext uri="{FF2B5EF4-FFF2-40B4-BE49-F238E27FC236}">
                <a16:creationId xmlns:a16="http://schemas.microsoft.com/office/drawing/2014/main" id="{6303CB27-BA59-4C60-BFDF-DF710FF3CE29}"/>
              </a:ext>
            </a:extLst>
          </p:cNvPr>
          <p:cNvGrpSpPr/>
          <p:nvPr/>
        </p:nvGrpSpPr>
        <p:grpSpPr>
          <a:xfrm flipH="1">
            <a:off x="6644587" y="5022076"/>
            <a:ext cx="2237740" cy="109703"/>
            <a:chOff x="5185725" y="1674310"/>
            <a:chExt cx="2238314" cy="109703"/>
          </a:xfrm>
        </p:grpSpPr>
        <p:cxnSp>
          <p:nvCxnSpPr>
            <p:cNvPr id="147" name="直接连接符 100">
              <a:extLst>
                <a:ext uri="{FF2B5EF4-FFF2-40B4-BE49-F238E27FC236}">
                  <a16:creationId xmlns:a16="http://schemas.microsoft.com/office/drawing/2014/main" id="{B60565B9-8C7F-455A-8C70-BF34850F42F7}"/>
                </a:ext>
              </a:extLst>
            </p:cNvPr>
            <p:cNvCxnSpPr/>
            <p:nvPr/>
          </p:nvCxnSpPr>
          <p:spPr>
            <a:xfrm>
              <a:off x="5185725" y="1718973"/>
              <a:ext cx="2121855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8" name="椭圆 101">
              <a:extLst>
                <a:ext uri="{FF2B5EF4-FFF2-40B4-BE49-F238E27FC236}">
                  <a16:creationId xmlns:a16="http://schemas.microsoft.com/office/drawing/2014/main" id="{D8FFB87F-DD37-436C-A246-DB5BBCCDC880}"/>
                </a:ext>
              </a:extLst>
            </p:cNvPr>
            <p:cNvSpPr/>
            <p:nvPr/>
          </p:nvSpPr>
          <p:spPr>
            <a:xfrm>
              <a:off x="7314336" y="1674310"/>
              <a:ext cx="109703" cy="109703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ea typeface="微软雅黑" panose="020B0503020204020204" pitchFamily="34" charset="-122"/>
              </a:endParaRPr>
            </a:p>
          </p:txBody>
        </p:sp>
      </p:grpSp>
      <p:grpSp>
        <p:nvGrpSpPr>
          <p:cNvPr id="115" name="组合 105">
            <a:extLst>
              <a:ext uri="{FF2B5EF4-FFF2-40B4-BE49-F238E27FC236}">
                <a16:creationId xmlns:a16="http://schemas.microsoft.com/office/drawing/2014/main" id="{10006F0D-B219-4CCE-92EE-3EA9C3FC1DB9}"/>
              </a:ext>
            </a:extLst>
          </p:cNvPr>
          <p:cNvGrpSpPr/>
          <p:nvPr/>
        </p:nvGrpSpPr>
        <p:grpSpPr>
          <a:xfrm flipH="1">
            <a:off x="6712009" y="3250223"/>
            <a:ext cx="2186386" cy="109703"/>
            <a:chOff x="5284783" y="2103023"/>
            <a:chExt cx="2186946" cy="109703"/>
          </a:xfrm>
        </p:grpSpPr>
        <p:cxnSp>
          <p:nvCxnSpPr>
            <p:cNvPr id="145" name="直接连接符 106">
              <a:extLst>
                <a:ext uri="{FF2B5EF4-FFF2-40B4-BE49-F238E27FC236}">
                  <a16:creationId xmlns:a16="http://schemas.microsoft.com/office/drawing/2014/main" id="{409F3A1B-F3A7-4A70-A2B9-345F679A4889}"/>
                </a:ext>
              </a:extLst>
            </p:cNvPr>
            <p:cNvCxnSpPr/>
            <p:nvPr/>
          </p:nvCxnSpPr>
          <p:spPr>
            <a:xfrm flipV="1">
              <a:off x="5284783" y="2148145"/>
              <a:ext cx="2158147" cy="6462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6" name="椭圆 107">
              <a:extLst>
                <a:ext uri="{FF2B5EF4-FFF2-40B4-BE49-F238E27FC236}">
                  <a16:creationId xmlns:a16="http://schemas.microsoft.com/office/drawing/2014/main" id="{D06676BF-BBD1-42F0-8094-56408F5597EF}"/>
                </a:ext>
              </a:extLst>
            </p:cNvPr>
            <p:cNvSpPr/>
            <p:nvPr/>
          </p:nvSpPr>
          <p:spPr>
            <a:xfrm>
              <a:off x="7362026" y="2103023"/>
              <a:ext cx="109703" cy="109703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ea typeface="微软雅黑" panose="020B0503020204020204" pitchFamily="34" charset="-122"/>
              </a:endParaRPr>
            </a:p>
          </p:txBody>
        </p:sp>
      </p:grpSp>
      <p:grpSp>
        <p:nvGrpSpPr>
          <p:cNvPr id="116" name="组合 108">
            <a:extLst>
              <a:ext uri="{FF2B5EF4-FFF2-40B4-BE49-F238E27FC236}">
                <a16:creationId xmlns:a16="http://schemas.microsoft.com/office/drawing/2014/main" id="{93E60A33-C650-44FA-99D9-D2EEFFE0271E}"/>
              </a:ext>
            </a:extLst>
          </p:cNvPr>
          <p:cNvGrpSpPr/>
          <p:nvPr/>
        </p:nvGrpSpPr>
        <p:grpSpPr>
          <a:xfrm flipH="1">
            <a:off x="6726772" y="2028054"/>
            <a:ext cx="3518354" cy="109703"/>
            <a:chOff x="3904783" y="1674310"/>
            <a:chExt cx="3519256" cy="109703"/>
          </a:xfrm>
        </p:grpSpPr>
        <p:cxnSp>
          <p:nvCxnSpPr>
            <p:cNvPr id="143" name="直接连接符 109">
              <a:extLst>
                <a:ext uri="{FF2B5EF4-FFF2-40B4-BE49-F238E27FC236}">
                  <a16:creationId xmlns:a16="http://schemas.microsoft.com/office/drawing/2014/main" id="{4E55BAA2-7102-4A96-B028-46EAD98FCF5B}"/>
                </a:ext>
              </a:extLst>
            </p:cNvPr>
            <p:cNvCxnSpPr/>
            <p:nvPr/>
          </p:nvCxnSpPr>
          <p:spPr>
            <a:xfrm flipV="1">
              <a:off x="3904783" y="1718973"/>
              <a:ext cx="3402797" cy="10188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4" name="椭圆 110">
              <a:extLst>
                <a:ext uri="{FF2B5EF4-FFF2-40B4-BE49-F238E27FC236}">
                  <a16:creationId xmlns:a16="http://schemas.microsoft.com/office/drawing/2014/main" id="{92D32332-626E-47EB-B7B5-F15A30AB6050}"/>
                </a:ext>
              </a:extLst>
            </p:cNvPr>
            <p:cNvSpPr/>
            <p:nvPr/>
          </p:nvSpPr>
          <p:spPr>
            <a:xfrm>
              <a:off x="7314336" y="1674310"/>
              <a:ext cx="109703" cy="109703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ea typeface="微软雅黑" panose="020B0503020204020204" pitchFamily="34" charset="-122"/>
              </a:endParaRPr>
            </a:p>
          </p:txBody>
        </p:sp>
      </p:grpSp>
      <p:sp>
        <p:nvSpPr>
          <p:cNvPr id="117" name="任意多边形 75">
            <a:extLst>
              <a:ext uri="{FF2B5EF4-FFF2-40B4-BE49-F238E27FC236}">
                <a16:creationId xmlns:a16="http://schemas.microsoft.com/office/drawing/2014/main" id="{AEFDFE64-3867-4140-840E-714C75361B67}"/>
              </a:ext>
            </a:extLst>
          </p:cNvPr>
          <p:cNvSpPr/>
          <p:nvPr/>
        </p:nvSpPr>
        <p:spPr>
          <a:xfrm flipH="1">
            <a:off x="8706765" y="1988475"/>
            <a:ext cx="2070809" cy="4143828"/>
          </a:xfrm>
          <a:custGeom>
            <a:avLst/>
            <a:gdLst>
              <a:gd name="connsiteX0" fmla="*/ 0 w 2468160"/>
              <a:gd name="connsiteY0" fmla="*/ 0 h 4937688"/>
              <a:gd name="connsiteX1" fmla="*/ 251709 w 2468160"/>
              <a:gd name="connsiteY1" fmla="*/ 12711 h 4937688"/>
              <a:gd name="connsiteX2" fmla="*/ 2468160 w 2468160"/>
              <a:gd name="connsiteY2" fmla="*/ 2468844 h 4937688"/>
              <a:gd name="connsiteX3" fmla="*/ 251709 w 2468160"/>
              <a:gd name="connsiteY3" fmla="*/ 4924978 h 4937688"/>
              <a:gd name="connsiteX4" fmla="*/ 0 w 2468160"/>
              <a:gd name="connsiteY4" fmla="*/ 4937688 h 4937688"/>
              <a:gd name="connsiteX5" fmla="*/ 0 w 2468160"/>
              <a:gd name="connsiteY5" fmla="*/ 4688120 h 4937688"/>
              <a:gd name="connsiteX6" fmla="*/ 226192 w 2468160"/>
              <a:gd name="connsiteY6" fmla="*/ 4676698 h 4937688"/>
              <a:gd name="connsiteX7" fmla="*/ 2218592 w 2468160"/>
              <a:gd name="connsiteY7" fmla="*/ 2468844 h 4937688"/>
              <a:gd name="connsiteX8" fmla="*/ 226192 w 2468160"/>
              <a:gd name="connsiteY8" fmla="*/ 260990 h 4937688"/>
              <a:gd name="connsiteX9" fmla="*/ 0 w 2468160"/>
              <a:gd name="connsiteY9" fmla="*/ 249569 h 49376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468160" h="4937688">
                <a:moveTo>
                  <a:pt x="0" y="0"/>
                </a:moveTo>
                <a:lnTo>
                  <a:pt x="251709" y="12711"/>
                </a:lnTo>
                <a:cubicBezTo>
                  <a:pt x="1496657" y="139142"/>
                  <a:pt x="2468160" y="1190539"/>
                  <a:pt x="2468160" y="2468844"/>
                </a:cubicBezTo>
                <a:cubicBezTo>
                  <a:pt x="2468160" y="3747149"/>
                  <a:pt x="1496657" y="4798546"/>
                  <a:pt x="251709" y="4924978"/>
                </a:cubicBezTo>
                <a:lnTo>
                  <a:pt x="0" y="4937688"/>
                </a:lnTo>
                <a:lnTo>
                  <a:pt x="0" y="4688120"/>
                </a:lnTo>
                <a:lnTo>
                  <a:pt x="226192" y="4676698"/>
                </a:lnTo>
                <a:cubicBezTo>
                  <a:pt x="1345293" y="4563047"/>
                  <a:pt x="2218592" y="3617931"/>
                  <a:pt x="2218592" y="2468844"/>
                </a:cubicBezTo>
                <a:cubicBezTo>
                  <a:pt x="2218592" y="1319758"/>
                  <a:pt x="1345293" y="374641"/>
                  <a:pt x="226192" y="260990"/>
                </a:cubicBezTo>
                <a:lnTo>
                  <a:pt x="0" y="24956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innerShdw blurRad="76200" dist="381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sp>
        <p:nvSpPr>
          <p:cNvPr id="122" name="Freeform 5">
            <a:extLst>
              <a:ext uri="{FF2B5EF4-FFF2-40B4-BE49-F238E27FC236}">
                <a16:creationId xmlns:a16="http://schemas.microsoft.com/office/drawing/2014/main" id="{7B5F25F3-A043-4010-9D1F-C2F7146F8357}"/>
              </a:ext>
            </a:extLst>
          </p:cNvPr>
          <p:cNvSpPr>
            <a:spLocks/>
          </p:cNvSpPr>
          <p:nvPr/>
        </p:nvSpPr>
        <p:spPr bwMode="auto">
          <a:xfrm rot="10800000" flipH="1">
            <a:off x="9581486" y="3110988"/>
            <a:ext cx="2141889" cy="1898802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73000">
                <a:srgbClr val="ECECEC"/>
              </a:gs>
              <a:gs pos="100000">
                <a:srgbClr val="D9D9D9"/>
              </a:gs>
            </a:gsLst>
            <a:lin ang="2700000" scaled="1"/>
            <a:tileRect/>
          </a:gradFill>
          <a:ln w="19050">
            <a:gradFill flip="none" rotWithShape="1">
              <a:gsLst>
                <a:gs pos="29000">
                  <a:srgbClr val="E0E0E0"/>
                </a:gs>
                <a:gs pos="0">
                  <a:srgbClr val="999999"/>
                </a:gs>
                <a:gs pos="83000">
                  <a:schemeClr val="bg1"/>
                </a:gs>
              </a:gsLst>
              <a:lin ang="2700000" scaled="1"/>
              <a:tileRect/>
            </a:gradFill>
          </a:ln>
          <a:effectLst>
            <a:outerShdw blurRad="254000" dist="114300" dir="2700000" algn="tl" rotWithShape="0">
              <a:prstClr val="black">
                <a:alpha val="32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grpSp>
        <p:nvGrpSpPr>
          <p:cNvPr id="23" name="群組 22">
            <a:extLst>
              <a:ext uri="{FF2B5EF4-FFF2-40B4-BE49-F238E27FC236}">
                <a16:creationId xmlns:a16="http://schemas.microsoft.com/office/drawing/2014/main" id="{6CE479F2-6C27-40D1-955E-DC63E0C5D6C0}"/>
              </a:ext>
            </a:extLst>
          </p:cNvPr>
          <p:cNvGrpSpPr/>
          <p:nvPr/>
        </p:nvGrpSpPr>
        <p:grpSpPr>
          <a:xfrm>
            <a:off x="9709796" y="1649876"/>
            <a:ext cx="1142763" cy="1295559"/>
            <a:chOff x="9709796" y="1649876"/>
            <a:chExt cx="1142763" cy="1295559"/>
          </a:xfrm>
        </p:grpSpPr>
        <p:grpSp>
          <p:nvGrpSpPr>
            <p:cNvPr id="120" name="组合 44">
              <a:extLst>
                <a:ext uri="{FF2B5EF4-FFF2-40B4-BE49-F238E27FC236}">
                  <a16:creationId xmlns:a16="http://schemas.microsoft.com/office/drawing/2014/main" id="{581CD035-01CC-45B8-AF1E-EE7ABD1AC3A4}"/>
                </a:ext>
              </a:extLst>
            </p:cNvPr>
            <p:cNvGrpSpPr/>
            <p:nvPr/>
          </p:nvGrpSpPr>
          <p:grpSpPr>
            <a:xfrm flipH="1">
              <a:off x="9709796" y="1649876"/>
              <a:ext cx="1113846" cy="1295559"/>
              <a:chOff x="3295850" y="2065379"/>
              <a:chExt cx="3592274" cy="4177307"/>
            </a:xfrm>
          </p:grpSpPr>
          <p:sp>
            <p:nvSpPr>
              <p:cNvPr id="131" name="圆角矩形 45">
                <a:extLst>
                  <a:ext uri="{FF2B5EF4-FFF2-40B4-BE49-F238E27FC236}">
                    <a16:creationId xmlns:a16="http://schemas.microsoft.com/office/drawing/2014/main" id="{21B2B24E-1B65-40D9-98BC-9B39B5128DCE}"/>
                  </a:ext>
                </a:extLst>
              </p:cNvPr>
              <p:cNvSpPr/>
              <p:nvPr/>
            </p:nvSpPr>
            <p:spPr>
              <a:xfrm rot="2760000">
                <a:off x="3283362" y="2637924"/>
                <a:ext cx="4177307" cy="3032217"/>
              </a:xfrm>
              <a:prstGeom prst="roundRect">
                <a:avLst>
                  <a:gd name="adj" fmla="val 47577"/>
                </a:avLst>
              </a:prstGeom>
              <a:gradFill>
                <a:gsLst>
                  <a:gs pos="0">
                    <a:schemeClr val="tx1"/>
                  </a:gs>
                  <a:gs pos="100000">
                    <a:srgbClr val="E8E8E8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132" name="Freeform 5">
                <a:extLst>
                  <a:ext uri="{FF2B5EF4-FFF2-40B4-BE49-F238E27FC236}">
                    <a16:creationId xmlns:a16="http://schemas.microsoft.com/office/drawing/2014/main" id="{10FD3992-9FCC-4087-9D81-75EE7CAFCD8D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3295850" y="2263220"/>
                <a:ext cx="2643765" cy="2343151"/>
              </a:xfrm>
              <a:custGeom>
                <a:avLst/>
                <a:gdLst>
                  <a:gd name="T0" fmla="*/ 407 w 1375"/>
                  <a:gd name="T1" fmla="*/ 1218 h 1218"/>
                  <a:gd name="T2" fmla="*/ 299 w 1375"/>
                  <a:gd name="T3" fmla="*/ 1156 h 1218"/>
                  <a:gd name="T4" fmla="*/ 19 w 1375"/>
                  <a:gd name="T5" fmla="*/ 671 h 1218"/>
                  <a:gd name="T6" fmla="*/ 19 w 1375"/>
                  <a:gd name="T7" fmla="*/ 547 h 1218"/>
                  <a:gd name="T8" fmla="*/ 299 w 1375"/>
                  <a:gd name="T9" fmla="*/ 62 h 1218"/>
                  <a:gd name="T10" fmla="*/ 407 w 1375"/>
                  <a:gd name="T11" fmla="*/ 0 h 1218"/>
                  <a:gd name="T12" fmla="*/ 967 w 1375"/>
                  <a:gd name="T13" fmla="*/ 0 h 1218"/>
                  <a:gd name="T14" fmla="*/ 1075 w 1375"/>
                  <a:gd name="T15" fmla="*/ 62 h 1218"/>
                  <a:gd name="T16" fmla="*/ 1355 w 1375"/>
                  <a:gd name="T17" fmla="*/ 547 h 1218"/>
                  <a:gd name="T18" fmla="*/ 1355 w 1375"/>
                  <a:gd name="T19" fmla="*/ 671 h 1218"/>
                  <a:gd name="T20" fmla="*/ 1075 w 1375"/>
                  <a:gd name="T21" fmla="*/ 1156 h 1218"/>
                  <a:gd name="T22" fmla="*/ 967 w 1375"/>
                  <a:gd name="T23" fmla="*/ 1218 h 1218"/>
                  <a:gd name="T24" fmla="*/ 407 w 1375"/>
                  <a:gd name="T25" fmla="*/ 1218 h 1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75" h="1218">
                    <a:moveTo>
                      <a:pt x="407" y="1218"/>
                    </a:moveTo>
                    <a:cubicBezTo>
                      <a:pt x="368" y="1218"/>
                      <a:pt x="319" y="1190"/>
                      <a:pt x="299" y="1156"/>
                    </a:cubicBezTo>
                    <a:cubicBezTo>
                      <a:pt x="19" y="671"/>
                      <a:pt x="19" y="671"/>
                      <a:pt x="19" y="671"/>
                    </a:cubicBezTo>
                    <a:cubicBezTo>
                      <a:pt x="0" y="637"/>
                      <a:pt x="0" y="581"/>
                      <a:pt x="19" y="547"/>
                    </a:cubicBezTo>
                    <a:cubicBezTo>
                      <a:pt x="299" y="62"/>
                      <a:pt x="299" y="62"/>
                      <a:pt x="299" y="62"/>
                    </a:cubicBezTo>
                    <a:cubicBezTo>
                      <a:pt x="319" y="28"/>
                      <a:pt x="368" y="0"/>
                      <a:pt x="407" y="0"/>
                    </a:cubicBezTo>
                    <a:cubicBezTo>
                      <a:pt x="967" y="0"/>
                      <a:pt x="967" y="0"/>
                      <a:pt x="967" y="0"/>
                    </a:cubicBezTo>
                    <a:cubicBezTo>
                      <a:pt x="1007" y="0"/>
                      <a:pt x="1055" y="28"/>
                      <a:pt x="1075" y="62"/>
                    </a:cubicBezTo>
                    <a:cubicBezTo>
                      <a:pt x="1355" y="547"/>
                      <a:pt x="1355" y="547"/>
                      <a:pt x="1355" y="547"/>
                    </a:cubicBezTo>
                    <a:cubicBezTo>
                      <a:pt x="1375" y="581"/>
                      <a:pt x="1375" y="637"/>
                      <a:pt x="1355" y="671"/>
                    </a:cubicBezTo>
                    <a:cubicBezTo>
                      <a:pt x="1075" y="1156"/>
                      <a:pt x="1075" y="1156"/>
                      <a:pt x="1075" y="1156"/>
                    </a:cubicBezTo>
                    <a:cubicBezTo>
                      <a:pt x="1055" y="1190"/>
                      <a:pt x="1007" y="1218"/>
                      <a:pt x="967" y="1218"/>
                    </a:cubicBezTo>
                    <a:lnTo>
                      <a:pt x="407" y="1218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/>
                  </a:gs>
                  <a:gs pos="73000">
                    <a:srgbClr val="ECECEC"/>
                  </a:gs>
                  <a:gs pos="100000">
                    <a:srgbClr val="D9D9D9"/>
                  </a:gs>
                </a:gsLst>
                <a:lin ang="2700000" scaled="1"/>
                <a:tileRect/>
              </a:gradFill>
              <a:ln w="19050">
                <a:gradFill flip="none" rotWithShape="1">
                  <a:gsLst>
                    <a:gs pos="29000">
                      <a:srgbClr val="E0E0E0"/>
                    </a:gs>
                    <a:gs pos="0">
                      <a:srgbClr val="999999"/>
                    </a:gs>
                    <a:gs pos="8300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outerShdw blurRad="203200" dist="63500" dir="2700000" algn="tl" rotWithShape="0">
                  <a:prstClr val="black">
                    <a:alpha val="32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133" name="圆角矩形 47">
                <a:extLst>
                  <a:ext uri="{FF2B5EF4-FFF2-40B4-BE49-F238E27FC236}">
                    <a16:creationId xmlns:a16="http://schemas.microsoft.com/office/drawing/2014/main" id="{8BA79732-D89C-4067-86B1-C84AAFEE274C}"/>
                  </a:ext>
                </a:extLst>
              </p:cNvPr>
              <p:cNvSpPr/>
              <p:nvPr/>
            </p:nvSpPr>
            <p:spPr>
              <a:xfrm rot="2760000">
                <a:off x="3499201" y="2940762"/>
                <a:ext cx="3639373" cy="2369532"/>
              </a:xfrm>
              <a:prstGeom prst="roundRect">
                <a:avLst>
                  <a:gd name="adj" fmla="val 47577"/>
                </a:avLst>
              </a:prstGeom>
              <a:gradFill>
                <a:gsLst>
                  <a:gs pos="0">
                    <a:schemeClr val="tx1">
                      <a:alpha val="66000"/>
                    </a:schemeClr>
                  </a:gs>
                  <a:gs pos="100000">
                    <a:srgbClr val="E8E8E8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134" name="Freeform 5">
                <a:extLst>
                  <a:ext uri="{FF2B5EF4-FFF2-40B4-BE49-F238E27FC236}">
                    <a16:creationId xmlns:a16="http://schemas.microsoft.com/office/drawing/2014/main" id="{424A89BF-9C53-4737-B1F1-4D1479E3D3FC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3589408" y="2523401"/>
                <a:ext cx="2056648" cy="1822794"/>
              </a:xfrm>
              <a:custGeom>
                <a:avLst/>
                <a:gdLst>
                  <a:gd name="T0" fmla="*/ 407 w 1375"/>
                  <a:gd name="T1" fmla="*/ 1218 h 1218"/>
                  <a:gd name="T2" fmla="*/ 299 w 1375"/>
                  <a:gd name="T3" fmla="*/ 1156 h 1218"/>
                  <a:gd name="T4" fmla="*/ 19 w 1375"/>
                  <a:gd name="T5" fmla="*/ 671 h 1218"/>
                  <a:gd name="T6" fmla="*/ 19 w 1375"/>
                  <a:gd name="T7" fmla="*/ 547 h 1218"/>
                  <a:gd name="T8" fmla="*/ 299 w 1375"/>
                  <a:gd name="T9" fmla="*/ 62 h 1218"/>
                  <a:gd name="T10" fmla="*/ 407 w 1375"/>
                  <a:gd name="T11" fmla="*/ 0 h 1218"/>
                  <a:gd name="T12" fmla="*/ 967 w 1375"/>
                  <a:gd name="T13" fmla="*/ 0 h 1218"/>
                  <a:gd name="T14" fmla="*/ 1075 w 1375"/>
                  <a:gd name="T15" fmla="*/ 62 h 1218"/>
                  <a:gd name="T16" fmla="*/ 1355 w 1375"/>
                  <a:gd name="T17" fmla="*/ 547 h 1218"/>
                  <a:gd name="T18" fmla="*/ 1355 w 1375"/>
                  <a:gd name="T19" fmla="*/ 671 h 1218"/>
                  <a:gd name="T20" fmla="*/ 1075 w 1375"/>
                  <a:gd name="T21" fmla="*/ 1156 h 1218"/>
                  <a:gd name="T22" fmla="*/ 967 w 1375"/>
                  <a:gd name="T23" fmla="*/ 1218 h 1218"/>
                  <a:gd name="T24" fmla="*/ 407 w 1375"/>
                  <a:gd name="T25" fmla="*/ 1218 h 1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75" h="1218">
                    <a:moveTo>
                      <a:pt x="407" y="1218"/>
                    </a:moveTo>
                    <a:cubicBezTo>
                      <a:pt x="368" y="1218"/>
                      <a:pt x="319" y="1190"/>
                      <a:pt x="299" y="1156"/>
                    </a:cubicBezTo>
                    <a:cubicBezTo>
                      <a:pt x="19" y="671"/>
                      <a:pt x="19" y="671"/>
                      <a:pt x="19" y="671"/>
                    </a:cubicBezTo>
                    <a:cubicBezTo>
                      <a:pt x="0" y="637"/>
                      <a:pt x="0" y="581"/>
                      <a:pt x="19" y="547"/>
                    </a:cubicBezTo>
                    <a:cubicBezTo>
                      <a:pt x="299" y="62"/>
                      <a:pt x="299" y="62"/>
                      <a:pt x="299" y="62"/>
                    </a:cubicBezTo>
                    <a:cubicBezTo>
                      <a:pt x="319" y="28"/>
                      <a:pt x="368" y="0"/>
                      <a:pt x="407" y="0"/>
                    </a:cubicBezTo>
                    <a:cubicBezTo>
                      <a:pt x="967" y="0"/>
                      <a:pt x="967" y="0"/>
                      <a:pt x="967" y="0"/>
                    </a:cubicBezTo>
                    <a:cubicBezTo>
                      <a:pt x="1007" y="0"/>
                      <a:pt x="1055" y="28"/>
                      <a:pt x="1075" y="62"/>
                    </a:cubicBezTo>
                    <a:cubicBezTo>
                      <a:pt x="1355" y="547"/>
                      <a:pt x="1355" y="547"/>
                      <a:pt x="1355" y="547"/>
                    </a:cubicBezTo>
                    <a:cubicBezTo>
                      <a:pt x="1375" y="581"/>
                      <a:pt x="1375" y="637"/>
                      <a:pt x="1355" y="671"/>
                    </a:cubicBezTo>
                    <a:cubicBezTo>
                      <a:pt x="1075" y="1156"/>
                      <a:pt x="1075" y="1156"/>
                      <a:pt x="1075" y="1156"/>
                    </a:cubicBezTo>
                    <a:cubicBezTo>
                      <a:pt x="1055" y="1190"/>
                      <a:pt x="1007" y="1218"/>
                      <a:pt x="967" y="1218"/>
                    </a:cubicBezTo>
                    <a:lnTo>
                      <a:pt x="407" y="1218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/>
                  </a:gs>
                  <a:gs pos="60000">
                    <a:srgbClr val="ECECEC"/>
                  </a:gs>
                  <a:gs pos="100000">
                    <a:srgbClr val="D1D1D1"/>
                  </a:gs>
                </a:gsLst>
                <a:lin ang="2700000" scaled="1"/>
                <a:tileRect/>
              </a:gradFill>
              <a:ln w="19050">
                <a:gradFill flip="none" rotWithShape="1">
                  <a:gsLst>
                    <a:gs pos="29000">
                      <a:srgbClr val="E0E0E0"/>
                    </a:gs>
                    <a:gs pos="0">
                      <a:srgbClr val="999999"/>
                    </a:gs>
                    <a:gs pos="8300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outerShdw blurRad="152400" dist="38100" dir="2700000" algn="tl" rotWithShape="0">
                  <a:prstClr val="black">
                    <a:alpha val="33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23" name="文本框 88">
              <a:extLst>
                <a:ext uri="{FF2B5EF4-FFF2-40B4-BE49-F238E27FC236}">
                  <a16:creationId xmlns:a16="http://schemas.microsoft.com/office/drawing/2014/main" id="{15564605-10D7-46A2-901A-A8B135050D83}"/>
                </a:ext>
              </a:extLst>
            </p:cNvPr>
            <p:cNvSpPr txBox="1"/>
            <p:nvPr/>
          </p:nvSpPr>
          <p:spPr>
            <a:xfrm flipH="1">
              <a:off x="9976484" y="1823168"/>
              <a:ext cx="8760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rgbClr val="C00000"/>
                  </a:solidFill>
                  <a:latin typeface="Impact" panose="020B0806030902050204" pitchFamily="34" charset="0"/>
                  <a:ea typeface="微软雅黑" panose="020B0503020204020204" pitchFamily="34" charset="-122"/>
                </a:rPr>
                <a:t>1</a:t>
              </a:r>
              <a:endParaRPr lang="zh-CN" altLang="en-US" sz="2800" dirty="0">
                <a:solidFill>
                  <a:srgbClr val="C00000"/>
                </a:solidFill>
                <a:latin typeface="Impact" panose="020B080603090205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9" name="群組 48">
            <a:extLst>
              <a:ext uri="{FF2B5EF4-FFF2-40B4-BE49-F238E27FC236}">
                <a16:creationId xmlns:a16="http://schemas.microsoft.com/office/drawing/2014/main" id="{DFC40CF4-C200-471D-A1DC-45D81518CB7E}"/>
              </a:ext>
            </a:extLst>
          </p:cNvPr>
          <p:cNvGrpSpPr/>
          <p:nvPr/>
        </p:nvGrpSpPr>
        <p:grpSpPr>
          <a:xfrm>
            <a:off x="9737632" y="5633192"/>
            <a:ext cx="1142762" cy="1295559"/>
            <a:chOff x="9737632" y="5633192"/>
            <a:chExt cx="1142762" cy="1295559"/>
          </a:xfrm>
        </p:grpSpPr>
        <p:grpSp>
          <p:nvGrpSpPr>
            <p:cNvPr id="121" name="组合 49">
              <a:extLst>
                <a:ext uri="{FF2B5EF4-FFF2-40B4-BE49-F238E27FC236}">
                  <a16:creationId xmlns:a16="http://schemas.microsoft.com/office/drawing/2014/main" id="{E7C2F21C-6831-4BEA-B323-99C21BF58AB3}"/>
                </a:ext>
              </a:extLst>
            </p:cNvPr>
            <p:cNvGrpSpPr/>
            <p:nvPr/>
          </p:nvGrpSpPr>
          <p:grpSpPr>
            <a:xfrm flipH="1">
              <a:off x="9737632" y="5633192"/>
              <a:ext cx="1113846" cy="1295559"/>
              <a:chOff x="3295850" y="2065379"/>
              <a:chExt cx="3592274" cy="4177307"/>
            </a:xfrm>
          </p:grpSpPr>
          <p:sp>
            <p:nvSpPr>
              <p:cNvPr id="127" name="圆角矩形 50">
                <a:extLst>
                  <a:ext uri="{FF2B5EF4-FFF2-40B4-BE49-F238E27FC236}">
                    <a16:creationId xmlns:a16="http://schemas.microsoft.com/office/drawing/2014/main" id="{B2912ACA-5A26-44D4-AC12-C1123536CB35}"/>
                  </a:ext>
                </a:extLst>
              </p:cNvPr>
              <p:cNvSpPr/>
              <p:nvPr/>
            </p:nvSpPr>
            <p:spPr>
              <a:xfrm rot="2760000">
                <a:off x="3283362" y="2637924"/>
                <a:ext cx="4177307" cy="3032217"/>
              </a:xfrm>
              <a:prstGeom prst="roundRect">
                <a:avLst>
                  <a:gd name="adj" fmla="val 47577"/>
                </a:avLst>
              </a:prstGeom>
              <a:gradFill>
                <a:gsLst>
                  <a:gs pos="0">
                    <a:schemeClr val="tx1"/>
                  </a:gs>
                  <a:gs pos="100000">
                    <a:srgbClr val="E8E8E8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128" name="Freeform 5">
                <a:extLst>
                  <a:ext uri="{FF2B5EF4-FFF2-40B4-BE49-F238E27FC236}">
                    <a16:creationId xmlns:a16="http://schemas.microsoft.com/office/drawing/2014/main" id="{3670E6D9-8A4A-4C89-8A1A-EFA191A333E8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3295850" y="2263222"/>
                <a:ext cx="2643765" cy="2343151"/>
              </a:xfrm>
              <a:custGeom>
                <a:avLst/>
                <a:gdLst>
                  <a:gd name="T0" fmla="*/ 407 w 1375"/>
                  <a:gd name="T1" fmla="*/ 1218 h 1218"/>
                  <a:gd name="T2" fmla="*/ 299 w 1375"/>
                  <a:gd name="T3" fmla="*/ 1156 h 1218"/>
                  <a:gd name="T4" fmla="*/ 19 w 1375"/>
                  <a:gd name="T5" fmla="*/ 671 h 1218"/>
                  <a:gd name="T6" fmla="*/ 19 w 1375"/>
                  <a:gd name="T7" fmla="*/ 547 h 1218"/>
                  <a:gd name="T8" fmla="*/ 299 w 1375"/>
                  <a:gd name="T9" fmla="*/ 62 h 1218"/>
                  <a:gd name="T10" fmla="*/ 407 w 1375"/>
                  <a:gd name="T11" fmla="*/ 0 h 1218"/>
                  <a:gd name="T12" fmla="*/ 967 w 1375"/>
                  <a:gd name="T13" fmla="*/ 0 h 1218"/>
                  <a:gd name="T14" fmla="*/ 1075 w 1375"/>
                  <a:gd name="T15" fmla="*/ 62 h 1218"/>
                  <a:gd name="T16" fmla="*/ 1355 w 1375"/>
                  <a:gd name="T17" fmla="*/ 547 h 1218"/>
                  <a:gd name="T18" fmla="*/ 1355 w 1375"/>
                  <a:gd name="T19" fmla="*/ 671 h 1218"/>
                  <a:gd name="T20" fmla="*/ 1075 w 1375"/>
                  <a:gd name="T21" fmla="*/ 1156 h 1218"/>
                  <a:gd name="T22" fmla="*/ 967 w 1375"/>
                  <a:gd name="T23" fmla="*/ 1218 h 1218"/>
                  <a:gd name="T24" fmla="*/ 407 w 1375"/>
                  <a:gd name="T25" fmla="*/ 1218 h 1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75" h="1218">
                    <a:moveTo>
                      <a:pt x="407" y="1218"/>
                    </a:moveTo>
                    <a:cubicBezTo>
                      <a:pt x="368" y="1218"/>
                      <a:pt x="319" y="1190"/>
                      <a:pt x="299" y="1156"/>
                    </a:cubicBezTo>
                    <a:cubicBezTo>
                      <a:pt x="19" y="671"/>
                      <a:pt x="19" y="671"/>
                      <a:pt x="19" y="671"/>
                    </a:cubicBezTo>
                    <a:cubicBezTo>
                      <a:pt x="0" y="637"/>
                      <a:pt x="0" y="581"/>
                      <a:pt x="19" y="547"/>
                    </a:cubicBezTo>
                    <a:cubicBezTo>
                      <a:pt x="299" y="62"/>
                      <a:pt x="299" y="62"/>
                      <a:pt x="299" y="62"/>
                    </a:cubicBezTo>
                    <a:cubicBezTo>
                      <a:pt x="319" y="28"/>
                      <a:pt x="368" y="0"/>
                      <a:pt x="407" y="0"/>
                    </a:cubicBezTo>
                    <a:cubicBezTo>
                      <a:pt x="967" y="0"/>
                      <a:pt x="967" y="0"/>
                      <a:pt x="967" y="0"/>
                    </a:cubicBezTo>
                    <a:cubicBezTo>
                      <a:pt x="1007" y="0"/>
                      <a:pt x="1055" y="28"/>
                      <a:pt x="1075" y="62"/>
                    </a:cubicBezTo>
                    <a:cubicBezTo>
                      <a:pt x="1355" y="547"/>
                      <a:pt x="1355" y="547"/>
                      <a:pt x="1355" y="547"/>
                    </a:cubicBezTo>
                    <a:cubicBezTo>
                      <a:pt x="1375" y="581"/>
                      <a:pt x="1375" y="637"/>
                      <a:pt x="1355" y="671"/>
                    </a:cubicBezTo>
                    <a:cubicBezTo>
                      <a:pt x="1075" y="1156"/>
                      <a:pt x="1075" y="1156"/>
                      <a:pt x="1075" y="1156"/>
                    </a:cubicBezTo>
                    <a:cubicBezTo>
                      <a:pt x="1055" y="1190"/>
                      <a:pt x="1007" y="1218"/>
                      <a:pt x="967" y="1218"/>
                    </a:cubicBezTo>
                    <a:lnTo>
                      <a:pt x="407" y="1218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/>
                  </a:gs>
                  <a:gs pos="73000">
                    <a:srgbClr val="ECECEC"/>
                  </a:gs>
                  <a:gs pos="100000">
                    <a:srgbClr val="D9D9D9"/>
                  </a:gs>
                </a:gsLst>
                <a:lin ang="2700000" scaled="1"/>
                <a:tileRect/>
              </a:gradFill>
              <a:ln w="19050">
                <a:gradFill flip="none" rotWithShape="1">
                  <a:gsLst>
                    <a:gs pos="29000">
                      <a:srgbClr val="E0E0E0"/>
                    </a:gs>
                    <a:gs pos="0">
                      <a:srgbClr val="999999"/>
                    </a:gs>
                    <a:gs pos="8300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outerShdw blurRad="203200" dist="63500" dir="2700000" algn="tl" rotWithShape="0">
                  <a:prstClr val="black">
                    <a:alpha val="32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129" name="圆角矩形 52">
                <a:extLst>
                  <a:ext uri="{FF2B5EF4-FFF2-40B4-BE49-F238E27FC236}">
                    <a16:creationId xmlns:a16="http://schemas.microsoft.com/office/drawing/2014/main" id="{918216BA-674D-41B9-ACC5-E6B48162E220}"/>
                  </a:ext>
                </a:extLst>
              </p:cNvPr>
              <p:cNvSpPr/>
              <p:nvPr/>
            </p:nvSpPr>
            <p:spPr>
              <a:xfrm rot="2760000">
                <a:off x="3499201" y="2940762"/>
                <a:ext cx="3639373" cy="2369532"/>
              </a:xfrm>
              <a:prstGeom prst="roundRect">
                <a:avLst>
                  <a:gd name="adj" fmla="val 47577"/>
                </a:avLst>
              </a:prstGeom>
              <a:gradFill>
                <a:gsLst>
                  <a:gs pos="0">
                    <a:schemeClr val="tx1">
                      <a:alpha val="66000"/>
                    </a:schemeClr>
                  </a:gs>
                  <a:gs pos="100000">
                    <a:srgbClr val="E8E8E8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130" name="Freeform 5">
                <a:extLst>
                  <a:ext uri="{FF2B5EF4-FFF2-40B4-BE49-F238E27FC236}">
                    <a16:creationId xmlns:a16="http://schemas.microsoft.com/office/drawing/2014/main" id="{ADECE938-DF37-4AE3-BD05-855FB9F7C944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3589408" y="2523401"/>
                <a:ext cx="2056648" cy="1822794"/>
              </a:xfrm>
              <a:custGeom>
                <a:avLst/>
                <a:gdLst>
                  <a:gd name="T0" fmla="*/ 407 w 1375"/>
                  <a:gd name="T1" fmla="*/ 1218 h 1218"/>
                  <a:gd name="T2" fmla="*/ 299 w 1375"/>
                  <a:gd name="T3" fmla="*/ 1156 h 1218"/>
                  <a:gd name="T4" fmla="*/ 19 w 1375"/>
                  <a:gd name="T5" fmla="*/ 671 h 1218"/>
                  <a:gd name="T6" fmla="*/ 19 w 1375"/>
                  <a:gd name="T7" fmla="*/ 547 h 1218"/>
                  <a:gd name="T8" fmla="*/ 299 w 1375"/>
                  <a:gd name="T9" fmla="*/ 62 h 1218"/>
                  <a:gd name="T10" fmla="*/ 407 w 1375"/>
                  <a:gd name="T11" fmla="*/ 0 h 1218"/>
                  <a:gd name="T12" fmla="*/ 967 w 1375"/>
                  <a:gd name="T13" fmla="*/ 0 h 1218"/>
                  <a:gd name="T14" fmla="*/ 1075 w 1375"/>
                  <a:gd name="T15" fmla="*/ 62 h 1218"/>
                  <a:gd name="T16" fmla="*/ 1355 w 1375"/>
                  <a:gd name="T17" fmla="*/ 547 h 1218"/>
                  <a:gd name="T18" fmla="*/ 1355 w 1375"/>
                  <a:gd name="T19" fmla="*/ 671 h 1218"/>
                  <a:gd name="T20" fmla="*/ 1075 w 1375"/>
                  <a:gd name="T21" fmla="*/ 1156 h 1218"/>
                  <a:gd name="T22" fmla="*/ 967 w 1375"/>
                  <a:gd name="T23" fmla="*/ 1218 h 1218"/>
                  <a:gd name="T24" fmla="*/ 407 w 1375"/>
                  <a:gd name="T25" fmla="*/ 1218 h 1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75" h="1218">
                    <a:moveTo>
                      <a:pt x="407" y="1218"/>
                    </a:moveTo>
                    <a:cubicBezTo>
                      <a:pt x="368" y="1218"/>
                      <a:pt x="319" y="1190"/>
                      <a:pt x="299" y="1156"/>
                    </a:cubicBezTo>
                    <a:cubicBezTo>
                      <a:pt x="19" y="671"/>
                      <a:pt x="19" y="671"/>
                      <a:pt x="19" y="671"/>
                    </a:cubicBezTo>
                    <a:cubicBezTo>
                      <a:pt x="0" y="637"/>
                      <a:pt x="0" y="581"/>
                      <a:pt x="19" y="547"/>
                    </a:cubicBezTo>
                    <a:cubicBezTo>
                      <a:pt x="299" y="62"/>
                      <a:pt x="299" y="62"/>
                      <a:pt x="299" y="62"/>
                    </a:cubicBezTo>
                    <a:cubicBezTo>
                      <a:pt x="319" y="28"/>
                      <a:pt x="368" y="0"/>
                      <a:pt x="407" y="0"/>
                    </a:cubicBezTo>
                    <a:cubicBezTo>
                      <a:pt x="967" y="0"/>
                      <a:pt x="967" y="0"/>
                      <a:pt x="967" y="0"/>
                    </a:cubicBezTo>
                    <a:cubicBezTo>
                      <a:pt x="1007" y="0"/>
                      <a:pt x="1055" y="28"/>
                      <a:pt x="1075" y="62"/>
                    </a:cubicBezTo>
                    <a:cubicBezTo>
                      <a:pt x="1355" y="547"/>
                      <a:pt x="1355" y="547"/>
                      <a:pt x="1355" y="547"/>
                    </a:cubicBezTo>
                    <a:cubicBezTo>
                      <a:pt x="1375" y="581"/>
                      <a:pt x="1375" y="637"/>
                      <a:pt x="1355" y="671"/>
                    </a:cubicBezTo>
                    <a:cubicBezTo>
                      <a:pt x="1075" y="1156"/>
                      <a:pt x="1075" y="1156"/>
                      <a:pt x="1075" y="1156"/>
                    </a:cubicBezTo>
                    <a:cubicBezTo>
                      <a:pt x="1055" y="1190"/>
                      <a:pt x="1007" y="1218"/>
                      <a:pt x="967" y="1218"/>
                    </a:cubicBezTo>
                    <a:lnTo>
                      <a:pt x="407" y="1218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/>
                  </a:gs>
                  <a:gs pos="60000">
                    <a:srgbClr val="ECECEC"/>
                  </a:gs>
                  <a:gs pos="100000">
                    <a:srgbClr val="D1D1D1"/>
                  </a:gs>
                </a:gsLst>
                <a:lin ang="2700000" scaled="1"/>
                <a:tileRect/>
              </a:gradFill>
              <a:ln w="19050">
                <a:gradFill flip="none" rotWithShape="1">
                  <a:gsLst>
                    <a:gs pos="29000">
                      <a:srgbClr val="E0E0E0"/>
                    </a:gs>
                    <a:gs pos="0">
                      <a:srgbClr val="999999"/>
                    </a:gs>
                    <a:gs pos="8300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outerShdw blurRad="152400" dist="38100" dir="2700000" algn="tl" rotWithShape="0">
                  <a:prstClr val="black">
                    <a:alpha val="33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24" name="文本框 89">
              <a:extLst>
                <a:ext uri="{FF2B5EF4-FFF2-40B4-BE49-F238E27FC236}">
                  <a16:creationId xmlns:a16="http://schemas.microsoft.com/office/drawing/2014/main" id="{2C81AC07-E59B-4797-B0AE-5C26B391D13A}"/>
                </a:ext>
              </a:extLst>
            </p:cNvPr>
            <p:cNvSpPr txBox="1"/>
            <p:nvPr/>
          </p:nvSpPr>
          <p:spPr>
            <a:xfrm flipH="1">
              <a:off x="10004319" y="5796296"/>
              <a:ext cx="8760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rgbClr val="002060"/>
                  </a:solidFill>
                  <a:latin typeface="Impact" panose="020B0806030902050204" pitchFamily="34" charset="0"/>
                  <a:ea typeface="微软雅黑" panose="020B0503020204020204" pitchFamily="34" charset="-122"/>
                </a:rPr>
                <a:t>4</a:t>
              </a:r>
              <a:endParaRPr lang="zh-CN" altLang="en-US" sz="2800" dirty="0">
                <a:solidFill>
                  <a:srgbClr val="002060"/>
                </a:solidFill>
                <a:latin typeface="Impact" panose="020B080603090205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8" name="群組 37">
            <a:extLst>
              <a:ext uri="{FF2B5EF4-FFF2-40B4-BE49-F238E27FC236}">
                <a16:creationId xmlns:a16="http://schemas.microsoft.com/office/drawing/2014/main" id="{748D2355-AB06-4E30-B37C-4201171A326B}"/>
              </a:ext>
            </a:extLst>
          </p:cNvPr>
          <p:cNvGrpSpPr/>
          <p:nvPr/>
        </p:nvGrpSpPr>
        <p:grpSpPr>
          <a:xfrm>
            <a:off x="8537297" y="4643721"/>
            <a:ext cx="1146197" cy="1295559"/>
            <a:chOff x="8537297" y="4643721"/>
            <a:chExt cx="1146197" cy="1295559"/>
          </a:xfrm>
        </p:grpSpPr>
        <p:grpSp>
          <p:nvGrpSpPr>
            <p:cNvPr id="119" name="组合 39">
              <a:extLst>
                <a:ext uri="{FF2B5EF4-FFF2-40B4-BE49-F238E27FC236}">
                  <a16:creationId xmlns:a16="http://schemas.microsoft.com/office/drawing/2014/main" id="{65C6D1F4-DC7F-4D37-9E7F-15AAB28650BD}"/>
                </a:ext>
              </a:extLst>
            </p:cNvPr>
            <p:cNvGrpSpPr/>
            <p:nvPr/>
          </p:nvGrpSpPr>
          <p:grpSpPr>
            <a:xfrm flipH="1">
              <a:off x="8537297" y="4643721"/>
              <a:ext cx="1113846" cy="1295559"/>
              <a:chOff x="3295850" y="2065379"/>
              <a:chExt cx="3592274" cy="4177307"/>
            </a:xfrm>
          </p:grpSpPr>
          <p:sp>
            <p:nvSpPr>
              <p:cNvPr id="135" name="圆角矩形 40">
                <a:extLst>
                  <a:ext uri="{FF2B5EF4-FFF2-40B4-BE49-F238E27FC236}">
                    <a16:creationId xmlns:a16="http://schemas.microsoft.com/office/drawing/2014/main" id="{56DFF85F-FAD4-4CE2-8DD2-2FDC4B11D325}"/>
                  </a:ext>
                </a:extLst>
              </p:cNvPr>
              <p:cNvSpPr/>
              <p:nvPr/>
            </p:nvSpPr>
            <p:spPr>
              <a:xfrm rot="2760000">
                <a:off x="3283362" y="2637924"/>
                <a:ext cx="4177307" cy="3032217"/>
              </a:xfrm>
              <a:prstGeom prst="roundRect">
                <a:avLst>
                  <a:gd name="adj" fmla="val 47577"/>
                </a:avLst>
              </a:prstGeom>
              <a:gradFill>
                <a:gsLst>
                  <a:gs pos="0">
                    <a:schemeClr val="tx1"/>
                  </a:gs>
                  <a:gs pos="100000">
                    <a:srgbClr val="E8E8E8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136" name="Freeform 5">
                <a:extLst>
                  <a:ext uri="{FF2B5EF4-FFF2-40B4-BE49-F238E27FC236}">
                    <a16:creationId xmlns:a16="http://schemas.microsoft.com/office/drawing/2014/main" id="{0F30E2B7-A9D9-4632-8C1D-261F1A513019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3295850" y="2263222"/>
                <a:ext cx="2643765" cy="2343151"/>
              </a:xfrm>
              <a:custGeom>
                <a:avLst/>
                <a:gdLst>
                  <a:gd name="T0" fmla="*/ 407 w 1375"/>
                  <a:gd name="T1" fmla="*/ 1218 h 1218"/>
                  <a:gd name="T2" fmla="*/ 299 w 1375"/>
                  <a:gd name="T3" fmla="*/ 1156 h 1218"/>
                  <a:gd name="T4" fmla="*/ 19 w 1375"/>
                  <a:gd name="T5" fmla="*/ 671 h 1218"/>
                  <a:gd name="T6" fmla="*/ 19 w 1375"/>
                  <a:gd name="T7" fmla="*/ 547 h 1218"/>
                  <a:gd name="T8" fmla="*/ 299 w 1375"/>
                  <a:gd name="T9" fmla="*/ 62 h 1218"/>
                  <a:gd name="T10" fmla="*/ 407 w 1375"/>
                  <a:gd name="T11" fmla="*/ 0 h 1218"/>
                  <a:gd name="T12" fmla="*/ 967 w 1375"/>
                  <a:gd name="T13" fmla="*/ 0 h 1218"/>
                  <a:gd name="T14" fmla="*/ 1075 w 1375"/>
                  <a:gd name="T15" fmla="*/ 62 h 1218"/>
                  <a:gd name="T16" fmla="*/ 1355 w 1375"/>
                  <a:gd name="T17" fmla="*/ 547 h 1218"/>
                  <a:gd name="T18" fmla="*/ 1355 w 1375"/>
                  <a:gd name="T19" fmla="*/ 671 h 1218"/>
                  <a:gd name="T20" fmla="*/ 1075 w 1375"/>
                  <a:gd name="T21" fmla="*/ 1156 h 1218"/>
                  <a:gd name="T22" fmla="*/ 967 w 1375"/>
                  <a:gd name="T23" fmla="*/ 1218 h 1218"/>
                  <a:gd name="T24" fmla="*/ 407 w 1375"/>
                  <a:gd name="T25" fmla="*/ 1218 h 1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75" h="1218">
                    <a:moveTo>
                      <a:pt x="407" y="1218"/>
                    </a:moveTo>
                    <a:cubicBezTo>
                      <a:pt x="368" y="1218"/>
                      <a:pt x="319" y="1190"/>
                      <a:pt x="299" y="1156"/>
                    </a:cubicBezTo>
                    <a:cubicBezTo>
                      <a:pt x="19" y="671"/>
                      <a:pt x="19" y="671"/>
                      <a:pt x="19" y="671"/>
                    </a:cubicBezTo>
                    <a:cubicBezTo>
                      <a:pt x="0" y="637"/>
                      <a:pt x="0" y="581"/>
                      <a:pt x="19" y="547"/>
                    </a:cubicBezTo>
                    <a:cubicBezTo>
                      <a:pt x="299" y="62"/>
                      <a:pt x="299" y="62"/>
                      <a:pt x="299" y="62"/>
                    </a:cubicBezTo>
                    <a:cubicBezTo>
                      <a:pt x="319" y="28"/>
                      <a:pt x="368" y="0"/>
                      <a:pt x="407" y="0"/>
                    </a:cubicBezTo>
                    <a:cubicBezTo>
                      <a:pt x="967" y="0"/>
                      <a:pt x="967" y="0"/>
                      <a:pt x="967" y="0"/>
                    </a:cubicBezTo>
                    <a:cubicBezTo>
                      <a:pt x="1007" y="0"/>
                      <a:pt x="1055" y="28"/>
                      <a:pt x="1075" y="62"/>
                    </a:cubicBezTo>
                    <a:cubicBezTo>
                      <a:pt x="1355" y="547"/>
                      <a:pt x="1355" y="547"/>
                      <a:pt x="1355" y="547"/>
                    </a:cubicBezTo>
                    <a:cubicBezTo>
                      <a:pt x="1375" y="581"/>
                      <a:pt x="1375" y="637"/>
                      <a:pt x="1355" y="671"/>
                    </a:cubicBezTo>
                    <a:cubicBezTo>
                      <a:pt x="1075" y="1156"/>
                      <a:pt x="1075" y="1156"/>
                      <a:pt x="1075" y="1156"/>
                    </a:cubicBezTo>
                    <a:cubicBezTo>
                      <a:pt x="1055" y="1190"/>
                      <a:pt x="1007" y="1218"/>
                      <a:pt x="967" y="1218"/>
                    </a:cubicBezTo>
                    <a:lnTo>
                      <a:pt x="407" y="1218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/>
                  </a:gs>
                  <a:gs pos="73000">
                    <a:srgbClr val="ECECEC"/>
                  </a:gs>
                  <a:gs pos="100000">
                    <a:srgbClr val="D9D9D9"/>
                  </a:gs>
                </a:gsLst>
                <a:lin ang="2700000" scaled="1"/>
                <a:tileRect/>
              </a:gradFill>
              <a:ln w="19050">
                <a:gradFill flip="none" rotWithShape="1">
                  <a:gsLst>
                    <a:gs pos="29000">
                      <a:srgbClr val="E0E0E0"/>
                    </a:gs>
                    <a:gs pos="0">
                      <a:srgbClr val="999999"/>
                    </a:gs>
                    <a:gs pos="8300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outerShdw blurRad="203200" dist="63500" dir="2700000" algn="tl" rotWithShape="0">
                  <a:prstClr val="black">
                    <a:alpha val="32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137" name="圆角矩形 42">
                <a:extLst>
                  <a:ext uri="{FF2B5EF4-FFF2-40B4-BE49-F238E27FC236}">
                    <a16:creationId xmlns:a16="http://schemas.microsoft.com/office/drawing/2014/main" id="{05B988AA-A49D-47DB-B2A5-D2286CA216F0}"/>
                  </a:ext>
                </a:extLst>
              </p:cNvPr>
              <p:cNvSpPr/>
              <p:nvPr/>
            </p:nvSpPr>
            <p:spPr>
              <a:xfrm rot="2760000">
                <a:off x="3499201" y="2940762"/>
                <a:ext cx="3639373" cy="2369532"/>
              </a:xfrm>
              <a:prstGeom prst="roundRect">
                <a:avLst>
                  <a:gd name="adj" fmla="val 47577"/>
                </a:avLst>
              </a:prstGeom>
              <a:gradFill>
                <a:gsLst>
                  <a:gs pos="0">
                    <a:schemeClr val="tx1">
                      <a:alpha val="66000"/>
                    </a:schemeClr>
                  </a:gs>
                  <a:gs pos="100000">
                    <a:srgbClr val="E8E8E8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138" name="Freeform 5">
                <a:extLst>
                  <a:ext uri="{FF2B5EF4-FFF2-40B4-BE49-F238E27FC236}">
                    <a16:creationId xmlns:a16="http://schemas.microsoft.com/office/drawing/2014/main" id="{234B1AF6-8E9D-4D56-9320-FC1C4DA6432C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3589408" y="2523401"/>
                <a:ext cx="2056648" cy="1822794"/>
              </a:xfrm>
              <a:custGeom>
                <a:avLst/>
                <a:gdLst>
                  <a:gd name="T0" fmla="*/ 407 w 1375"/>
                  <a:gd name="T1" fmla="*/ 1218 h 1218"/>
                  <a:gd name="T2" fmla="*/ 299 w 1375"/>
                  <a:gd name="T3" fmla="*/ 1156 h 1218"/>
                  <a:gd name="T4" fmla="*/ 19 w 1375"/>
                  <a:gd name="T5" fmla="*/ 671 h 1218"/>
                  <a:gd name="T6" fmla="*/ 19 w 1375"/>
                  <a:gd name="T7" fmla="*/ 547 h 1218"/>
                  <a:gd name="T8" fmla="*/ 299 w 1375"/>
                  <a:gd name="T9" fmla="*/ 62 h 1218"/>
                  <a:gd name="T10" fmla="*/ 407 w 1375"/>
                  <a:gd name="T11" fmla="*/ 0 h 1218"/>
                  <a:gd name="T12" fmla="*/ 967 w 1375"/>
                  <a:gd name="T13" fmla="*/ 0 h 1218"/>
                  <a:gd name="T14" fmla="*/ 1075 w 1375"/>
                  <a:gd name="T15" fmla="*/ 62 h 1218"/>
                  <a:gd name="T16" fmla="*/ 1355 w 1375"/>
                  <a:gd name="T17" fmla="*/ 547 h 1218"/>
                  <a:gd name="T18" fmla="*/ 1355 w 1375"/>
                  <a:gd name="T19" fmla="*/ 671 h 1218"/>
                  <a:gd name="T20" fmla="*/ 1075 w 1375"/>
                  <a:gd name="T21" fmla="*/ 1156 h 1218"/>
                  <a:gd name="T22" fmla="*/ 967 w 1375"/>
                  <a:gd name="T23" fmla="*/ 1218 h 1218"/>
                  <a:gd name="T24" fmla="*/ 407 w 1375"/>
                  <a:gd name="T25" fmla="*/ 1218 h 1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75" h="1218">
                    <a:moveTo>
                      <a:pt x="407" y="1218"/>
                    </a:moveTo>
                    <a:cubicBezTo>
                      <a:pt x="368" y="1218"/>
                      <a:pt x="319" y="1190"/>
                      <a:pt x="299" y="1156"/>
                    </a:cubicBezTo>
                    <a:cubicBezTo>
                      <a:pt x="19" y="671"/>
                      <a:pt x="19" y="671"/>
                      <a:pt x="19" y="671"/>
                    </a:cubicBezTo>
                    <a:cubicBezTo>
                      <a:pt x="0" y="637"/>
                      <a:pt x="0" y="581"/>
                      <a:pt x="19" y="547"/>
                    </a:cubicBezTo>
                    <a:cubicBezTo>
                      <a:pt x="299" y="62"/>
                      <a:pt x="299" y="62"/>
                      <a:pt x="299" y="62"/>
                    </a:cubicBezTo>
                    <a:cubicBezTo>
                      <a:pt x="319" y="28"/>
                      <a:pt x="368" y="0"/>
                      <a:pt x="407" y="0"/>
                    </a:cubicBezTo>
                    <a:cubicBezTo>
                      <a:pt x="967" y="0"/>
                      <a:pt x="967" y="0"/>
                      <a:pt x="967" y="0"/>
                    </a:cubicBezTo>
                    <a:cubicBezTo>
                      <a:pt x="1007" y="0"/>
                      <a:pt x="1055" y="28"/>
                      <a:pt x="1075" y="62"/>
                    </a:cubicBezTo>
                    <a:cubicBezTo>
                      <a:pt x="1355" y="547"/>
                      <a:pt x="1355" y="547"/>
                      <a:pt x="1355" y="547"/>
                    </a:cubicBezTo>
                    <a:cubicBezTo>
                      <a:pt x="1375" y="581"/>
                      <a:pt x="1375" y="637"/>
                      <a:pt x="1355" y="671"/>
                    </a:cubicBezTo>
                    <a:cubicBezTo>
                      <a:pt x="1075" y="1156"/>
                      <a:pt x="1075" y="1156"/>
                      <a:pt x="1075" y="1156"/>
                    </a:cubicBezTo>
                    <a:cubicBezTo>
                      <a:pt x="1055" y="1190"/>
                      <a:pt x="1007" y="1218"/>
                      <a:pt x="967" y="1218"/>
                    </a:cubicBezTo>
                    <a:lnTo>
                      <a:pt x="407" y="1218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/>
                  </a:gs>
                  <a:gs pos="60000">
                    <a:srgbClr val="ECECEC"/>
                  </a:gs>
                  <a:gs pos="100000">
                    <a:srgbClr val="D1D1D1"/>
                  </a:gs>
                </a:gsLst>
                <a:lin ang="2700000" scaled="1"/>
                <a:tileRect/>
              </a:gradFill>
              <a:ln w="19050">
                <a:gradFill flip="none" rotWithShape="1">
                  <a:gsLst>
                    <a:gs pos="29000">
                      <a:srgbClr val="E0E0E0"/>
                    </a:gs>
                    <a:gs pos="0">
                      <a:srgbClr val="999999"/>
                    </a:gs>
                    <a:gs pos="8300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outerShdw blurRad="152400" dist="38100" dir="2700000" algn="tl" rotWithShape="0">
                  <a:prstClr val="black">
                    <a:alpha val="33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25" name="文本框 90">
              <a:extLst>
                <a:ext uri="{FF2B5EF4-FFF2-40B4-BE49-F238E27FC236}">
                  <a16:creationId xmlns:a16="http://schemas.microsoft.com/office/drawing/2014/main" id="{AA7C3336-C6C4-417D-A4B2-3792FFF75AFD}"/>
                </a:ext>
              </a:extLst>
            </p:cNvPr>
            <p:cNvSpPr txBox="1"/>
            <p:nvPr/>
          </p:nvSpPr>
          <p:spPr>
            <a:xfrm flipH="1">
              <a:off x="8807419" y="4810453"/>
              <a:ext cx="8760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rgbClr val="CC3300"/>
                  </a:solidFill>
                  <a:latin typeface="Impact" panose="020B0806030902050204" pitchFamily="34" charset="0"/>
                  <a:ea typeface="微软雅黑" panose="020B0503020204020204" pitchFamily="34" charset="-122"/>
                </a:rPr>
                <a:t>3</a:t>
              </a:r>
              <a:endParaRPr lang="zh-CN" altLang="en-US" sz="2800" dirty="0">
                <a:solidFill>
                  <a:srgbClr val="CC3300"/>
                </a:solidFill>
                <a:latin typeface="Impact" panose="020B080603090205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7" name="群組 36">
            <a:extLst>
              <a:ext uri="{FF2B5EF4-FFF2-40B4-BE49-F238E27FC236}">
                <a16:creationId xmlns:a16="http://schemas.microsoft.com/office/drawing/2014/main" id="{ADD5AA16-0047-4251-8E68-D2F714413976}"/>
              </a:ext>
            </a:extLst>
          </p:cNvPr>
          <p:cNvGrpSpPr/>
          <p:nvPr/>
        </p:nvGrpSpPr>
        <p:grpSpPr>
          <a:xfrm>
            <a:off x="8400679" y="2899463"/>
            <a:ext cx="1174450" cy="1295559"/>
            <a:chOff x="8400679" y="2899463"/>
            <a:chExt cx="1174450" cy="1295559"/>
          </a:xfrm>
        </p:grpSpPr>
        <p:grpSp>
          <p:nvGrpSpPr>
            <p:cNvPr id="118" name="组合 9">
              <a:extLst>
                <a:ext uri="{FF2B5EF4-FFF2-40B4-BE49-F238E27FC236}">
                  <a16:creationId xmlns:a16="http://schemas.microsoft.com/office/drawing/2014/main" id="{09839721-ED35-4639-9F54-C656146BBAB6}"/>
                </a:ext>
              </a:extLst>
            </p:cNvPr>
            <p:cNvGrpSpPr/>
            <p:nvPr/>
          </p:nvGrpSpPr>
          <p:grpSpPr>
            <a:xfrm flipH="1">
              <a:off x="8400679" y="2899463"/>
              <a:ext cx="1113846" cy="1295559"/>
              <a:chOff x="3295849" y="2065379"/>
              <a:chExt cx="3592275" cy="4177307"/>
            </a:xfrm>
          </p:grpSpPr>
          <p:sp>
            <p:nvSpPr>
              <p:cNvPr id="139" name="圆角矩形 10">
                <a:extLst>
                  <a:ext uri="{FF2B5EF4-FFF2-40B4-BE49-F238E27FC236}">
                    <a16:creationId xmlns:a16="http://schemas.microsoft.com/office/drawing/2014/main" id="{B302BBA2-47AD-46CC-8464-76C4E1E298B5}"/>
                  </a:ext>
                </a:extLst>
              </p:cNvPr>
              <p:cNvSpPr/>
              <p:nvPr/>
            </p:nvSpPr>
            <p:spPr>
              <a:xfrm rot="2760000">
                <a:off x="3283362" y="2637924"/>
                <a:ext cx="4177307" cy="3032217"/>
              </a:xfrm>
              <a:prstGeom prst="roundRect">
                <a:avLst>
                  <a:gd name="adj" fmla="val 47577"/>
                </a:avLst>
              </a:prstGeom>
              <a:gradFill>
                <a:gsLst>
                  <a:gs pos="0">
                    <a:schemeClr val="tx1"/>
                  </a:gs>
                  <a:gs pos="100000">
                    <a:srgbClr val="E8E8E8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140" name="Freeform 5">
                <a:extLst>
                  <a:ext uri="{FF2B5EF4-FFF2-40B4-BE49-F238E27FC236}">
                    <a16:creationId xmlns:a16="http://schemas.microsoft.com/office/drawing/2014/main" id="{9A247C2B-D1ED-4C82-8C55-80B1EB589FA1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3295849" y="2263221"/>
                <a:ext cx="2643765" cy="2343151"/>
              </a:xfrm>
              <a:custGeom>
                <a:avLst/>
                <a:gdLst>
                  <a:gd name="T0" fmla="*/ 407 w 1375"/>
                  <a:gd name="T1" fmla="*/ 1218 h 1218"/>
                  <a:gd name="T2" fmla="*/ 299 w 1375"/>
                  <a:gd name="T3" fmla="*/ 1156 h 1218"/>
                  <a:gd name="T4" fmla="*/ 19 w 1375"/>
                  <a:gd name="T5" fmla="*/ 671 h 1218"/>
                  <a:gd name="T6" fmla="*/ 19 w 1375"/>
                  <a:gd name="T7" fmla="*/ 547 h 1218"/>
                  <a:gd name="T8" fmla="*/ 299 w 1375"/>
                  <a:gd name="T9" fmla="*/ 62 h 1218"/>
                  <a:gd name="T10" fmla="*/ 407 w 1375"/>
                  <a:gd name="T11" fmla="*/ 0 h 1218"/>
                  <a:gd name="T12" fmla="*/ 967 w 1375"/>
                  <a:gd name="T13" fmla="*/ 0 h 1218"/>
                  <a:gd name="T14" fmla="*/ 1075 w 1375"/>
                  <a:gd name="T15" fmla="*/ 62 h 1218"/>
                  <a:gd name="T16" fmla="*/ 1355 w 1375"/>
                  <a:gd name="T17" fmla="*/ 547 h 1218"/>
                  <a:gd name="T18" fmla="*/ 1355 w 1375"/>
                  <a:gd name="T19" fmla="*/ 671 h 1218"/>
                  <a:gd name="T20" fmla="*/ 1075 w 1375"/>
                  <a:gd name="T21" fmla="*/ 1156 h 1218"/>
                  <a:gd name="T22" fmla="*/ 967 w 1375"/>
                  <a:gd name="T23" fmla="*/ 1218 h 1218"/>
                  <a:gd name="T24" fmla="*/ 407 w 1375"/>
                  <a:gd name="T25" fmla="*/ 1218 h 1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75" h="1218">
                    <a:moveTo>
                      <a:pt x="407" y="1218"/>
                    </a:moveTo>
                    <a:cubicBezTo>
                      <a:pt x="368" y="1218"/>
                      <a:pt x="319" y="1190"/>
                      <a:pt x="299" y="1156"/>
                    </a:cubicBezTo>
                    <a:cubicBezTo>
                      <a:pt x="19" y="671"/>
                      <a:pt x="19" y="671"/>
                      <a:pt x="19" y="671"/>
                    </a:cubicBezTo>
                    <a:cubicBezTo>
                      <a:pt x="0" y="637"/>
                      <a:pt x="0" y="581"/>
                      <a:pt x="19" y="547"/>
                    </a:cubicBezTo>
                    <a:cubicBezTo>
                      <a:pt x="299" y="62"/>
                      <a:pt x="299" y="62"/>
                      <a:pt x="299" y="62"/>
                    </a:cubicBezTo>
                    <a:cubicBezTo>
                      <a:pt x="319" y="28"/>
                      <a:pt x="368" y="0"/>
                      <a:pt x="407" y="0"/>
                    </a:cubicBezTo>
                    <a:cubicBezTo>
                      <a:pt x="967" y="0"/>
                      <a:pt x="967" y="0"/>
                      <a:pt x="967" y="0"/>
                    </a:cubicBezTo>
                    <a:cubicBezTo>
                      <a:pt x="1007" y="0"/>
                      <a:pt x="1055" y="28"/>
                      <a:pt x="1075" y="62"/>
                    </a:cubicBezTo>
                    <a:cubicBezTo>
                      <a:pt x="1355" y="547"/>
                      <a:pt x="1355" y="547"/>
                      <a:pt x="1355" y="547"/>
                    </a:cubicBezTo>
                    <a:cubicBezTo>
                      <a:pt x="1375" y="581"/>
                      <a:pt x="1375" y="637"/>
                      <a:pt x="1355" y="671"/>
                    </a:cubicBezTo>
                    <a:cubicBezTo>
                      <a:pt x="1075" y="1156"/>
                      <a:pt x="1075" y="1156"/>
                      <a:pt x="1075" y="1156"/>
                    </a:cubicBezTo>
                    <a:cubicBezTo>
                      <a:pt x="1055" y="1190"/>
                      <a:pt x="1007" y="1218"/>
                      <a:pt x="967" y="1218"/>
                    </a:cubicBezTo>
                    <a:lnTo>
                      <a:pt x="407" y="1218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/>
                  </a:gs>
                  <a:gs pos="73000">
                    <a:srgbClr val="ECECEC"/>
                  </a:gs>
                  <a:gs pos="100000">
                    <a:srgbClr val="D9D9D9"/>
                  </a:gs>
                </a:gsLst>
                <a:lin ang="2700000" scaled="1"/>
                <a:tileRect/>
              </a:gradFill>
              <a:ln w="19050">
                <a:gradFill flip="none" rotWithShape="1">
                  <a:gsLst>
                    <a:gs pos="29000">
                      <a:srgbClr val="E0E0E0"/>
                    </a:gs>
                    <a:gs pos="0">
                      <a:srgbClr val="999999"/>
                    </a:gs>
                    <a:gs pos="8300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outerShdw blurRad="203200" dist="63500" dir="2700000" algn="tl" rotWithShape="0">
                  <a:prstClr val="black">
                    <a:alpha val="32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141" name="圆角矩形 12">
                <a:extLst>
                  <a:ext uri="{FF2B5EF4-FFF2-40B4-BE49-F238E27FC236}">
                    <a16:creationId xmlns:a16="http://schemas.microsoft.com/office/drawing/2014/main" id="{204E482A-F9C4-4426-AB37-7D7452C243CA}"/>
                  </a:ext>
                </a:extLst>
              </p:cNvPr>
              <p:cNvSpPr/>
              <p:nvPr/>
            </p:nvSpPr>
            <p:spPr>
              <a:xfrm rot="2760000">
                <a:off x="3499201" y="2940762"/>
                <a:ext cx="3639373" cy="2369532"/>
              </a:xfrm>
              <a:prstGeom prst="roundRect">
                <a:avLst>
                  <a:gd name="adj" fmla="val 47577"/>
                </a:avLst>
              </a:prstGeom>
              <a:gradFill>
                <a:gsLst>
                  <a:gs pos="0">
                    <a:schemeClr val="tx1">
                      <a:alpha val="66000"/>
                    </a:schemeClr>
                  </a:gs>
                  <a:gs pos="100000">
                    <a:srgbClr val="E8E8E8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142" name="Freeform 5">
                <a:extLst>
                  <a:ext uri="{FF2B5EF4-FFF2-40B4-BE49-F238E27FC236}">
                    <a16:creationId xmlns:a16="http://schemas.microsoft.com/office/drawing/2014/main" id="{7AF431B2-1317-4172-B81E-11DC2F10838D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3589408" y="2523401"/>
                <a:ext cx="2056648" cy="1822794"/>
              </a:xfrm>
              <a:custGeom>
                <a:avLst/>
                <a:gdLst>
                  <a:gd name="T0" fmla="*/ 407 w 1375"/>
                  <a:gd name="T1" fmla="*/ 1218 h 1218"/>
                  <a:gd name="T2" fmla="*/ 299 w 1375"/>
                  <a:gd name="T3" fmla="*/ 1156 h 1218"/>
                  <a:gd name="T4" fmla="*/ 19 w 1375"/>
                  <a:gd name="T5" fmla="*/ 671 h 1218"/>
                  <a:gd name="T6" fmla="*/ 19 w 1375"/>
                  <a:gd name="T7" fmla="*/ 547 h 1218"/>
                  <a:gd name="T8" fmla="*/ 299 w 1375"/>
                  <a:gd name="T9" fmla="*/ 62 h 1218"/>
                  <a:gd name="T10" fmla="*/ 407 w 1375"/>
                  <a:gd name="T11" fmla="*/ 0 h 1218"/>
                  <a:gd name="T12" fmla="*/ 967 w 1375"/>
                  <a:gd name="T13" fmla="*/ 0 h 1218"/>
                  <a:gd name="T14" fmla="*/ 1075 w 1375"/>
                  <a:gd name="T15" fmla="*/ 62 h 1218"/>
                  <a:gd name="T16" fmla="*/ 1355 w 1375"/>
                  <a:gd name="T17" fmla="*/ 547 h 1218"/>
                  <a:gd name="T18" fmla="*/ 1355 w 1375"/>
                  <a:gd name="T19" fmla="*/ 671 h 1218"/>
                  <a:gd name="T20" fmla="*/ 1075 w 1375"/>
                  <a:gd name="T21" fmla="*/ 1156 h 1218"/>
                  <a:gd name="T22" fmla="*/ 967 w 1375"/>
                  <a:gd name="T23" fmla="*/ 1218 h 1218"/>
                  <a:gd name="T24" fmla="*/ 407 w 1375"/>
                  <a:gd name="T25" fmla="*/ 1218 h 1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75" h="1218">
                    <a:moveTo>
                      <a:pt x="407" y="1218"/>
                    </a:moveTo>
                    <a:cubicBezTo>
                      <a:pt x="368" y="1218"/>
                      <a:pt x="319" y="1190"/>
                      <a:pt x="299" y="1156"/>
                    </a:cubicBezTo>
                    <a:cubicBezTo>
                      <a:pt x="19" y="671"/>
                      <a:pt x="19" y="671"/>
                      <a:pt x="19" y="671"/>
                    </a:cubicBezTo>
                    <a:cubicBezTo>
                      <a:pt x="0" y="637"/>
                      <a:pt x="0" y="581"/>
                      <a:pt x="19" y="547"/>
                    </a:cubicBezTo>
                    <a:cubicBezTo>
                      <a:pt x="299" y="62"/>
                      <a:pt x="299" y="62"/>
                      <a:pt x="299" y="62"/>
                    </a:cubicBezTo>
                    <a:cubicBezTo>
                      <a:pt x="319" y="28"/>
                      <a:pt x="368" y="0"/>
                      <a:pt x="407" y="0"/>
                    </a:cubicBezTo>
                    <a:cubicBezTo>
                      <a:pt x="967" y="0"/>
                      <a:pt x="967" y="0"/>
                      <a:pt x="967" y="0"/>
                    </a:cubicBezTo>
                    <a:cubicBezTo>
                      <a:pt x="1007" y="0"/>
                      <a:pt x="1055" y="28"/>
                      <a:pt x="1075" y="62"/>
                    </a:cubicBezTo>
                    <a:cubicBezTo>
                      <a:pt x="1355" y="547"/>
                      <a:pt x="1355" y="547"/>
                      <a:pt x="1355" y="547"/>
                    </a:cubicBezTo>
                    <a:cubicBezTo>
                      <a:pt x="1375" y="581"/>
                      <a:pt x="1375" y="637"/>
                      <a:pt x="1355" y="671"/>
                    </a:cubicBezTo>
                    <a:cubicBezTo>
                      <a:pt x="1075" y="1156"/>
                      <a:pt x="1075" y="1156"/>
                      <a:pt x="1075" y="1156"/>
                    </a:cubicBezTo>
                    <a:cubicBezTo>
                      <a:pt x="1055" y="1190"/>
                      <a:pt x="1007" y="1218"/>
                      <a:pt x="967" y="1218"/>
                    </a:cubicBezTo>
                    <a:lnTo>
                      <a:pt x="407" y="1218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/>
                  </a:gs>
                  <a:gs pos="60000">
                    <a:srgbClr val="ECECEC"/>
                  </a:gs>
                  <a:gs pos="100000">
                    <a:srgbClr val="D1D1D1"/>
                  </a:gs>
                </a:gsLst>
                <a:lin ang="2700000" scaled="1"/>
                <a:tileRect/>
              </a:gradFill>
              <a:ln w="19050">
                <a:gradFill flip="none" rotWithShape="1">
                  <a:gsLst>
                    <a:gs pos="29000">
                      <a:srgbClr val="E0E0E0"/>
                    </a:gs>
                    <a:gs pos="0">
                      <a:srgbClr val="999999"/>
                    </a:gs>
                    <a:gs pos="8300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outerShdw blurRad="152400" dist="38100" dir="2700000" algn="tl" rotWithShape="0">
                  <a:prstClr val="black">
                    <a:alpha val="33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26" name="文本框 91">
              <a:extLst>
                <a:ext uri="{FF2B5EF4-FFF2-40B4-BE49-F238E27FC236}">
                  <a16:creationId xmlns:a16="http://schemas.microsoft.com/office/drawing/2014/main" id="{FDF173D9-A926-40F2-9394-FFE0D8285A05}"/>
                </a:ext>
              </a:extLst>
            </p:cNvPr>
            <p:cNvSpPr txBox="1"/>
            <p:nvPr/>
          </p:nvSpPr>
          <p:spPr>
            <a:xfrm flipH="1">
              <a:off x="8699054" y="3080072"/>
              <a:ext cx="8760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chemeClr val="accent4">
                      <a:lumMod val="75000"/>
                    </a:schemeClr>
                  </a:solidFill>
                  <a:latin typeface="Impact" panose="020B0806030902050204" pitchFamily="34" charset="0"/>
                  <a:ea typeface="微软雅黑" panose="020B0503020204020204" pitchFamily="34" charset="-122"/>
                </a:rPr>
                <a:t>2</a:t>
              </a:r>
              <a:endParaRPr lang="zh-CN" altLang="en-US" sz="2800" dirty="0">
                <a:solidFill>
                  <a:schemeClr val="accent4">
                    <a:lumMod val="75000"/>
                  </a:schemeClr>
                </a:solidFill>
                <a:latin typeface="Impact" panose="020B0806030902050204" pitchFamily="34" charset="0"/>
                <a:ea typeface="微软雅黑" panose="020B0503020204020204" pitchFamily="34" charset="-122"/>
              </a:endParaRPr>
            </a:p>
          </p:txBody>
        </p:sp>
      </p:grpSp>
      <p:pic>
        <p:nvPicPr>
          <p:cNvPr id="152" name="圖片 151">
            <a:extLst>
              <a:ext uri="{FF2B5EF4-FFF2-40B4-BE49-F238E27FC236}">
                <a16:creationId xmlns:a16="http://schemas.microsoft.com/office/drawing/2014/main" id="{00AF1F20-FB32-4396-93F8-9235090A7C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98007">
            <a:off x="10170841" y="3017615"/>
            <a:ext cx="1195743" cy="2059335"/>
          </a:xfrm>
          <a:prstGeom prst="rect">
            <a:avLst/>
          </a:prstGeom>
        </p:spPr>
      </p:pic>
      <p:sp>
        <p:nvSpPr>
          <p:cNvPr id="153" name="矩形 152">
            <a:extLst>
              <a:ext uri="{FF2B5EF4-FFF2-40B4-BE49-F238E27FC236}">
                <a16:creationId xmlns:a16="http://schemas.microsoft.com/office/drawing/2014/main" id="{7E45EA32-B812-4BC8-9500-1648964E2D23}"/>
              </a:ext>
            </a:extLst>
          </p:cNvPr>
          <p:cNvSpPr/>
          <p:nvPr/>
        </p:nvSpPr>
        <p:spPr>
          <a:xfrm>
            <a:off x="7335792" y="1429683"/>
            <a:ext cx="198086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zh-TW" sz="2000" kern="0" spc="150" dirty="0">
                <a:solidFill>
                  <a:srgbClr val="C00000"/>
                </a:solidFill>
                <a:ea typeface="標楷體" panose="03000509000000000000" pitchFamily="65" charset="-120"/>
                <a:cs typeface="Times New Roman" panose="02020603050405020304" pitchFamily="18" charset="0"/>
              </a:rPr>
              <a:t>「誘惑」（</a:t>
            </a:r>
            <a:r>
              <a:rPr lang="en-US" altLang="zh-TW" sz="2000" kern="0" spc="150" dirty="0">
                <a:solidFill>
                  <a:srgbClr val="C00000"/>
                </a:solidFill>
                <a:ea typeface="標楷體" panose="03000509000000000000" pitchFamily="65" charset="-120"/>
                <a:cs typeface="Times New Roman" panose="02020603050405020304" pitchFamily="18" charset="0"/>
              </a:rPr>
              <a:t>Temptation</a:t>
            </a:r>
            <a:r>
              <a:rPr lang="zh-TW" altLang="zh-TW" sz="2000" kern="0" spc="150" dirty="0">
                <a:solidFill>
                  <a:srgbClr val="C00000"/>
                </a:solidFill>
                <a:ea typeface="標楷體" panose="03000509000000000000" pitchFamily="65" charset="-120"/>
                <a:cs typeface="Times New Roman" panose="02020603050405020304" pitchFamily="18" charset="0"/>
              </a:rPr>
              <a:t>）</a:t>
            </a:r>
            <a:endParaRPr lang="zh-TW" altLang="en-US" sz="2000" kern="0" spc="150" dirty="0">
              <a:solidFill>
                <a:srgbClr val="C00000"/>
              </a:solidFill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54" name="矩形 153">
            <a:extLst>
              <a:ext uri="{FF2B5EF4-FFF2-40B4-BE49-F238E27FC236}">
                <a16:creationId xmlns:a16="http://schemas.microsoft.com/office/drawing/2014/main" id="{E10EE2B7-9C97-45D6-9E64-3AC8D6B7FDA0}"/>
              </a:ext>
            </a:extLst>
          </p:cNvPr>
          <p:cNvSpPr/>
          <p:nvPr/>
        </p:nvSpPr>
        <p:spPr>
          <a:xfrm>
            <a:off x="1535439" y="1056677"/>
            <a:ext cx="345909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zh-TW" sz="1600" kern="0" spc="150" dirty="0">
                <a:solidFill>
                  <a:srgbClr val="C00000"/>
                </a:solidFill>
                <a:ea typeface="標楷體" panose="03000509000000000000" pitchFamily="65" charset="-120"/>
                <a:cs typeface="Times New Roman" panose="02020603050405020304" pitchFamily="18" charset="0"/>
              </a:rPr>
              <a:t>我不告白而你告白，</a:t>
            </a:r>
            <a:endParaRPr lang="en-US" altLang="zh-TW" sz="1600" kern="0" spc="150" dirty="0">
              <a:solidFill>
                <a:srgbClr val="C00000"/>
              </a:solidFill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zh-TW" altLang="zh-TW" sz="1600" kern="0" spc="150" dirty="0">
                <a:solidFill>
                  <a:srgbClr val="C00000"/>
                </a:solidFill>
                <a:ea typeface="標楷體" panose="03000509000000000000" pitchFamily="65" charset="-120"/>
                <a:cs typeface="Times New Roman" panose="02020603050405020304" pitchFamily="18" charset="0"/>
              </a:rPr>
              <a:t>我可以享受玩咖的樂趣而不必負任何責任，這個結果對我最有利</a:t>
            </a:r>
            <a:endParaRPr lang="zh-TW" altLang="en-US" sz="1600" kern="0" spc="150" dirty="0">
              <a:solidFill>
                <a:srgbClr val="C00000"/>
              </a:solidFill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55" name="矩形 154">
            <a:extLst>
              <a:ext uri="{FF2B5EF4-FFF2-40B4-BE49-F238E27FC236}">
                <a16:creationId xmlns:a16="http://schemas.microsoft.com/office/drawing/2014/main" id="{F8D2A4BC-415E-4A91-B1CD-7E361E108C3E}"/>
              </a:ext>
            </a:extLst>
          </p:cNvPr>
          <p:cNvSpPr/>
          <p:nvPr/>
        </p:nvSpPr>
        <p:spPr>
          <a:xfrm>
            <a:off x="6771831" y="2598583"/>
            <a:ext cx="127662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zh-TW" sz="2000" dirty="0">
                <a:solidFill>
                  <a:schemeClr val="accent4">
                    <a:lumMod val="7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「獎勵」（</a:t>
            </a:r>
            <a:r>
              <a:rPr lang="en-US" altLang="zh-TW" sz="2000" dirty="0">
                <a:solidFill>
                  <a:schemeClr val="accent4">
                    <a:lumMod val="7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Reward</a:t>
            </a:r>
            <a:r>
              <a:rPr lang="zh-TW" altLang="zh-TW" sz="2000" dirty="0">
                <a:solidFill>
                  <a:schemeClr val="accent4">
                    <a:lumMod val="7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）</a:t>
            </a:r>
            <a:endParaRPr lang="zh-TW" altLang="en-US" sz="2000" dirty="0">
              <a:solidFill>
                <a:schemeClr val="accent4">
                  <a:lumMod val="7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56" name="矩形 155">
            <a:extLst>
              <a:ext uri="{FF2B5EF4-FFF2-40B4-BE49-F238E27FC236}">
                <a16:creationId xmlns:a16="http://schemas.microsoft.com/office/drawing/2014/main" id="{7B8D61B0-C5B4-428D-B8D5-05F4D2486470}"/>
              </a:ext>
            </a:extLst>
          </p:cNvPr>
          <p:cNvSpPr/>
          <p:nvPr/>
        </p:nvSpPr>
        <p:spPr>
          <a:xfrm>
            <a:off x="1620307" y="2061212"/>
            <a:ext cx="348706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600" dirty="0">
                <a:solidFill>
                  <a:schemeClr val="accent4">
                    <a:lumMod val="7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若</a:t>
            </a:r>
            <a:r>
              <a:rPr lang="zh-TW" altLang="zh-TW" sz="1600" dirty="0">
                <a:solidFill>
                  <a:schemeClr val="accent4">
                    <a:lumMod val="7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雙方都告白，兩人都可享受愛情的甜蜜，但也要負起相當責任（例如不能再劈腿了）。</a:t>
            </a:r>
            <a:endParaRPr lang="en-US" altLang="zh-TW" sz="1600" dirty="0">
              <a:solidFill>
                <a:schemeClr val="accent4">
                  <a:lumMod val="7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zh-TW" sz="1600" dirty="0">
                <a:solidFill>
                  <a:schemeClr val="accent4">
                    <a:lumMod val="7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這個結果的價值，對雙方是一樣的</a:t>
            </a:r>
            <a:endParaRPr lang="zh-TW" altLang="en-US" sz="1600" dirty="0">
              <a:solidFill>
                <a:schemeClr val="accent4">
                  <a:lumMod val="7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57" name="矩形 156">
            <a:extLst>
              <a:ext uri="{FF2B5EF4-FFF2-40B4-BE49-F238E27FC236}">
                <a16:creationId xmlns:a16="http://schemas.microsoft.com/office/drawing/2014/main" id="{5B498E3A-D159-4CC0-88C8-786E12334D39}"/>
              </a:ext>
            </a:extLst>
          </p:cNvPr>
          <p:cNvSpPr/>
          <p:nvPr/>
        </p:nvSpPr>
        <p:spPr>
          <a:xfrm>
            <a:off x="6783311" y="4402590"/>
            <a:ext cx="189443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zh-TW" sz="2000" dirty="0">
                <a:solidFill>
                  <a:srgbClr val="CC33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「懲罰」（</a:t>
            </a:r>
            <a:r>
              <a:rPr lang="en-US" altLang="zh-TW" sz="2000" dirty="0">
                <a:solidFill>
                  <a:srgbClr val="CC33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Punishment</a:t>
            </a:r>
            <a:r>
              <a:rPr lang="zh-TW" altLang="zh-TW" sz="2000" dirty="0">
                <a:solidFill>
                  <a:srgbClr val="CC33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）</a:t>
            </a:r>
            <a:endParaRPr lang="zh-TW" altLang="en-US" sz="2000" dirty="0">
              <a:solidFill>
                <a:srgbClr val="CC33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58" name="矩形 157">
            <a:extLst>
              <a:ext uri="{FF2B5EF4-FFF2-40B4-BE49-F238E27FC236}">
                <a16:creationId xmlns:a16="http://schemas.microsoft.com/office/drawing/2014/main" id="{A1EFD292-9739-4EAA-B91E-0549695897B5}"/>
              </a:ext>
            </a:extLst>
          </p:cNvPr>
          <p:cNvSpPr/>
          <p:nvPr/>
        </p:nvSpPr>
        <p:spPr>
          <a:xfrm>
            <a:off x="1505709" y="3664538"/>
            <a:ext cx="370693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600" dirty="0">
                <a:solidFill>
                  <a:srgbClr val="CC33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若</a:t>
            </a:r>
            <a:r>
              <a:rPr lang="zh-TW" altLang="zh-TW" sz="1600" dirty="0">
                <a:solidFill>
                  <a:srgbClr val="CC33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雙方都不告白，雙方各自心中忐忑，充滿狐疑，不知道對方究竟想要怎樣，自己下一步該怎麼走。</a:t>
            </a:r>
            <a:endParaRPr lang="en-US" altLang="zh-TW" sz="1600" dirty="0">
              <a:solidFill>
                <a:srgbClr val="CC33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zh-TW" sz="1600" dirty="0">
                <a:solidFill>
                  <a:srgbClr val="CC33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這結果算是現狀，其價值可標準化為</a:t>
            </a:r>
            <a:r>
              <a:rPr lang="en-US" altLang="zh-TW" sz="1600" dirty="0">
                <a:solidFill>
                  <a:srgbClr val="CC33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0</a:t>
            </a:r>
            <a:endParaRPr lang="zh-TW" altLang="en-US" sz="1600" dirty="0">
              <a:solidFill>
                <a:srgbClr val="CC33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59" name="矩形 158">
            <a:extLst>
              <a:ext uri="{FF2B5EF4-FFF2-40B4-BE49-F238E27FC236}">
                <a16:creationId xmlns:a16="http://schemas.microsoft.com/office/drawing/2014/main" id="{85DC125B-89EF-4EDF-BD41-D8A198B89D55}"/>
              </a:ext>
            </a:extLst>
          </p:cNvPr>
          <p:cNvSpPr/>
          <p:nvPr/>
        </p:nvSpPr>
        <p:spPr>
          <a:xfrm>
            <a:off x="7118245" y="5726373"/>
            <a:ext cx="261039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zh-TW" sz="2000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「傻瓜的報酬」（</a:t>
            </a:r>
            <a:r>
              <a:rPr lang="en-US" altLang="zh-TW" sz="2000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Sucker’s Payoff</a:t>
            </a:r>
            <a:r>
              <a:rPr lang="zh-TW" altLang="zh-TW" sz="2000" dirty="0">
                <a:solidFill>
                  <a:srgbClr val="01ACBE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）</a:t>
            </a:r>
            <a:endParaRPr lang="zh-TW" altLang="en-US" sz="2000" dirty="0"/>
          </a:p>
        </p:txBody>
      </p:sp>
      <p:pic>
        <p:nvPicPr>
          <p:cNvPr id="161" name="圖片 160">
            <a:extLst>
              <a:ext uri="{FF2B5EF4-FFF2-40B4-BE49-F238E27FC236}">
                <a16:creationId xmlns:a16="http://schemas.microsoft.com/office/drawing/2014/main" id="{C3A96CEC-98A5-42F1-B6FF-8FF0CA714C6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495" y="5588585"/>
            <a:ext cx="963162" cy="963162"/>
          </a:xfrm>
          <a:prstGeom prst="rect">
            <a:avLst/>
          </a:prstGeom>
        </p:spPr>
      </p:pic>
      <p:pic>
        <p:nvPicPr>
          <p:cNvPr id="163" name="圖片 162">
            <a:extLst>
              <a:ext uri="{FF2B5EF4-FFF2-40B4-BE49-F238E27FC236}">
                <a16:creationId xmlns:a16="http://schemas.microsoft.com/office/drawing/2014/main" id="{D363E93C-E1FF-4DF1-A851-DD703537E0F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3563" y="2223779"/>
            <a:ext cx="810298" cy="653467"/>
          </a:xfrm>
          <a:prstGeom prst="rect">
            <a:avLst/>
          </a:prstGeom>
        </p:spPr>
      </p:pic>
      <p:pic>
        <p:nvPicPr>
          <p:cNvPr id="167" name="圖片 166">
            <a:extLst>
              <a:ext uri="{FF2B5EF4-FFF2-40B4-BE49-F238E27FC236}">
                <a16:creationId xmlns:a16="http://schemas.microsoft.com/office/drawing/2014/main" id="{7A310B07-C56E-40C4-B3E4-955436A3E06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586225" y="3744052"/>
            <a:ext cx="700934" cy="949276"/>
          </a:xfrm>
          <a:prstGeom prst="rect">
            <a:avLst/>
          </a:prstGeom>
        </p:spPr>
      </p:pic>
      <p:pic>
        <p:nvPicPr>
          <p:cNvPr id="169" name="圖片 168">
            <a:extLst>
              <a:ext uri="{FF2B5EF4-FFF2-40B4-BE49-F238E27FC236}">
                <a16:creationId xmlns:a16="http://schemas.microsoft.com/office/drawing/2014/main" id="{4A687474-5093-411D-82C3-6637764907B4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179"/>
          <a:stretch/>
        </p:blipFill>
        <p:spPr>
          <a:xfrm flipH="1">
            <a:off x="11027319" y="5585555"/>
            <a:ext cx="693607" cy="1112566"/>
          </a:xfrm>
          <a:prstGeom prst="rect">
            <a:avLst/>
          </a:prstGeom>
        </p:spPr>
      </p:pic>
      <p:grpSp>
        <p:nvGrpSpPr>
          <p:cNvPr id="59" name="群組 58">
            <a:extLst>
              <a:ext uri="{FF2B5EF4-FFF2-40B4-BE49-F238E27FC236}">
                <a16:creationId xmlns:a16="http://schemas.microsoft.com/office/drawing/2014/main" id="{CB2A6487-08CA-4AD7-A44A-1C44E332AC8A}"/>
              </a:ext>
            </a:extLst>
          </p:cNvPr>
          <p:cNvGrpSpPr/>
          <p:nvPr/>
        </p:nvGrpSpPr>
        <p:grpSpPr>
          <a:xfrm>
            <a:off x="5201500" y="3678907"/>
            <a:ext cx="1496878" cy="974628"/>
            <a:chOff x="5201500" y="3678907"/>
            <a:chExt cx="1496878" cy="974628"/>
          </a:xfrm>
        </p:grpSpPr>
        <p:sp>
          <p:nvSpPr>
            <p:cNvPr id="170" name="矩形 169">
              <a:extLst>
                <a:ext uri="{FF2B5EF4-FFF2-40B4-BE49-F238E27FC236}">
                  <a16:creationId xmlns:a16="http://schemas.microsoft.com/office/drawing/2014/main" id="{2B35DDE8-84AB-424F-868D-4F6CFCB9041E}"/>
                </a:ext>
              </a:extLst>
            </p:cNvPr>
            <p:cNvSpPr/>
            <p:nvPr/>
          </p:nvSpPr>
          <p:spPr>
            <a:xfrm>
              <a:off x="5201500" y="3730205"/>
              <a:ext cx="368763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TW" altLang="zh-TW" dirty="0">
                  <a:solidFill>
                    <a:srgbClr val="CC3300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不告白</a:t>
              </a:r>
              <a:endParaRPr lang="zh-TW" altLang="en-US" dirty="0">
                <a:solidFill>
                  <a:srgbClr val="CC3300"/>
                </a:solidFill>
              </a:endParaRPr>
            </a:p>
          </p:txBody>
        </p:sp>
        <p:sp>
          <p:nvSpPr>
            <p:cNvPr id="171" name="矩形 170">
              <a:extLst>
                <a:ext uri="{FF2B5EF4-FFF2-40B4-BE49-F238E27FC236}">
                  <a16:creationId xmlns:a16="http://schemas.microsoft.com/office/drawing/2014/main" id="{DA67C6CD-C32E-4E1F-A407-9833199F40B5}"/>
                </a:ext>
              </a:extLst>
            </p:cNvPr>
            <p:cNvSpPr/>
            <p:nvPr/>
          </p:nvSpPr>
          <p:spPr>
            <a:xfrm>
              <a:off x="6329615" y="3678907"/>
              <a:ext cx="368763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TW" altLang="zh-TW" dirty="0">
                  <a:solidFill>
                    <a:srgbClr val="CC3300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不告白</a:t>
              </a:r>
              <a:endParaRPr lang="zh-TW" altLang="en-US" dirty="0">
                <a:solidFill>
                  <a:srgbClr val="CC3300"/>
                </a:solidFill>
              </a:endParaRPr>
            </a:p>
          </p:txBody>
        </p:sp>
      </p:grpSp>
      <p:pic>
        <p:nvPicPr>
          <p:cNvPr id="173" name="圖片 172">
            <a:extLst>
              <a:ext uri="{FF2B5EF4-FFF2-40B4-BE49-F238E27FC236}">
                <a16:creationId xmlns:a16="http://schemas.microsoft.com/office/drawing/2014/main" id="{162CE44F-D1A0-4F3F-8EE0-63CFE8D4CA8B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03" y="1621360"/>
            <a:ext cx="756977" cy="1070756"/>
          </a:xfrm>
          <a:prstGeom prst="rect">
            <a:avLst/>
          </a:prstGeom>
        </p:spPr>
      </p:pic>
      <p:grpSp>
        <p:nvGrpSpPr>
          <p:cNvPr id="56" name="群組 55">
            <a:extLst>
              <a:ext uri="{FF2B5EF4-FFF2-40B4-BE49-F238E27FC236}">
                <a16:creationId xmlns:a16="http://schemas.microsoft.com/office/drawing/2014/main" id="{81D4ECBB-AEDD-4BCB-9FDC-AB1CBAA40335}"/>
              </a:ext>
            </a:extLst>
          </p:cNvPr>
          <p:cNvGrpSpPr/>
          <p:nvPr/>
        </p:nvGrpSpPr>
        <p:grpSpPr>
          <a:xfrm>
            <a:off x="5739521" y="2918348"/>
            <a:ext cx="434734" cy="703123"/>
            <a:chOff x="5739521" y="2918348"/>
            <a:chExt cx="434734" cy="703123"/>
          </a:xfrm>
        </p:grpSpPr>
        <p:sp>
          <p:nvSpPr>
            <p:cNvPr id="107" name="矩形 106">
              <a:extLst>
                <a:ext uri="{FF2B5EF4-FFF2-40B4-BE49-F238E27FC236}">
                  <a16:creationId xmlns:a16="http://schemas.microsoft.com/office/drawing/2014/main" id="{8BF1EC53-DB7A-44B4-AF7A-EE1B376C6697}"/>
                </a:ext>
              </a:extLst>
            </p:cNvPr>
            <p:cNvSpPr/>
            <p:nvPr/>
          </p:nvSpPr>
          <p:spPr>
            <a:xfrm>
              <a:off x="5739521" y="2918348"/>
              <a:ext cx="43473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TW" altLang="zh-TW" kern="0" spc="150" dirty="0">
                  <a:solidFill>
                    <a:srgbClr val="444444"/>
                  </a:solidFill>
                  <a:ea typeface="標楷體" panose="03000509000000000000" pitchFamily="65" charset="-120"/>
                  <a:cs typeface="Times New Roman" panose="02020603050405020304" pitchFamily="18" charset="0"/>
                </a:rPr>
                <a:t>Ｒ</a:t>
              </a:r>
              <a:endParaRPr lang="en-US" altLang="zh-TW" kern="0" spc="150" dirty="0">
                <a:solidFill>
                  <a:srgbClr val="444444"/>
                </a:solidFill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pic>
          <p:nvPicPr>
            <p:cNvPr id="174" name="圖片 173">
              <a:extLst>
                <a:ext uri="{FF2B5EF4-FFF2-40B4-BE49-F238E27FC236}">
                  <a16:creationId xmlns:a16="http://schemas.microsoft.com/office/drawing/2014/main" id="{43937A09-21C4-437A-B648-1689109356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25027" y="3333608"/>
              <a:ext cx="326746" cy="287863"/>
            </a:xfrm>
            <a:prstGeom prst="rect">
              <a:avLst/>
            </a:prstGeom>
          </p:spPr>
        </p:pic>
      </p:grpSp>
      <p:pic>
        <p:nvPicPr>
          <p:cNvPr id="177" name="圖片 176">
            <a:extLst>
              <a:ext uri="{FF2B5EF4-FFF2-40B4-BE49-F238E27FC236}">
                <a16:creationId xmlns:a16="http://schemas.microsoft.com/office/drawing/2014/main" id="{436785B5-17F5-4D0D-82D8-875D74D115C6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0599" y="1455319"/>
            <a:ext cx="838332" cy="1117078"/>
          </a:xfrm>
          <a:prstGeom prst="rect">
            <a:avLst/>
          </a:prstGeom>
        </p:spPr>
      </p:pic>
      <p:sp>
        <p:nvSpPr>
          <p:cNvPr id="178" name="椭圆 145">
            <a:extLst>
              <a:ext uri="{FF2B5EF4-FFF2-40B4-BE49-F238E27FC236}">
                <a16:creationId xmlns:a16="http://schemas.microsoft.com/office/drawing/2014/main" id="{9809BC5C-705E-42D0-B6D8-5FC8C2431127}"/>
              </a:ext>
            </a:extLst>
          </p:cNvPr>
          <p:cNvSpPr/>
          <p:nvPr/>
        </p:nvSpPr>
        <p:spPr>
          <a:xfrm>
            <a:off x="11389985" y="6070166"/>
            <a:ext cx="756000" cy="756000"/>
          </a:xfrm>
          <a:prstGeom prst="ellipse">
            <a:avLst/>
          </a:prstGeom>
          <a:gradFill flip="none" rotWithShape="1">
            <a:gsLst>
              <a:gs pos="100000">
                <a:schemeClr val="bg1">
                  <a:lumMod val="100000"/>
                </a:schemeClr>
              </a:gs>
              <a:gs pos="0">
                <a:schemeClr val="bg1">
                  <a:lumMod val="72000"/>
                </a:schemeClr>
              </a:gs>
            </a:gsLst>
            <a:lin ang="2700000" scaled="1"/>
            <a:tileRect/>
          </a:gra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sp>
        <p:nvSpPr>
          <p:cNvPr id="179" name="矩形 178">
            <a:extLst>
              <a:ext uri="{FF2B5EF4-FFF2-40B4-BE49-F238E27FC236}">
                <a16:creationId xmlns:a16="http://schemas.microsoft.com/office/drawing/2014/main" id="{76F7EFAB-9EB0-4A45-AB39-7019AC9BBF0A}"/>
              </a:ext>
            </a:extLst>
          </p:cNvPr>
          <p:cNvSpPr/>
          <p:nvPr/>
        </p:nvSpPr>
        <p:spPr>
          <a:xfrm>
            <a:off x="11527060" y="6261561"/>
            <a:ext cx="45304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A60C4597-589D-4A11-9817-77DC32EA032F}" type="slidenum">
              <a:rPr lang="en-US" altLang="zh-CN" sz="2000" b="1">
                <a:latin typeface="Segoe UI Light" pitchFamily="34" charset="0"/>
                <a:ea typeface="专业字体设计服务/WWW.ZTSGC.COM/" pitchFamily="2" charset="-122"/>
              </a:rPr>
              <a:pPr algn="ctr"/>
              <a:t>5</a:t>
            </a:fld>
            <a:endParaRPr lang="zh-CN" altLang="en-US" sz="2000" b="1" dirty="0">
              <a:latin typeface="Segoe UI Light" pitchFamily="34" charset="0"/>
              <a:ea typeface="专业字体设计服务/WWW.ZTSGC.COM/" pitchFamily="2" charset="-122"/>
            </a:endParaRPr>
          </a:p>
        </p:txBody>
      </p:sp>
      <p:sp>
        <p:nvSpPr>
          <p:cNvPr id="151" name="標題 20">
            <a:extLst>
              <a:ext uri="{FF2B5EF4-FFF2-40B4-BE49-F238E27FC236}">
                <a16:creationId xmlns:a16="http://schemas.microsoft.com/office/drawing/2014/main" id="{1056102C-B8CD-458C-BC7E-30EBE46CEF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312" y="206333"/>
            <a:ext cx="3050788" cy="546975"/>
          </a:xfrm>
        </p:spPr>
        <p:txBody>
          <a:bodyPr>
            <a:noAutofit/>
          </a:bodyPr>
          <a:lstStyle/>
          <a:p>
            <a:r>
              <a:rPr lang="zh-TW" altLang="en-US" sz="3600" dirty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  <a:cs typeface="+mn-cs"/>
              </a:rPr>
              <a:t>背景介紹</a:t>
            </a:r>
          </a:p>
        </p:txBody>
      </p:sp>
    </p:spTree>
    <p:extLst>
      <p:ext uri="{BB962C8B-B14F-4D97-AF65-F5344CB8AC3E}">
        <p14:creationId xmlns:p14="http://schemas.microsoft.com/office/powerpoint/2010/main" val="2635818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5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00"/>
                            </p:stCondLst>
                            <p:childTnLst>
                              <p:par>
                                <p:cTn id="7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000"/>
                            </p:stCondLst>
                            <p:childTnLst>
                              <p:par>
                                <p:cTn id="7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500"/>
                            </p:stCondLst>
                            <p:childTnLst>
                              <p:par>
                                <p:cTn id="9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" grpId="0"/>
      <p:bldP spid="108" grpId="0"/>
      <p:bldP spid="110" grpId="0"/>
      <p:bldP spid="111" grpId="0"/>
      <p:bldP spid="153" grpId="0"/>
      <p:bldP spid="154" grpId="0"/>
      <p:bldP spid="155" grpId="0"/>
      <p:bldP spid="156" grpId="0"/>
      <p:bldP spid="157" grpId="0"/>
      <p:bldP spid="158" grpId="0"/>
      <p:bldP spid="15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椭圆 145">
            <a:extLst>
              <a:ext uri="{FF2B5EF4-FFF2-40B4-BE49-F238E27FC236}">
                <a16:creationId xmlns:a16="http://schemas.microsoft.com/office/drawing/2014/main" id="{9809BC5C-705E-42D0-B6D8-5FC8C2431127}"/>
              </a:ext>
            </a:extLst>
          </p:cNvPr>
          <p:cNvSpPr/>
          <p:nvPr/>
        </p:nvSpPr>
        <p:spPr>
          <a:xfrm>
            <a:off x="11389985" y="6070166"/>
            <a:ext cx="756000" cy="756000"/>
          </a:xfrm>
          <a:prstGeom prst="ellipse">
            <a:avLst/>
          </a:prstGeom>
          <a:gradFill flip="none" rotWithShape="1">
            <a:gsLst>
              <a:gs pos="100000">
                <a:schemeClr val="bg1">
                  <a:lumMod val="100000"/>
                </a:schemeClr>
              </a:gs>
              <a:gs pos="0">
                <a:schemeClr val="bg1">
                  <a:lumMod val="72000"/>
                </a:schemeClr>
              </a:gs>
            </a:gsLst>
            <a:lin ang="2700000" scaled="1"/>
            <a:tileRect/>
          </a:gra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sp>
        <p:nvSpPr>
          <p:cNvPr id="179" name="矩形 178">
            <a:extLst>
              <a:ext uri="{FF2B5EF4-FFF2-40B4-BE49-F238E27FC236}">
                <a16:creationId xmlns:a16="http://schemas.microsoft.com/office/drawing/2014/main" id="{76F7EFAB-9EB0-4A45-AB39-7019AC9BBF0A}"/>
              </a:ext>
            </a:extLst>
          </p:cNvPr>
          <p:cNvSpPr/>
          <p:nvPr/>
        </p:nvSpPr>
        <p:spPr>
          <a:xfrm>
            <a:off x="11527060" y="6261561"/>
            <a:ext cx="45304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A60C4597-589D-4A11-9817-77DC32EA032F}" type="slidenum">
              <a:rPr lang="en-US" altLang="zh-CN" sz="2000" b="1">
                <a:latin typeface="Segoe UI Light" pitchFamily="34" charset="0"/>
                <a:ea typeface="专业字体设计服务/WWW.ZTSGC.COM/" pitchFamily="2" charset="-122"/>
              </a:rPr>
              <a:pPr algn="ctr"/>
              <a:t>6</a:t>
            </a:fld>
            <a:endParaRPr lang="zh-CN" altLang="en-US" sz="2000" b="1" dirty="0">
              <a:latin typeface="Segoe UI Light" pitchFamily="34" charset="0"/>
              <a:ea typeface="专业字体设计服务/WWW.ZTSGC.COM/" pitchFamily="2" charset="-122"/>
            </a:endParaRPr>
          </a:p>
        </p:txBody>
      </p:sp>
      <p:sp>
        <p:nvSpPr>
          <p:cNvPr id="151" name="標題 20">
            <a:extLst>
              <a:ext uri="{FF2B5EF4-FFF2-40B4-BE49-F238E27FC236}">
                <a16:creationId xmlns:a16="http://schemas.microsoft.com/office/drawing/2014/main" id="{1056102C-B8CD-458C-BC7E-30EBE46CEF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312" y="206333"/>
            <a:ext cx="3050788" cy="546975"/>
          </a:xfrm>
        </p:spPr>
        <p:txBody>
          <a:bodyPr>
            <a:noAutofit/>
          </a:bodyPr>
          <a:lstStyle/>
          <a:p>
            <a:r>
              <a:rPr lang="zh-TW" altLang="en-US" sz="3600" dirty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  <a:cs typeface="+mn-cs"/>
              </a:rPr>
              <a:t>大綱</a:t>
            </a:r>
          </a:p>
        </p:txBody>
      </p:sp>
      <p:sp>
        <p:nvSpPr>
          <p:cNvPr id="160" name="矩形 159">
            <a:extLst>
              <a:ext uri="{FF2B5EF4-FFF2-40B4-BE49-F238E27FC236}">
                <a16:creationId xmlns:a16="http://schemas.microsoft.com/office/drawing/2014/main" id="{5900E433-225F-4E18-AF62-B98853C7E53B}"/>
              </a:ext>
            </a:extLst>
          </p:cNvPr>
          <p:cNvSpPr/>
          <p:nvPr/>
        </p:nvSpPr>
        <p:spPr>
          <a:xfrm>
            <a:off x="4561184" y="1123143"/>
            <a:ext cx="4966749" cy="768619"/>
          </a:xfrm>
          <a:prstGeom prst="rect">
            <a:avLst/>
          </a:prstGeom>
          <a:solidFill>
            <a:srgbClr val="FFB8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sp>
        <p:nvSpPr>
          <p:cNvPr id="162" name="矩形 161">
            <a:extLst>
              <a:ext uri="{FF2B5EF4-FFF2-40B4-BE49-F238E27FC236}">
                <a16:creationId xmlns:a16="http://schemas.microsoft.com/office/drawing/2014/main" id="{8E6761EB-8D8C-411D-A83F-E0FF97FBEFBF}"/>
              </a:ext>
            </a:extLst>
          </p:cNvPr>
          <p:cNvSpPr/>
          <p:nvPr/>
        </p:nvSpPr>
        <p:spPr>
          <a:xfrm>
            <a:off x="3995127" y="1891762"/>
            <a:ext cx="5532806" cy="768619"/>
          </a:xfrm>
          <a:prstGeom prst="rect">
            <a:avLst/>
          </a:prstGeom>
          <a:solidFill>
            <a:srgbClr val="01ACBE"/>
          </a:solidFill>
          <a:ln>
            <a:noFill/>
          </a:ln>
          <a:effectLst>
            <a:innerShdw blurRad="50800" dist="254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sp>
        <p:nvSpPr>
          <p:cNvPr id="164" name="矩形 163">
            <a:extLst>
              <a:ext uri="{FF2B5EF4-FFF2-40B4-BE49-F238E27FC236}">
                <a16:creationId xmlns:a16="http://schemas.microsoft.com/office/drawing/2014/main" id="{0F4AD420-D76D-4C81-9098-99EE509F4726}"/>
              </a:ext>
            </a:extLst>
          </p:cNvPr>
          <p:cNvSpPr/>
          <p:nvPr/>
        </p:nvSpPr>
        <p:spPr>
          <a:xfrm>
            <a:off x="3312956" y="2660380"/>
            <a:ext cx="6214977" cy="768619"/>
          </a:xfrm>
          <a:prstGeom prst="rect">
            <a:avLst/>
          </a:prstGeom>
          <a:solidFill>
            <a:srgbClr val="E87071"/>
          </a:solidFill>
          <a:ln>
            <a:noFill/>
          </a:ln>
          <a:effectLst>
            <a:innerShdw blurRad="50800" dist="254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sp>
        <p:nvSpPr>
          <p:cNvPr id="165" name="矩形 164">
            <a:extLst>
              <a:ext uri="{FF2B5EF4-FFF2-40B4-BE49-F238E27FC236}">
                <a16:creationId xmlns:a16="http://schemas.microsoft.com/office/drawing/2014/main" id="{9089447C-56B8-4083-91A2-BB553F3F54DB}"/>
              </a:ext>
            </a:extLst>
          </p:cNvPr>
          <p:cNvSpPr/>
          <p:nvPr/>
        </p:nvSpPr>
        <p:spPr>
          <a:xfrm>
            <a:off x="4959503" y="3428999"/>
            <a:ext cx="4564420" cy="768619"/>
          </a:xfrm>
          <a:prstGeom prst="rect">
            <a:avLst/>
          </a:prstGeom>
          <a:solidFill>
            <a:srgbClr val="00AF92"/>
          </a:solidFill>
          <a:ln>
            <a:noFill/>
          </a:ln>
          <a:effectLst>
            <a:innerShdw blurRad="50800" dist="254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sp>
        <p:nvSpPr>
          <p:cNvPr id="166" name="矩形 165">
            <a:extLst>
              <a:ext uri="{FF2B5EF4-FFF2-40B4-BE49-F238E27FC236}">
                <a16:creationId xmlns:a16="http://schemas.microsoft.com/office/drawing/2014/main" id="{9AD85EA8-0BF5-4515-BCC0-DE29A3D76A7D}"/>
              </a:ext>
            </a:extLst>
          </p:cNvPr>
          <p:cNvSpPr/>
          <p:nvPr/>
        </p:nvSpPr>
        <p:spPr>
          <a:xfrm>
            <a:off x="2979128" y="4197618"/>
            <a:ext cx="6548806" cy="768619"/>
          </a:xfrm>
          <a:prstGeom prst="rect">
            <a:avLst/>
          </a:prstGeom>
          <a:solidFill>
            <a:srgbClr val="C65885"/>
          </a:solidFill>
          <a:ln>
            <a:noFill/>
          </a:ln>
          <a:effectLst>
            <a:innerShdw blurRad="50800" dist="254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sp>
        <p:nvSpPr>
          <p:cNvPr id="168" name="矩形 167">
            <a:extLst>
              <a:ext uri="{FF2B5EF4-FFF2-40B4-BE49-F238E27FC236}">
                <a16:creationId xmlns:a16="http://schemas.microsoft.com/office/drawing/2014/main" id="{B19907A7-1290-498E-A2E9-9BE425650A06}"/>
              </a:ext>
            </a:extLst>
          </p:cNvPr>
          <p:cNvSpPr/>
          <p:nvPr/>
        </p:nvSpPr>
        <p:spPr>
          <a:xfrm>
            <a:off x="3879013" y="4966236"/>
            <a:ext cx="5648920" cy="768619"/>
          </a:xfrm>
          <a:prstGeom prst="rect">
            <a:avLst/>
          </a:prstGeom>
          <a:solidFill>
            <a:srgbClr val="844B9B"/>
          </a:solidFill>
          <a:ln>
            <a:noFill/>
          </a:ln>
          <a:effectLst>
            <a:innerShdw blurRad="50800" dist="254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grpSp>
        <p:nvGrpSpPr>
          <p:cNvPr id="172" name="组合 11">
            <a:extLst>
              <a:ext uri="{FF2B5EF4-FFF2-40B4-BE49-F238E27FC236}">
                <a16:creationId xmlns:a16="http://schemas.microsoft.com/office/drawing/2014/main" id="{E5DEBD04-5A9E-42DE-B392-118807988FF3}"/>
              </a:ext>
            </a:extLst>
          </p:cNvPr>
          <p:cNvGrpSpPr/>
          <p:nvPr/>
        </p:nvGrpSpPr>
        <p:grpSpPr>
          <a:xfrm>
            <a:off x="4234467" y="1058993"/>
            <a:ext cx="1045550" cy="1323798"/>
            <a:chOff x="4390176" y="890801"/>
            <a:chExt cx="1081244" cy="1368991"/>
          </a:xfrm>
        </p:grpSpPr>
        <p:grpSp>
          <p:nvGrpSpPr>
            <p:cNvPr id="175" name="组合 12">
              <a:extLst>
                <a:ext uri="{FF2B5EF4-FFF2-40B4-BE49-F238E27FC236}">
                  <a16:creationId xmlns:a16="http://schemas.microsoft.com/office/drawing/2014/main" id="{53AD33C0-7799-4B23-899A-AA3D1BCB1F38}"/>
                </a:ext>
              </a:extLst>
            </p:cNvPr>
            <p:cNvGrpSpPr/>
            <p:nvPr/>
          </p:nvGrpSpPr>
          <p:grpSpPr>
            <a:xfrm>
              <a:off x="4390176" y="890801"/>
              <a:ext cx="1081244" cy="1368991"/>
              <a:chOff x="4627786" y="1796539"/>
              <a:chExt cx="2675679" cy="3387753"/>
            </a:xfrm>
          </p:grpSpPr>
          <p:sp>
            <p:nvSpPr>
              <p:cNvPr id="182" name="圆角矩形 16">
                <a:extLst>
                  <a:ext uri="{FF2B5EF4-FFF2-40B4-BE49-F238E27FC236}">
                    <a16:creationId xmlns:a16="http://schemas.microsoft.com/office/drawing/2014/main" id="{7C70E2E6-C590-4638-837A-64A3BC51742C}"/>
                  </a:ext>
                </a:extLst>
              </p:cNvPr>
              <p:cNvSpPr/>
              <p:nvPr/>
            </p:nvSpPr>
            <p:spPr>
              <a:xfrm rot="2760000">
                <a:off x="4423176" y="2304004"/>
                <a:ext cx="3387753" cy="237282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47000">
                    <a:schemeClr val="tx1">
                      <a:alpha val="19000"/>
                    </a:schemeClr>
                  </a:gs>
                  <a:gs pos="76000">
                    <a:srgbClr val="6C6C6C">
                      <a:alpha val="10000"/>
                    </a:srgbClr>
                  </a:gs>
                  <a:gs pos="0">
                    <a:schemeClr val="tx1">
                      <a:alpha val="61000"/>
                    </a:schemeClr>
                  </a:gs>
                  <a:gs pos="100000">
                    <a:srgbClr val="D8D8D8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889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183" name="椭圆 17">
                <a:extLst>
                  <a:ext uri="{FF2B5EF4-FFF2-40B4-BE49-F238E27FC236}">
                    <a16:creationId xmlns:a16="http://schemas.microsoft.com/office/drawing/2014/main" id="{15349254-75A6-4926-B5EC-0699828B5FE1}"/>
                  </a:ext>
                </a:extLst>
              </p:cNvPr>
              <p:cNvSpPr/>
              <p:nvPr/>
            </p:nvSpPr>
            <p:spPr>
              <a:xfrm>
                <a:off x="4627786" y="1946965"/>
                <a:ext cx="1963514" cy="1963514"/>
              </a:xfrm>
              <a:prstGeom prst="ellipse">
                <a:avLst/>
              </a:prstGeom>
              <a:gradFill>
                <a:gsLst>
                  <a:gs pos="0">
                    <a:srgbClr val="D3D3D3"/>
                  </a:gs>
                  <a:gs pos="100000">
                    <a:srgbClr val="F7F7F7"/>
                  </a:gs>
                </a:gsLst>
                <a:lin ang="2700000" scaled="1"/>
              </a:gradFill>
              <a:ln w="1905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304800" dist="127000" dir="2700000" algn="tl" rotWithShape="0">
                  <a:prstClr val="black">
                    <a:alpha val="2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76" name="组合 13">
              <a:extLst>
                <a:ext uri="{FF2B5EF4-FFF2-40B4-BE49-F238E27FC236}">
                  <a16:creationId xmlns:a16="http://schemas.microsoft.com/office/drawing/2014/main" id="{36CC84B9-6B3B-4323-BDB4-3E04C5CE6EE5}"/>
                </a:ext>
              </a:extLst>
            </p:cNvPr>
            <p:cNvGrpSpPr/>
            <p:nvPr/>
          </p:nvGrpSpPr>
          <p:grpSpPr>
            <a:xfrm>
              <a:off x="4489652" y="976692"/>
              <a:ext cx="873070" cy="1203161"/>
              <a:chOff x="4627786" y="1715908"/>
              <a:chExt cx="2875230" cy="3962302"/>
            </a:xfrm>
          </p:grpSpPr>
          <p:sp>
            <p:nvSpPr>
              <p:cNvPr id="180" name="圆角矩形 14">
                <a:extLst>
                  <a:ext uri="{FF2B5EF4-FFF2-40B4-BE49-F238E27FC236}">
                    <a16:creationId xmlns:a16="http://schemas.microsoft.com/office/drawing/2014/main" id="{ADF4CF47-34A0-4F7E-BB53-A50C267779BE}"/>
                  </a:ext>
                </a:extLst>
              </p:cNvPr>
              <p:cNvSpPr/>
              <p:nvPr/>
            </p:nvSpPr>
            <p:spPr>
              <a:xfrm rot="2760000">
                <a:off x="4335454" y="2510647"/>
                <a:ext cx="3962302" cy="2372823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32000">
                    <a:schemeClr val="tx1">
                      <a:alpha val="13000"/>
                    </a:schemeClr>
                  </a:gs>
                  <a:gs pos="68000">
                    <a:srgbClr val="6C6C6C">
                      <a:alpha val="10000"/>
                    </a:srgbClr>
                  </a:gs>
                  <a:gs pos="0">
                    <a:schemeClr val="tx1">
                      <a:alpha val="61000"/>
                    </a:schemeClr>
                  </a:gs>
                  <a:gs pos="100000">
                    <a:srgbClr val="D8D8D8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181" name="椭圆 15">
                <a:extLst>
                  <a:ext uri="{FF2B5EF4-FFF2-40B4-BE49-F238E27FC236}">
                    <a16:creationId xmlns:a16="http://schemas.microsoft.com/office/drawing/2014/main" id="{764BF9D0-D69D-4AE6-924B-56F13F3E1214}"/>
                  </a:ext>
                </a:extLst>
              </p:cNvPr>
              <p:cNvSpPr/>
              <p:nvPr/>
            </p:nvSpPr>
            <p:spPr>
              <a:xfrm>
                <a:off x="4627786" y="1946965"/>
                <a:ext cx="1963514" cy="1963514"/>
              </a:xfrm>
              <a:prstGeom prst="ellipse">
                <a:avLst/>
              </a:prstGeom>
              <a:gradFill>
                <a:gsLst>
                  <a:gs pos="0">
                    <a:srgbClr val="D3D3D3"/>
                  </a:gs>
                  <a:gs pos="100000">
                    <a:srgbClr val="F7F7F7"/>
                  </a:gs>
                </a:gsLst>
                <a:lin ang="2700000" scaled="1"/>
              </a:gradFill>
              <a:ln w="1905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14300" dir="2700000" algn="tl" rotWithShape="0">
                  <a:prstClr val="black">
                    <a:alpha val="2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84" name="组合 19">
            <a:extLst>
              <a:ext uri="{FF2B5EF4-FFF2-40B4-BE49-F238E27FC236}">
                <a16:creationId xmlns:a16="http://schemas.microsoft.com/office/drawing/2014/main" id="{8C9D810A-48EF-4D1A-A8EE-CECD2EB8EF84}"/>
              </a:ext>
            </a:extLst>
          </p:cNvPr>
          <p:cNvGrpSpPr/>
          <p:nvPr/>
        </p:nvGrpSpPr>
        <p:grpSpPr>
          <a:xfrm>
            <a:off x="2940051" y="2597583"/>
            <a:ext cx="1045550" cy="1323798"/>
            <a:chOff x="4390176" y="890801"/>
            <a:chExt cx="1081244" cy="1368991"/>
          </a:xfrm>
        </p:grpSpPr>
        <p:grpSp>
          <p:nvGrpSpPr>
            <p:cNvPr id="185" name="组合 20">
              <a:extLst>
                <a:ext uri="{FF2B5EF4-FFF2-40B4-BE49-F238E27FC236}">
                  <a16:creationId xmlns:a16="http://schemas.microsoft.com/office/drawing/2014/main" id="{4B820DAB-DB5F-473B-A2D9-45A3364ACE02}"/>
                </a:ext>
              </a:extLst>
            </p:cNvPr>
            <p:cNvGrpSpPr/>
            <p:nvPr/>
          </p:nvGrpSpPr>
          <p:grpSpPr>
            <a:xfrm>
              <a:off x="4390176" y="890801"/>
              <a:ext cx="1081244" cy="1368991"/>
              <a:chOff x="4627786" y="1796539"/>
              <a:chExt cx="2675679" cy="3387753"/>
            </a:xfrm>
          </p:grpSpPr>
          <p:sp>
            <p:nvSpPr>
              <p:cNvPr id="189" name="圆角矩形 24">
                <a:extLst>
                  <a:ext uri="{FF2B5EF4-FFF2-40B4-BE49-F238E27FC236}">
                    <a16:creationId xmlns:a16="http://schemas.microsoft.com/office/drawing/2014/main" id="{560EEB5C-9D2F-4DC4-82D0-1643EB422D30}"/>
                  </a:ext>
                </a:extLst>
              </p:cNvPr>
              <p:cNvSpPr/>
              <p:nvPr/>
            </p:nvSpPr>
            <p:spPr>
              <a:xfrm rot="2760000">
                <a:off x="4423176" y="2304004"/>
                <a:ext cx="3387753" cy="237282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47000">
                    <a:schemeClr val="tx1">
                      <a:alpha val="19000"/>
                    </a:schemeClr>
                  </a:gs>
                  <a:gs pos="76000">
                    <a:srgbClr val="6C6C6C">
                      <a:alpha val="10000"/>
                    </a:srgbClr>
                  </a:gs>
                  <a:gs pos="0">
                    <a:schemeClr val="tx1">
                      <a:alpha val="61000"/>
                    </a:schemeClr>
                  </a:gs>
                  <a:gs pos="100000">
                    <a:srgbClr val="D8D8D8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889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190" name="椭圆 25">
                <a:extLst>
                  <a:ext uri="{FF2B5EF4-FFF2-40B4-BE49-F238E27FC236}">
                    <a16:creationId xmlns:a16="http://schemas.microsoft.com/office/drawing/2014/main" id="{FA7DA9BB-E427-44C9-930D-6E3836F693C6}"/>
                  </a:ext>
                </a:extLst>
              </p:cNvPr>
              <p:cNvSpPr/>
              <p:nvPr/>
            </p:nvSpPr>
            <p:spPr>
              <a:xfrm>
                <a:off x="4627786" y="1946965"/>
                <a:ext cx="1963514" cy="1963514"/>
              </a:xfrm>
              <a:prstGeom prst="ellipse">
                <a:avLst/>
              </a:prstGeom>
              <a:gradFill>
                <a:gsLst>
                  <a:gs pos="0">
                    <a:srgbClr val="D3D3D3"/>
                  </a:gs>
                  <a:gs pos="100000">
                    <a:srgbClr val="F7F7F7"/>
                  </a:gs>
                </a:gsLst>
                <a:lin ang="2700000" scaled="1"/>
              </a:gradFill>
              <a:ln w="1905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304800" dist="127000" dir="2700000" algn="tl" rotWithShape="0">
                  <a:prstClr val="black">
                    <a:alpha val="2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86" name="组合 21">
              <a:extLst>
                <a:ext uri="{FF2B5EF4-FFF2-40B4-BE49-F238E27FC236}">
                  <a16:creationId xmlns:a16="http://schemas.microsoft.com/office/drawing/2014/main" id="{2D82D66A-CAF1-41E2-B856-BD7F446909DB}"/>
                </a:ext>
              </a:extLst>
            </p:cNvPr>
            <p:cNvGrpSpPr/>
            <p:nvPr/>
          </p:nvGrpSpPr>
          <p:grpSpPr>
            <a:xfrm>
              <a:off x="4489652" y="976692"/>
              <a:ext cx="873070" cy="1203161"/>
              <a:chOff x="4627786" y="1715908"/>
              <a:chExt cx="2875230" cy="3962302"/>
            </a:xfrm>
          </p:grpSpPr>
          <p:sp>
            <p:nvSpPr>
              <p:cNvPr id="187" name="圆角矩形 22">
                <a:extLst>
                  <a:ext uri="{FF2B5EF4-FFF2-40B4-BE49-F238E27FC236}">
                    <a16:creationId xmlns:a16="http://schemas.microsoft.com/office/drawing/2014/main" id="{84DD35D6-5E73-41CE-A803-12F4102E88AF}"/>
                  </a:ext>
                </a:extLst>
              </p:cNvPr>
              <p:cNvSpPr/>
              <p:nvPr/>
            </p:nvSpPr>
            <p:spPr>
              <a:xfrm rot="2760000">
                <a:off x="4335454" y="2510647"/>
                <a:ext cx="3962302" cy="2372823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32000">
                    <a:schemeClr val="tx1">
                      <a:alpha val="13000"/>
                    </a:schemeClr>
                  </a:gs>
                  <a:gs pos="68000">
                    <a:srgbClr val="6C6C6C">
                      <a:alpha val="10000"/>
                    </a:srgbClr>
                  </a:gs>
                  <a:gs pos="0">
                    <a:schemeClr val="tx1">
                      <a:alpha val="61000"/>
                    </a:schemeClr>
                  </a:gs>
                  <a:gs pos="100000">
                    <a:srgbClr val="D8D8D8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188" name="椭圆 23">
                <a:extLst>
                  <a:ext uri="{FF2B5EF4-FFF2-40B4-BE49-F238E27FC236}">
                    <a16:creationId xmlns:a16="http://schemas.microsoft.com/office/drawing/2014/main" id="{36A60CD0-62FB-4E23-8907-1B2247CD7559}"/>
                  </a:ext>
                </a:extLst>
              </p:cNvPr>
              <p:cNvSpPr/>
              <p:nvPr/>
            </p:nvSpPr>
            <p:spPr>
              <a:xfrm>
                <a:off x="4627786" y="1946965"/>
                <a:ext cx="1963514" cy="1963514"/>
              </a:xfrm>
              <a:prstGeom prst="ellipse">
                <a:avLst/>
              </a:prstGeom>
              <a:gradFill>
                <a:gsLst>
                  <a:gs pos="0">
                    <a:srgbClr val="D3D3D3"/>
                  </a:gs>
                  <a:gs pos="100000">
                    <a:srgbClr val="F7F7F7"/>
                  </a:gs>
                </a:gsLst>
                <a:lin ang="2700000" scaled="1"/>
              </a:gradFill>
              <a:ln w="1905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14300" dir="2700000" algn="tl" rotWithShape="0">
                  <a:prstClr val="black">
                    <a:alpha val="2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91" name="组合 26">
            <a:extLst>
              <a:ext uri="{FF2B5EF4-FFF2-40B4-BE49-F238E27FC236}">
                <a16:creationId xmlns:a16="http://schemas.microsoft.com/office/drawing/2014/main" id="{491C93F3-933D-4BD3-973E-72C8F211F09A}"/>
              </a:ext>
            </a:extLst>
          </p:cNvPr>
          <p:cNvGrpSpPr/>
          <p:nvPr/>
        </p:nvGrpSpPr>
        <p:grpSpPr>
          <a:xfrm>
            <a:off x="3625943" y="1822797"/>
            <a:ext cx="1045550" cy="1323798"/>
            <a:chOff x="4390176" y="890801"/>
            <a:chExt cx="1081244" cy="1368991"/>
          </a:xfrm>
        </p:grpSpPr>
        <p:grpSp>
          <p:nvGrpSpPr>
            <p:cNvPr id="192" name="组合 27">
              <a:extLst>
                <a:ext uri="{FF2B5EF4-FFF2-40B4-BE49-F238E27FC236}">
                  <a16:creationId xmlns:a16="http://schemas.microsoft.com/office/drawing/2014/main" id="{EAF870D0-781C-4C88-A72F-527E62B4C3EF}"/>
                </a:ext>
              </a:extLst>
            </p:cNvPr>
            <p:cNvGrpSpPr/>
            <p:nvPr/>
          </p:nvGrpSpPr>
          <p:grpSpPr>
            <a:xfrm>
              <a:off x="4390176" y="890801"/>
              <a:ext cx="1081244" cy="1368991"/>
              <a:chOff x="4627786" y="1796539"/>
              <a:chExt cx="2675679" cy="3387753"/>
            </a:xfrm>
          </p:grpSpPr>
          <p:sp>
            <p:nvSpPr>
              <p:cNvPr id="196" name="圆角矩形 31">
                <a:extLst>
                  <a:ext uri="{FF2B5EF4-FFF2-40B4-BE49-F238E27FC236}">
                    <a16:creationId xmlns:a16="http://schemas.microsoft.com/office/drawing/2014/main" id="{7E17B8E0-F170-483B-8ADD-027079C0FC39}"/>
                  </a:ext>
                </a:extLst>
              </p:cNvPr>
              <p:cNvSpPr/>
              <p:nvPr/>
            </p:nvSpPr>
            <p:spPr>
              <a:xfrm rot="2760000">
                <a:off x="4423176" y="2304004"/>
                <a:ext cx="3387753" cy="237282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47000">
                    <a:schemeClr val="tx1">
                      <a:alpha val="19000"/>
                    </a:schemeClr>
                  </a:gs>
                  <a:gs pos="76000">
                    <a:srgbClr val="6C6C6C">
                      <a:alpha val="10000"/>
                    </a:srgbClr>
                  </a:gs>
                  <a:gs pos="0">
                    <a:schemeClr val="tx1">
                      <a:alpha val="61000"/>
                    </a:schemeClr>
                  </a:gs>
                  <a:gs pos="100000">
                    <a:srgbClr val="D8D8D8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889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197" name="椭圆 32">
                <a:extLst>
                  <a:ext uri="{FF2B5EF4-FFF2-40B4-BE49-F238E27FC236}">
                    <a16:creationId xmlns:a16="http://schemas.microsoft.com/office/drawing/2014/main" id="{ECB00F0C-434D-439E-95A7-00BA79756851}"/>
                  </a:ext>
                </a:extLst>
              </p:cNvPr>
              <p:cNvSpPr/>
              <p:nvPr/>
            </p:nvSpPr>
            <p:spPr>
              <a:xfrm>
                <a:off x="4627786" y="1946965"/>
                <a:ext cx="1963514" cy="1963514"/>
              </a:xfrm>
              <a:prstGeom prst="ellipse">
                <a:avLst/>
              </a:prstGeom>
              <a:gradFill>
                <a:gsLst>
                  <a:gs pos="0">
                    <a:srgbClr val="D3D3D3"/>
                  </a:gs>
                  <a:gs pos="100000">
                    <a:srgbClr val="F7F7F7"/>
                  </a:gs>
                </a:gsLst>
                <a:lin ang="2700000" scaled="1"/>
              </a:gradFill>
              <a:ln w="1905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304800" dist="127000" dir="2700000" algn="tl" rotWithShape="0">
                  <a:prstClr val="black">
                    <a:alpha val="2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93" name="组合 28">
              <a:extLst>
                <a:ext uri="{FF2B5EF4-FFF2-40B4-BE49-F238E27FC236}">
                  <a16:creationId xmlns:a16="http://schemas.microsoft.com/office/drawing/2014/main" id="{D01E7A1C-FFAC-4000-A544-C056663A5644}"/>
                </a:ext>
              </a:extLst>
            </p:cNvPr>
            <p:cNvGrpSpPr/>
            <p:nvPr/>
          </p:nvGrpSpPr>
          <p:grpSpPr>
            <a:xfrm>
              <a:off x="4489652" y="976692"/>
              <a:ext cx="873070" cy="1203161"/>
              <a:chOff x="4627786" y="1715908"/>
              <a:chExt cx="2875230" cy="3962302"/>
            </a:xfrm>
          </p:grpSpPr>
          <p:sp>
            <p:nvSpPr>
              <p:cNvPr id="194" name="圆角矩形 29">
                <a:extLst>
                  <a:ext uri="{FF2B5EF4-FFF2-40B4-BE49-F238E27FC236}">
                    <a16:creationId xmlns:a16="http://schemas.microsoft.com/office/drawing/2014/main" id="{CEFE10AB-3676-4568-BEB4-141A1348205F}"/>
                  </a:ext>
                </a:extLst>
              </p:cNvPr>
              <p:cNvSpPr/>
              <p:nvPr/>
            </p:nvSpPr>
            <p:spPr>
              <a:xfrm rot="2760000">
                <a:off x="4335454" y="2510647"/>
                <a:ext cx="3962302" cy="2372823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32000">
                    <a:schemeClr val="tx1">
                      <a:alpha val="13000"/>
                    </a:schemeClr>
                  </a:gs>
                  <a:gs pos="68000">
                    <a:srgbClr val="6C6C6C">
                      <a:alpha val="10000"/>
                    </a:srgbClr>
                  </a:gs>
                  <a:gs pos="0">
                    <a:schemeClr val="tx1">
                      <a:alpha val="61000"/>
                    </a:schemeClr>
                  </a:gs>
                  <a:gs pos="100000">
                    <a:srgbClr val="D8D8D8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195" name="椭圆 30">
                <a:extLst>
                  <a:ext uri="{FF2B5EF4-FFF2-40B4-BE49-F238E27FC236}">
                    <a16:creationId xmlns:a16="http://schemas.microsoft.com/office/drawing/2014/main" id="{BD268409-2411-41F8-B1A5-5E1957072921}"/>
                  </a:ext>
                </a:extLst>
              </p:cNvPr>
              <p:cNvSpPr/>
              <p:nvPr/>
            </p:nvSpPr>
            <p:spPr>
              <a:xfrm>
                <a:off x="4627786" y="1946965"/>
                <a:ext cx="1963514" cy="1963514"/>
              </a:xfrm>
              <a:prstGeom prst="ellipse">
                <a:avLst/>
              </a:prstGeom>
              <a:gradFill>
                <a:gsLst>
                  <a:gs pos="0">
                    <a:srgbClr val="D3D3D3"/>
                  </a:gs>
                  <a:gs pos="100000">
                    <a:srgbClr val="F7F7F7"/>
                  </a:gs>
                </a:gsLst>
                <a:lin ang="2700000" scaled="1"/>
              </a:gradFill>
              <a:ln w="1905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14300" dir="2700000" algn="tl" rotWithShape="0">
                  <a:prstClr val="black">
                    <a:alpha val="2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98" name="组合 33">
            <a:extLst>
              <a:ext uri="{FF2B5EF4-FFF2-40B4-BE49-F238E27FC236}">
                <a16:creationId xmlns:a16="http://schemas.microsoft.com/office/drawing/2014/main" id="{9710BA72-CDD4-471A-A516-370F2764C303}"/>
              </a:ext>
            </a:extLst>
          </p:cNvPr>
          <p:cNvGrpSpPr/>
          <p:nvPr/>
        </p:nvGrpSpPr>
        <p:grpSpPr>
          <a:xfrm>
            <a:off x="3502118" y="4912484"/>
            <a:ext cx="1045550" cy="1323798"/>
            <a:chOff x="4390176" y="890801"/>
            <a:chExt cx="1081244" cy="1368991"/>
          </a:xfrm>
        </p:grpSpPr>
        <p:grpSp>
          <p:nvGrpSpPr>
            <p:cNvPr id="199" name="组合 34">
              <a:extLst>
                <a:ext uri="{FF2B5EF4-FFF2-40B4-BE49-F238E27FC236}">
                  <a16:creationId xmlns:a16="http://schemas.microsoft.com/office/drawing/2014/main" id="{40F78218-86D4-4D96-AF3F-B10B0686FD4E}"/>
                </a:ext>
              </a:extLst>
            </p:cNvPr>
            <p:cNvGrpSpPr/>
            <p:nvPr/>
          </p:nvGrpSpPr>
          <p:grpSpPr>
            <a:xfrm>
              <a:off x="4390176" y="890801"/>
              <a:ext cx="1081244" cy="1368991"/>
              <a:chOff x="4627786" y="1796539"/>
              <a:chExt cx="2675679" cy="3387753"/>
            </a:xfrm>
          </p:grpSpPr>
          <p:sp>
            <p:nvSpPr>
              <p:cNvPr id="203" name="圆角矩形 38">
                <a:extLst>
                  <a:ext uri="{FF2B5EF4-FFF2-40B4-BE49-F238E27FC236}">
                    <a16:creationId xmlns:a16="http://schemas.microsoft.com/office/drawing/2014/main" id="{2405C187-A5E9-4741-B736-C3E615E7265D}"/>
                  </a:ext>
                </a:extLst>
              </p:cNvPr>
              <p:cNvSpPr/>
              <p:nvPr/>
            </p:nvSpPr>
            <p:spPr>
              <a:xfrm rot="2760000">
                <a:off x="4423176" y="2304004"/>
                <a:ext cx="3387753" cy="237282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47000">
                    <a:schemeClr val="tx1">
                      <a:alpha val="19000"/>
                    </a:schemeClr>
                  </a:gs>
                  <a:gs pos="76000">
                    <a:srgbClr val="6C6C6C">
                      <a:alpha val="10000"/>
                    </a:srgbClr>
                  </a:gs>
                  <a:gs pos="0">
                    <a:schemeClr val="tx1">
                      <a:alpha val="61000"/>
                    </a:schemeClr>
                  </a:gs>
                  <a:gs pos="100000">
                    <a:srgbClr val="D8D8D8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889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204" name="椭圆 39">
                <a:extLst>
                  <a:ext uri="{FF2B5EF4-FFF2-40B4-BE49-F238E27FC236}">
                    <a16:creationId xmlns:a16="http://schemas.microsoft.com/office/drawing/2014/main" id="{7912C94E-ACA5-4ECD-9CAB-E985BE20E53D}"/>
                  </a:ext>
                </a:extLst>
              </p:cNvPr>
              <p:cNvSpPr/>
              <p:nvPr/>
            </p:nvSpPr>
            <p:spPr>
              <a:xfrm>
                <a:off x="4627786" y="1946965"/>
                <a:ext cx="1963514" cy="1963514"/>
              </a:xfrm>
              <a:prstGeom prst="ellipse">
                <a:avLst/>
              </a:prstGeom>
              <a:gradFill>
                <a:gsLst>
                  <a:gs pos="0">
                    <a:srgbClr val="D3D3D3"/>
                  </a:gs>
                  <a:gs pos="100000">
                    <a:srgbClr val="F7F7F7"/>
                  </a:gs>
                </a:gsLst>
                <a:lin ang="2700000" scaled="1"/>
              </a:gradFill>
              <a:ln w="1905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304800" dist="127000" dir="2700000" algn="tl" rotWithShape="0">
                  <a:prstClr val="black">
                    <a:alpha val="2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200" name="组合 35">
              <a:extLst>
                <a:ext uri="{FF2B5EF4-FFF2-40B4-BE49-F238E27FC236}">
                  <a16:creationId xmlns:a16="http://schemas.microsoft.com/office/drawing/2014/main" id="{43F4A4CE-0D79-421A-B098-928FCF83380A}"/>
                </a:ext>
              </a:extLst>
            </p:cNvPr>
            <p:cNvGrpSpPr/>
            <p:nvPr/>
          </p:nvGrpSpPr>
          <p:grpSpPr>
            <a:xfrm>
              <a:off x="4489652" y="976692"/>
              <a:ext cx="873070" cy="1203161"/>
              <a:chOff x="4627786" y="1715908"/>
              <a:chExt cx="2875230" cy="3962302"/>
            </a:xfrm>
          </p:grpSpPr>
          <p:sp>
            <p:nvSpPr>
              <p:cNvPr id="201" name="圆角矩形 36">
                <a:extLst>
                  <a:ext uri="{FF2B5EF4-FFF2-40B4-BE49-F238E27FC236}">
                    <a16:creationId xmlns:a16="http://schemas.microsoft.com/office/drawing/2014/main" id="{68B82963-E6F1-4491-8D84-8C96266C6606}"/>
                  </a:ext>
                </a:extLst>
              </p:cNvPr>
              <p:cNvSpPr/>
              <p:nvPr/>
            </p:nvSpPr>
            <p:spPr>
              <a:xfrm rot="2760000">
                <a:off x="4335454" y="2510647"/>
                <a:ext cx="3962302" cy="2372823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32000">
                    <a:schemeClr val="tx1">
                      <a:alpha val="13000"/>
                    </a:schemeClr>
                  </a:gs>
                  <a:gs pos="68000">
                    <a:srgbClr val="6C6C6C">
                      <a:alpha val="10000"/>
                    </a:srgbClr>
                  </a:gs>
                  <a:gs pos="0">
                    <a:schemeClr val="tx1">
                      <a:alpha val="61000"/>
                    </a:schemeClr>
                  </a:gs>
                  <a:gs pos="100000">
                    <a:srgbClr val="D8D8D8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202" name="椭圆 37">
                <a:extLst>
                  <a:ext uri="{FF2B5EF4-FFF2-40B4-BE49-F238E27FC236}">
                    <a16:creationId xmlns:a16="http://schemas.microsoft.com/office/drawing/2014/main" id="{69991D90-2D3F-41EA-B50D-B51EF2223184}"/>
                  </a:ext>
                </a:extLst>
              </p:cNvPr>
              <p:cNvSpPr/>
              <p:nvPr/>
            </p:nvSpPr>
            <p:spPr>
              <a:xfrm>
                <a:off x="4627786" y="1946965"/>
                <a:ext cx="1963514" cy="1963514"/>
              </a:xfrm>
              <a:prstGeom prst="ellipse">
                <a:avLst/>
              </a:prstGeom>
              <a:gradFill>
                <a:gsLst>
                  <a:gs pos="0">
                    <a:srgbClr val="D3D3D3"/>
                  </a:gs>
                  <a:gs pos="100000">
                    <a:srgbClr val="F7F7F7"/>
                  </a:gs>
                </a:gsLst>
                <a:lin ang="2700000" scaled="1"/>
              </a:gradFill>
              <a:ln w="1905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14300" dir="2700000" algn="tl" rotWithShape="0">
                  <a:prstClr val="black">
                    <a:alpha val="2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205" name="组合 40">
            <a:extLst>
              <a:ext uri="{FF2B5EF4-FFF2-40B4-BE49-F238E27FC236}">
                <a16:creationId xmlns:a16="http://schemas.microsoft.com/office/drawing/2014/main" id="{A1E8497F-FEBE-430C-87FB-E781B3911877}"/>
              </a:ext>
            </a:extLst>
          </p:cNvPr>
          <p:cNvGrpSpPr/>
          <p:nvPr/>
        </p:nvGrpSpPr>
        <p:grpSpPr>
          <a:xfrm>
            <a:off x="2587866" y="4134210"/>
            <a:ext cx="1045550" cy="1323798"/>
            <a:chOff x="4390176" y="890801"/>
            <a:chExt cx="1081244" cy="1368991"/>
          </a:xfrm>
        </p:grpSpPr>
        <p:grpSp>
          <p:nvGrpSpPr>
            <p:cNvPr id="206" name="组合 41">
              <a:extLst>
                <a:ext uri="{FF2B5EF4-FFF2-40B4-BE49-F238E27FC236}">
                  <a16:creationId xmlns:a16="http://schemas.microsoft.com/office/drawing/2014/main" id="{1CEA9DA9-C034-44DA-9373-CDC1FD588A9E}"/>
                </a:ext>
              </a:extLst>
            </p:cNvPr>
            <p:cNvGrpSpPr/>
            <p:nvPr/>
          </p:nvGrpSpPr>
          <p:grpSpPr>
            <a:xfrm>
              <a:off x="4390176" y="890801"/>
              <a:ext cx="1081244" cy="1368991"/>
              <a:chOff x="4627786" y="1796539"/>
              <a:chExt cx="2675679" cy="3387753"/>
            </a:xfrm>
          </p:grpSpPr>
          <p:sp>
            <p:nvSpPr>
              <p:cNvPr id="210" name="圆角矩形 45">
                <a:extLst>
                  <a:ext uri="{FF2B5EF4-FFF2-40B4-BE49-F238E27FC236}">
                    <a16:creationId xmlns:a16="http://schemas.microsoft.com/office/drawing/2014/main" id="{392712F9-245C-4775-89BE-7813C7AEFADE}"/>
                  </a:ext>
                </a:extLst>
              </p:cNvPr>
              <p:cNvSpPr/>
              <p:nvPr/>
            </p:nvSpPr>
            <p:spPr>
              <a:xfrm rot="2760000">
                <a:off x="4423176" y="2304004"/>
                <a:ext cx="3387753" cy="237282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47000">
                    <a:schemeClr val="tx1">
                      <a:alpha val="19000"/>
                    </a:schemeClr>
                  </a:gs>
                  <a:gs pos="76000">
                    <a:srgbClr val="6C6C6C">
                      <a:alpha val="10000"/>
                    </a:srgbClr>
                  </a:gs>
                  <a:gs pos="0">
                    <a:schemeClr val="tx1">
                      <a:alpha val="61000"/>
                    </a:schemeClr>
                  </a:gs>
                  <a:gs pos="100000">
                    <a:srgbClr val="D8D8D8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889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211" name="椭圆 46">
                <a:extLst>
                  <a:ext uri="{FF2B5EF4-FFF2-40B4-BE49-F238E27FC236}">
                    <a16:creationId xmlns:a16="http://schemas.microsoft.com/office/drawing/2014/main" id="{9B7F5314-9190-442A-B628-E65B7A75A85B}"/>
                  </a:ext>
                </a:extLst>
              </p:cNvPr>
              <p:cNvSpPr/>
              <p:nvPr/>
            </p:nvSpPr>
            <p:spPr>
              <a:xfrm>
                <a:off x="4627786" y="1946965"/>
                <a:ext cx="1963514" cy="1963514"/>
              </a:xfrm>
              <a:prstGeom prst="ellipse">
                <a:avLst/>
              </a:prstGeom>
              <a:gradFill>
                <a:gsLst>
                  <a:gs pos="0">
                    <a:srgbClr val="D3D3D3"/>
                  </a:gs>
                  <a:gs pos="100000">
                    <a:srgbClr val="F7F7F7"/>
                  </a:gs>
                </a:gsLst>
                <a:lin ang="2700000" scaled="1"/>
              </a:gradFill>
              <a:ln w="1905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304800" dist="127000" dir="2700000" algn="tl" rotWithShape="0">
                  <a:prstClr val="black">
                    <a:alpha val="2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207" name="组合 42">
              <a:extLst>
                <a:ext uri="{FF2B5EF4-FFF2-40B4-BE49-F238E27FC236}">
                  <a16:creationId xmlns:a16="http://schemas.microsoft.com/office/drawing/2014/main" id="{1CDFB48B-5528-40F1-9AAD-7114E6523982}"/>
                </a:ext>
              </a:extLst>
            </p:cNvPr>
            <p:cNvGrpSpPr/>
            <p:nvPr/>
          </p:nvGrpSpPr>
          <p:grpSpPr>
            <a:xfrm>
              <a:off x="4489652" y="976692"/>
              <a:ext cx="873070" cy="1203161"/>
              <a:chOff x="4627786" y="1715908"/>
              <a:chExt cx="2875230" cy="3962302"/>
            </a:xfrm>
          </p:grpSpPr>
          <p:sp>
            <p:nvSpPr>
              <p:cNvPr id="208" name="圆角矩形 43">
                <a:extLst>
                  <a:ext uri="{FF2B5EF4-FFF2-40B4-BE49-F238E27FC236}">
                    <a16:creationId xmlns:a16="http://schemas.microsoft.com/office/drawing/2014/main" id="{3F981EAA-F767-4A7F-8BF3-736B6A7B0BD6}"/>
                  </a:ext>
                </a:extLst>
              </p:cNvPr>
              <p:cNvSpPr/>
              <p:nvPr/>
            </p:nvSpPr>
            <p:spPr>
              <a:xfrm rot="2760000">
                <a:off x="4335454" y="2510647"/>
                <a:ext cx="3962302" cy="2372823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32000">
                    <a:schemeClr val="tx1">
                      <a:alpha val="13000"/>
                    </a:schemeClr>
                  </a:gs>
                  <a:gs pos="68000">
                    <a:srgbClr val="6C6C6C">
                      <a:alpha val="10000"/>
                    </a:srgbClr>
                  </a:gs>
                  <a:gs pos="0">
                    <a:schemeClr val="tx1">
                      <a:alpha val="61000"/>
                    </a:schemeClr>
                  </a:gs>
                  <a:gs pos="100000">
                    <a:srgbClr val="D8D8D8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209" name="椭圆 44">
                <a:extLst>
                  <a:ext uri="{FF2B5EF4-FFF2-40B4-BE49-F238E27FC236}">
                    <a16:creationId xmlns:a16="http://schemas.microsoft.com/office/drawing/2014/main" id="{4031B64B-F453-4FFF-8A05-CDAA51D04ED9}"/>
                  </a:ext>
                </a:extLst>
              </p:cNvPr>
              <p:cNvSpPr/>
              <p:nvPr/>
            </p:nvSpPr>
            <p:spPr>
              <a:xfrm>
                <a:off x="4627786" y="1946965"/>
                <a:ext cx="1963514" cy="1963514"/>
              </a:xfrm>
              <a:prstGeom prst="ellipse">
                <a:avLst/>
              </a:prstGeom>
              <a:gradFill>
                <a:gsLst>
                  <a:gs pos="0">
                    <a:srgbClr val="D3D3D3"/>
                  </a:gs>
                  <a:gs pos="100000">
                    <a:srgbClr val="F7F7F7"/>
                  </a:gs>
                </a:gsLst>
                <a:lin ang="2700000" scaled="1"/>
              </a:gradFill>
              <a:ln w="1905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14300" dir="2700000" algn="tl" rotWithShape="0">
                  <a:prstClr val="black">
                    <a:alpha val="2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212" name="组合 47">
            <a:extLst>
              <a:ext uri="{FF2B5EF4-FFF2-40B4-BE49-F238E27FC236}">
                <a16:creationId xmlns:a16="http://schemas.microsoft.com/office/drawing/2014/main" id="{AC5F8796-4B57-47B4-A42C-65597D5914E9}"/>
              </a:ext>
            </a:extLst>
          </p:cNvPr>
          <p:cNvGrpSpPr/>
          <p:nvPr/>
        </p:nvGrpSpPr>
        <p:grpSpPr>
          <a:xfrm>
            <a:off x="4558088" y="3365682"/>
            <a:ext cx="1045550" cy="1323798"/>
            <a:chOff x="4390176" y="890801"/>
            <a:chExt cx="1081244" cy="1368991"/>
          </a:xfrm>
        </p:grpSpPr>
        <p:grpSp>
          <p:nvGrpSpPr>
            <p:cNvPr id="213" name="组合 48">
              <a:extLst>
                <a:ext uri="{FF2B5EF4-FFF2-40B4-BE49-F238E27FC236}">
                  <a16:creationId xmlns:a16="http://schemas.microsoft.com/office/drawing/2014/main" id="{1B3A294C-669A-44C3-BE78-005F783A1FBB}"/>
                </a:ext>
              </a:extLst>
            </p:cNvPr>
            <p:cNvGrpSpPr/>
            <p:nvPr/>
          </p:nvGrpSpPr>
          <p:grpSpPr>
            <a:xfrm>
              <a:off x="4390176" y="890801"/>
              <a:ext cx="1081244" cy="1368991"/>
              <a:chOff x="4627786" y="1796539"/>
              <a:chExt cx="2675679" cy="3387753"/>
            </a:xfrm>
          </p:grpSpPr>
          <p:sp>
            <p:nvSpPr>
              <p:cNvPr id="217" name="圆角矩形 52">
                <a:extLst>
                  <a:ext uri="{FF2B5EF4-FFF2-40B4-BE49-F238E27FC236}">
                    <a16:creationId xmlns:a16="http://schemas.microsoft.com/office/drawing/2014/main" id="{B4F4C16D-91EA-48B4-9266-1C0126D359FB}"/>
                  </a:ext>
                </a:extLst>
              </p:cNvPr>
              <p:cNvSpPr/>
              <p:nvPr/>
            </p:nvSpPr>
            <p:spPr>
              <a:xfrm rot="2760000">
                <a:off x="4423176" y="2304004"/>
                <a:ext cx="3387753" cy="237282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47000">
                    <a:schemeClr val="tx1">
                      <a:alpha val="19000"/>
                    </a:schemeClr>
                  </a:gs>
                  <a:gs pos="76000">
                    <a:srgbClr val="6C6C6C">
                      <a:alpha val="10000"/>
                    </a:srgbClr>
                  </a:gs>
                  <a:gs pos="0">
                    <a:schemeClr val="tx1">
                      <a:alpha val="61000"/>
                    </a:schemeClr>
                  </a:gs>
                  <a:gs pos="100000">
                    <a:srgbClr val="D8D8D8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889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218" name="椭圆 53">
                <a:extLst>
                  <a:ext uri="{FF2B5EF4-FFF2-40B4-BE49-F238E27FC236}">
                    <a16:creationId xmlns:a16="http://schemas.microsoft.com/office/drawing/2014/main" id="{504E88C2-E028-45F1-8969-0ECEB4F042F6}"/>
                  </a:ext>
                </a:extLst>
              </p:cNvPr>
              <p:cNvSpPr/>
              <p:nvPr/>
            </p:nvSpPr>
            <p:spPr>
              <a:xfrm>
                <a:off x="4627786" y="1946965"/>
                <a:ext cx="1963514" cy="1963514"/>
              </a:xfrm>
              <a:prstGeom prst="ellipse">
                <a:avLst/>
              </a:prstGeom>
              <a:gradFill>
                <a:gsLst>
                  <a:gs pos="0">
                    <a:srgbClr val="D3D3D3"/>
                  </a:gs>
                  <a:gs pos="100000">
                    <a:srgbClr val="F7F7F7"/>
                  </a:gs>
                </a:gsLst>
                <a:lin ang="2700000" scaled="1"/>
              </a:gradFill>
              <a:ln w="1905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304800" dist="127000" dir="2700000" algn="tl" rotWithShape="0">
                  <a:prstClr val="black">
                    <a:alpha val="2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214" name="组合 49">
              <a:extLst>
                <a:ext uri="{FF2B5EF4-FFF2-40B4-BE49-F238E27FC236}">
                  <a16:creationId xmlns:a16="http://schemas.microsoft.com/office/drawing/2014/main" id="{0BAC98CA-045E-465D-A427-4250EE048F06}"/>
                </a:ext>
              </a:extLst>
            </p:cNvPr>
            <p:cNvGrpSpPr/>
            <p:nvPr/>
          </p:nvGrpSpPr>
          <p:grpSpPr>
            <a:xfrm>
              <a:off x="4489652" y="976692"/>
              <a:ext cx="873070" cy="1203161"/>
              <a:chOff x="4627786" y="1715908"/>
              <a:chExt cx="2875230" cy="3962302"/>
            </a:xfrm>
          </p:grpSpPr>
          <p:sp>
            <p:nvSpPr>
              <p:cNvPr id="215" name="圆角矩形 50">
                <a:extLst>
                  <a:ext uri="{FF2B5EF4-FFF2-40B4-BE49-F238E27FC236}">
                    <a16:creationId xmlns:a16="http://schemas.microsoft.com/office/drawing/2014/main" id="{61322D7F-ABF0-4B2A-A346-BF98583918F3}"/>
                  </a:ext>
                </a:extLst>
              </p:cNvPr>
              <p:cNvSpPr/>
              <p:nvPr/>
            </p:nvSpPr>
            <p:spPr>
              <a:xfrm rot="2760000">
                <a:off x="4335454" y="2510647"/>
                <a:ext cx="3962302" cy="2372823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32000">
                    <a:schemeClr val="tx1">
                      <a:alpha val="13000"/>
                    </a:schemeClr>
                  </a:gs>
                  <a:gs pos="68000">
                    <a:srgbClr val="6C6C6C">
                      <a:alpha val="10000"/>
                    </a:srgbClr>
                  </a:gs>
                  <a:gs pos="0">
                    <a:schemeClr val="tx1">
                      <a:alpha val="61000"/>
                    </a:schemeClr>
                  </a:gs>
                  <a:gs pos="100000">
                    <a:srgbClr val="D8D8D8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216" name="椭圆 51">
                <a:extLst>
                  <a:ext uri="{FF2B5EF4-FFF2-40B4-BE49-F238E27FC236}">
                    <a16:creationId xmlns:a16="http://schemas.microsoft.com/office/drawing/2014/main" id="{9335720E-C6F4-4C36-81AE-B09A91077445}"/>
                  </a:ext>
                </a:extLst>
              </p:cNvPr>
              <p:cNvSpPr/>
              <p:nvPr/>
            </p:nvSpPr>
            <p:spPr>
              <a:xfrm>
                <a:off x="4627786" y="1946965"/>
                <a:ext cx="1963514" cy="1963514"/>
              </a:xfrm>
              <a:prstGeom prst="ellipse">
                <a:avLst/>
              </a:prstGeom>
              <a:gradFill>
                <a:gsLst>
                  <a:gs pos="0">
                    <a:srgbClr val="D3D3D3"/>
                  </a:gs>
                  <a:gs pos="100000">
                    <a:srgbClr val="F7F7F7"/>
                  </a:gs>
                </a:gsLst>
                <a:lin ang="2700000" scaled="1"/>
              </a:gradFill>
              <a:ln w="1905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14300" dir="2700000" algn="tl" rotWithShape="0">
                  <a:prstClr val="black">
                    <a:alpha val="2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219" name="组合 56">
            <a:extLst>
              <a:ext uri="{FF2B5EF4-FFF2-40B4-BE49-F238E27FC236}">
                <a16:creationId xmlns:a16="http://schemas.microsoft.com/office/drawing/2014/main" id="{8866DC45-66FB-4E29-AD55-4FDFCADCFAA8}"/>
              </a:ext>
            </a:extLst>
          </p:cNvPr>
          <p:cNvGrpSpPr/>
          <p:nvPr/>
        </p:nvGrpSpPr>
        <p:grpSpPr>
          <a:xfrm>
            <a:off x="5889926" y="1209894"/>
            <a:ext cx="2551173" cy="587108"/>
            <a:chOff x="5101200" y="1187034"/>
            <a:chExt cx="1861834" cy="587108"/>
          </a:xfrm>
        </p:grpSpPr>
        <p:pic>
          <p:nvPicPr>
            <p:cNvPr id="220" name="图片 54">
              <a:extLst>
                <a:ext uri="{FF2B5EF4-FFF2-40B4-BE49-F238E27FC236}">
                  <a16:creationId xmlns:a16="http://schemas.microsoft.com/office/drawing/2014/main" id="{EBB9D1EE-7B56-4C45-BF33-4CD6ECF052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grayscl/>
              <a:extLst/>
            </a:blip>
            <a:srcRect b="72279"/>
            <a:stretch/>
          </p:blipFill>
          <p:spPr>
            <a:xfrm flipH="1">
              <a:off x="5101200" y="1187034"/>
              <a:ext cx="1861834" cy="45719"/>
            </a:xfrm>
            <a:prstGeom prst="rect">
              <a:avLst/>
            </a:prstGeom>
          </p:spPr>
        </p:pic>
        <p:pic>
          <p:nvPicPr>
            <p:cNvPr id="221" name="图片 55">
              <a:extLst>
                <a:ext uri="{FF2B5EF4-FFF2-40B4-BE49-F238E27FC236}">
                  <a16:creationId xmlns:a16="http://schemas.microsoft.com/office/drawing/2014/main" id="{8E78BE10-50FA-4A86-BFD2-AA9FDEFF66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grayscl/>
              <a:extLst/>
            </a:blip>
            <a:srcRect b="72279"/>
            <a:stretch/>
          </p:blipFill>
          <p:spPr>
            <a:xfrm flipH="1" flipV="1">
              <a:off x="5101200" y="1728423"/>
              <a:ext cx="1861834" cy="45719"/>
            </a:xfrm>
            <a:prstGeom prst="rect">
              <a:avLst/>
            </a:prstGeom>
          </p:spPr>
        </p:pic>
      </p:grpSp>
      <p:grpSp>
        <p:nvGrpSpPr>
          <p:cNvPr id="222" name="组合 60">
            <a:extLst>
              <a:ext uri="{FF2B5EF4-FFF2-40B4-BE49-F238E27FC236}">
                <a16:creationId xmlns:a16="http://schemas.microsoft.com/office/drawing/2014/main" id="{F8CD9D00-9955-4B56-9A61-7F2236AAB5C8}"/>
              </a:ext>
            </a:extLst>
          </p:cNvPr>
          <p:cNvGrpSpPr/>
          <p:nvPr/>
        </p:nvGrpSpPr>
        <p:grpSpPr>
          <a:xfrm>
            <a:off x="5889926" y="1985688"/>
            <a:ext cx="2551173" cy="587108"/>
            <a:chOff x="5101200" y="1187034"/>
            <a:chExt cx="1861834" cy="587108"/>
          </a:xfrm>
        </p:grpSpPr>
        <p:pic>
          <p:nvPicPr>
            <p:cNvPr id="223" name="图片 61">
              <a:extLst>
                <a:ext uri="{FF2B5EF4-FFF2-40B4-BE49-F238E27FC236}">
                  <a16:creationId xmlns:a16="http://schemas.microsoft.com/office/drawing/2014/main" id="{B503F239-024C-411A-A076-9BD38DF4F2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grayscl/>
              <a:extLst/>
            </a:blip>
            <a:srcRect b="72279"/>
            <a:stretch/>
          </p:blipFill>
          <p:spPr>
            <a:xfrm flipH="1">
              <a:off x="5101200" y="1187034"/>
              <a:ext cx="1861834" cy="45719"/>
            </a:xfrm>
            <a:prstGeom prst="rect">
              <a:avLst/>
            </a:prstGeom>
          </p:spPr>
        </p:pic>
        <p:pic>
          <p:nvPicPr>
            <p:cNvPr id="224" name="图片 62">
              <a:extLst>
                <a:ext uri="{FF2B5EF4-FFF2-40B4-BE49-F238E27FC236}">
                  <a16:creationId xmlns:a16="http://schemas.microsoft.com/office/drawing/2014/main" id="{49535553-5150-4450-A822-EB66947252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grayscl/>
              <a:extLst/>
            </a:blip>
            <a:srcRect b="72279"/>
            <a:stretch/>
          </p:blipFill>
          <p:spPr>
            <a:xfrm flipH="1" flipV="1">
              <a:off x="5101200" y="1728423"/>
              <a:ext cx="1861834" cy="45719"/>
            </a:xfrm>
            <a:prstGeom prst="rect">
              <a:avLst/>
            </a:prstGeom>
          </p:spPr>
        </p:pic>
      </p:grpSp>
      <p:grpSp>
        <p:nvGrpSpPr>
          <p:cNvPr id="225" name="组合 63">
            <a:extLst>
              <a:ext uri="{FF2B5EF4-FFF2-40B4-BE49-F238E27FC236}">
                <a16:creationId xmlns:a16="http://schemas.microsoft.com/office/drawing/2014/main" id="{931A439D-9114-4575-BB6B-964658957D17}"/>
              </a:ext>
            </a:extLst>
          </p:cNvPr>
          <p:cNvGrpSpPr/>
          <p:nvPr/>
        </p:nvGrpSpPr>
        <p:grpSpPr>
          <a:xfrm>
            <a:off x="5889926" y="2747742"/>
            <a:ext cx="2551173" cy="587108"/>
            <a:chOff x="5101200" y="1187034"/>
            <a:chExt cx="1861834" cy="587108"/>
          </a:xfrm>
        </p:grpSpPr>
        <p:pic>
          <p:nvPicPr>
            <p:cNvPr id="226" name="图片 64">
              <a:extLst>
                <a:ext uri="{FF2B5EF4-FFF2-40B4-BE49-F238E27FC236}">
                  <a16:creationId xmlns:a16="http://schemas.microsoft.com/office/drawing/2014/main" id="{99886CBB-45C8-4BC5-B7B4-8F9DD461FC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grayscl/>
              <a:extLst/>
            </a:blip>
            <a:srcRect b="72279"/>
            <a:stretch/>
          </p:blipFill>
          <p:spPr>
            <a:xfrm flipH="1">
              <a:off x="5101200" y="1187034"/>
              <a:ext cx="1861834" cy="45719"/>
            </a:xfrm>
            <a:prstGeom prst="rect">
              <a:avLst/>
            </a:prstGeom>
          </p:spPr>
        </p:pic>
        <p:pic>
          <p:nvPicPr>
            <p:cNvPr id="227" name="图片 65">
              <a:extLst>
                <a:ext uri="{FF2B5EF4-FFF2-40B4-BE49-F238E27FC236}">
                  <a16:creationId xmlns:a16="http://schemas.microsoft.com/office/drawing/2014/main" id="{048D6788-A3F2-4110-BEA8-E0CCCF8B44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grayscl/>
              <a:extLst/>
            </a:blip>
            <a:srcRect b="72279"/>
            <a:stretch/>
          </p:blipFill>
          <p:spPr>
            <a:xfrm flipH="1" flipV="1">
              <a:off x="5101200" y="1728423"/>
              <a:ext cx="1861834" cy="45719"/>
            </a:xfrm>
            <a:prstGeom prst="rect">
              <a:avLst/>
            </a:prstGeom>
          </p:spPr>
        </p:pic>
      </p:grpSp>
      <p:grpSp>
        <p:nvGrpSpPr>
          <p:cNvPr id="228" name="组合 70">
            <a:extLst>
              <a:ext uri="{FF2B5EF4-FFF2-40B4-BE49-F238E27FC236}">
                <a16:creationId xmlns:a16="http://schemas.microsoft.com/office/drawing/2014/main" id="{88AF8152-B4B0-44F4-AAC6-F7E59D26CC13}"/>
              </a:ext>
            </a:extLst>
          </p:cNvPr>
          <p:cNvGrpSpPr/>
          <p:nvPr/>
        </p:nvGrpSpPr>
        <p:grpSpPr>
          <a:xfrm>
            <a:off x="5889926" y="3545293"/>
            <a:ext cx="2551173" cy="587108"/>
            <a:chOff x="5101200" y="1187034"/>
            <a:chExt cx="1861834" cy="587108"/>
          </a:xfrm>
        </p:grpSpPr>
        <p:pic>
          <p:nvPicPr>
            <p:cNvPr id="229" name="图片 71">
              <a:extLst>
                <a:ext uri="{FF2B5EF4-FFF2-40B4-BE49-F238E27FC236}">
                  <a16:creationId xmlns:a16="http://schemas.microsoft.com/office/drawing/2014/main" id="{E8483E01-DD23-4CD4-8E99-050A923510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grayscl/>
              <a:extLst/>
            </a:blip>
            <a:srcRect b="72279"/>
            <a:stretch/>
          </p:blipFill>
          <p:spPr>
            <a:xfrm flipH="1">
              <a:off x="5101200" y="1187034"/>
              <a:ext cx="1861834" cy="45719"/>
            </a:xfrm>
            <a:prstGeom prst="rect">
              <a:avLst/>
            </a:prstGeom>
          </p:spPr>
        </p:pic>
        <p:pic>
          <p:nvPicPr>
            <p:cNvPr id="230" name="图片 72">
              <a:extLst>
                <a:ext uri="{FF2B5EF4-FFF2-40B4-BE49-F238E27FC236}">
                  <a16:creationId xmlns:a16="http://schemas.microsoft.com/office/drawing/2014/main" id="{A871B001-D949-4A64-8036-EE10ECD4A7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grayscl/>
              <a:extLst/>
            </a:blip>
            <a:srcRect b="72279"/>
            <a:stretch/>
          </p:blipFill>
          <p:spPr>
            <a:xfrm flipH="1" flipV="1">
              <a:off x="5101200" y="1728423"/>
              <a:ext cx="1861834" cy="45719"/>
            </a:xfrm>
            <a:prstGeom prst="rect">
              <a:avLst/>
            </a:prstGeom>
          </p:spPr>
        </p:pic>
      </p:grpSp>
      <p:grpSp>
        <p:nvGrpSpPr>
          <p:cNvPr id="231" name="组合 77">
            <a:extLst>
              <a:ext uri="{FF2B5EF4-FFF2-40B4-BE49-F238E27FC236}">
                <a16:creationId xmlns:a16="http://schemas.microsoft.com/office/drawing/2014/main" id="{84C3CED3-1FA7-444F-8C0C-248032F237B2}"/>
              </a:ext>
            </a:extLst>
          </p:cNvPr>
          <p:cNvGrpSpPr/>
          <p:nvPr/>
        </p:nvGrpSpPr>
        <p:grpSpPr>
          <a:xfrm>
            <a:off x="5889926" y="4323286"/>
            <a:ext cx="2551173" cy="587108"/>
            <a:chOff x="5101200" y="1187034"/>
            <a:chExt cx="1861834" cy="587108"/>
          </a:xfrm>
        </p:grpSpPr>
        <p:pic>
          <p:nvPicPr>
            <p:cNvPr id="232" name="图片 78">
              <a:extLst>
                <a:ext uri="{FF2B5EF4-FFF2-40B4-BE49-F238E27FC236}">
                  <a16:creationId xmlns:a16="http://schemas.microsoft.com/office/drawing/2014/main" id="{45DFA364-ADB0-4CD8-BFBA-E6CA257427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grayscl/>
              <a:extLst/>
            </a:blip>
            <a:srcRect b="72279"/>
            <a:stretch/>
          </p:blipFill>
          <p:spPr>
            <a:xfrm flipH="1">
              <a:off x="5101200" y="1187034"/>
              <a:ext cx="1861834" cy="45719"/>
            </a:xfrm>
            <a:prstGeom prst="rect">
              <a:avLst/>
            </a:prstGeom>
          </p:spPr>
        </p:pic>
        <p:pic>
          <p:nvPicPr>
            <p:cNvPr id="233" name="图片 79">
              <a:extLst>
                <a:ext uri="{FF2B5EF4-FFF2-40B4-BE49-F238E27FC236}">
                  <a16:creationId xmlns:a16="http://schemas.microsoft.com/office/drawing/2014/main" id="{EDEE26FE-BEC8-4406-8538-8353B2643E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grayscl/>
              <a:extLst/>
            </a:blip>
            <a:srcRect b="72279"/>
            <a:stretch/>
          </p:blipFill>
          <p:spPr>
            <a:xfrm flipH="1" flipV="1">
              <a:off x="5101200" y="1728423"/>
              <a:ext cx="1861834" cy="45719"/>
            </a:xfrm>
            <a:prstGeom prst="rect">
              <a:avLst/>
            </a:prstGeom>
          </p:spPr>
        </p:pic>
      </p:grpSp>
      <p:grpSp>
        <p:nvGrpSpPr>
          <p:cNvPr id="234" name="组合 80">
            <a:extLst>
              <a:ext uri="{FF2B5EF4-FFF2-40B4-BE49-F238E27FC236}">
                <a16:creationId xmlns:a16="http://schemas.microsoft.com/office/drawing/2014/main" id="{28BB4B18-10A8-4E6A-B5F7-4C65C13D221B}"/>
              </a:ext>
            </a:extLst>
          </p:cNvPr>
          <p:cNvGrpSpPr/>
          <p:nvPr/>
        </p:nvGrpSpPr>
        <p:grpSpPr>
          <a:xfrm>
            <a:off x="5889926" y="5063385"/>
            <a:ext cx="2551173" cy="587108"/>
            <a:chOff x="5101200" y="1187034"/>
            <a:chExt cx="1861834" cy="587108"/>
          </a:xfrm>
        </p:grpSpPr>
        <p:pic>
          <p:nvPicPr>
            <p:cNvPr id="235" name="图片 81">
              <a:extLst>
                <a:ext uri="{FF2B5EF4-FFF2-40B4-BE49-F238E27FC236}">
                  <a16:creationId xmlns:a16="http://schemas.microsoft.com/office/drawing/2014/main" id="{50C098C7-8BB4-4CAE-8CC2-15DD20489FB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grayscl/>
              <a:extLst/>
            </a:blip>
            <a:srcRect b="72279"/>
            <a:stretch/>
          </p:blipFill>
          <p:spPr>
            <a:xfrm flipH="1">
              <a:off x="5101200" y="1187034"/>
              <a:ext cx="1861834" cy="45719"/>
            </a:xfrm>
            <a:prstGeom prst="rect">
              <a:avLst/>
            </a:prstGeom>
          </p:spPr>
        </p:pic>
        <p:pic>
          <p:nvPicPr>
            <p:cNvPr id="236" name="图片 82">
              <a:extLst>
                <a:ext uri="{FF2B5EF4-FFF2-40B4-BE49-F238E27FC236}">
                  <a16:creationId xmlns:a16="http://schemas.microsoft.com/office/drawing/2014/main" id="{2D472BFD-8887-43EE-BD2C-5713399A17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grayscl/>
              <a:extLst/>
            </a:blip>
            <a:srcRect b="72279"/>
            <a:stretch/>
          </p:blipFill>
          <p:spPr>
            <a:xfrm flipH="1" flipV="1">
              <a:off x="5101200" y="1728423"/>
              <a:ext cx="1861834" cy="45719"/>
            </a:xfrm>
            <a:prstGeom prst="rect">
              <a:avLst/>
            </a:prstGeom>
          </p:spPr>
        </p:pic>
      </p:grpSp>
      <p:sp>
        <p:nvSpPr>
          <p:cNvPr id="237" name="文本框 83">
            <a:extLst>
              <a:ext uri="{FF2B5EF4-FFF2-40B4-BE49-F238E27FC236}">
                <a16:creationId xmlns:a16="http://schemas.microsoft.com/office/drawing/2014/main" id="{4A0F0416-7012-488A-8169-E68F3AA6AE58}"/>
              </a:ext>
            </a:extLst>
          </p:cNvPr>
          <p:cNvSpPr txBox="1"/>
          <p:nvPr/>
        </p:nvSpPr>
        <p:spPr>
          <a:xfrm>
            <a:off x="5056107" y="1173271"/>
            <a:ext cx="41370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600" dirty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</a:rPr>
              <a:t>背景介紹</a:t>
            </a:r>
            <a:endParaRPr lang="zh-CN" altLang="en-US" sz="3600" dirty="0">
              <a:solidFill>
                <a:prstClr val="white"/>
              </a:solidFill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  <a:latin typeface="華康華綜體W5" panose="020B0509000000000000" pitchFamily="49" charset="-120"/>
              <a:ea typeface="華康華綜體W5" panose="020B0509000000000000" pitchFamily="49" charset="-120"/>
            </a:endParaRPr>
          </a:p>
        </p:txBody>
      </p:sp>
      <p:sp>
        <p:nvSpPr>
          <p:cNvPr id="238" name="文本框 84">
            <a:extLst>
              <a:ext uri="{FF2B5EF4-FFF2-40B4-BE49-F238E27FC236}">
                <a16:creationId xmlns:a16="http://schemas.microsoft.com/office/drawing/2014/main" id="{2408842F-A9C8-4B3F-A680-434B26F9D6D7}"/>
              </a:ext>
            </a:extLst>
          </p:cNvPr>
          <p:cNvSpPr txBox="1"/>
          <p:nvPr/>
        </p:nvSpPr>
        <p:spPr>
          <a:xfrm>
            <a:off x="5056107" y="1937174"/>
            <a:ext cx="41370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600" dirty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</a:rPr>
              <a:t>告白 </a:t>
            </a:r>
            <a:r>
              <a:rPr lang="en-US" altLang="zh-TW" sz="3600" dirty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</a:rPr>
              <a:t>vs </a:t>
            </a:r>
            <a:r>
              <a:rPr lang="zh-TW" altLang="en-US" sz="3600" dirty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</a:rPr>
              <a:t>不告白</a:t>
            </a:r>
            <a:endParaRPr lang="zh-CN" altLang="en-US" sz="3600" dirty="0">
              <a:solidFill>
                <a:prstClr val="white"/>
              </a:solidFill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  <a:latin typeface="華康華綜體W5" panose="020B0509000000000000" pitchFamily="49" charset="-120"/>
              <a:ea typeface="華康華綜體W5" panose="020B0509000000000000" pitchFamily="49" charset="-120"/>
            </a:endParaRPr>
          </a:p>
        </p:txBody>
      </p:sp>
      <p:sp>
        <p:nvSpPr>
          <p:cNvPr id="239" name="文本框 85">
            <a:extLst>
              <a:ext uri="{FF2B5EF4-FFF2-40B4-BE49-F238E27FC236}">
                <a16:creationId xmlns:a16="http://schemas.microsoft.com/office/drawing/2014/main" id="{9E47633C-D661-4351-AB41-4D0BE52CAF2A}"/>
              </a:ext>
            </a:extLst>
          </p:cNvPr>
          <p:cNvSpPr txBox="1"/>
          <p:nvPr/>
        </p:nvSpPr>
        <p:spPr>
          <a:xfrm>
            <a:off x="4948110" y="2685115"/>
            <a:ext cx="41370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600" dirty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</a:rPr>
              <a:t>型男 </a:t>
            </a:r>
            <a:r>
              <a:rPr lang="en-US" altLang="zh-TW" sz="3600" dirty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</a:rPr>
              <a:t>vs </a:t>
            </a:r>
            <a:r>
              <a:rPr lang="zh-TW" altLang="en-US" sz="3600" dirty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</a:rPr>
              <a:t>女神</a:t>
            </a:r>
            <a:endParaRPr lang="zh-CN" altLang="en-US" sz="3600" dirty="0">
              <a:solidFill>
                <a:prstClr val="white"/>
              </a:solidFill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  <a:latin typeface="華康華綜體W5" panose="020B0509000000000000" pitchFamily="49" charset="-120"/>
              <a:ea typeface="華康華綜體W5" panose="020B0509000000000000" pitchFamily="49" charset="-120"/>
            </a:endParaRPr>
          </a:p>
        </p:txBody>
      </p:sp>
      <p:sp>
        <p:nvSpPr>
          <p:cNvPr id="240" name="文本框 87">
            <a:extLst>
              <a:ext uri="{FF2B5EF4-FFF2-40B4-BE49-F238E27FC236}">
                <a16:creationId xmlns:a16="http://schemas.microsoft.com/office/drawing/2014/main" id="{D620380B-8DCE-4196-8C5C-E65A8199F7DD}"/>
              </a:ext>
            </a:extLst>
          </p:cNvPr>
          <p:cNvSpPr txBox="1"/>
          <p:nvPr/>
        </p:nvSpPr>
        <p:spPr>
          <a:xfrm>
            <a:off x="5056107" y="3503950"/>
            <a:ext cx="41370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600" dirty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</a:rPr>
              <a:t>宅男 </a:t>
            </a:r>
            <a:r>
              <a:rPr lang="en-US" altLang="zh-TW" sz="3600" dirty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</a:rPr>
              <a:t>vs </a:t>
            </a:r>
            <a:r>
              <a:rPr lang="zh-TW" altLang="en-US" sz="3600" dirty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</a:rPr>
              <a:t>女神</a:t>
            </a:r>
            <a:endParaRPr lang="zh-CN" altLang="en-US" sz="3600" dirty="0">
              <a:solidFill>
                <a:prstClr val="white"/>
              </a:solidFill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  <a:latin typeface="華康華綜體W5" panose="020B0509000000000000" pitchFamily="49" charset="-120"/>
              <a:ea typeface="華康華綜體W5" panose="020B0509000000000000" pitchFamily="49" charset="-120"/>
            </a:endParaRPr>
          </a:p>
        </p:txBody>
      </p:sp>
      <p:sp>
        <p:nvSpPr>
          <p:cNvPr id="241" name="文本框 88">
            <a:extLst>
              <a:ext uri="{FF2B5EF4-FFF2-40B4-BE49-F238E27FC236}">
                <a16:creationId xmlns:a16="http://schemas.microsoft.com/office/drawing/2014/main" id="{C0C477D7-9EF3-477A-AD4D-DB04EC8A3A43}"/>
              </a:ext>
            </a:extLst>
          </p:cNvPr>
          <p:cNvSpPr txBox="1"/>
          <p:nvPr/>
        </p:nvSpPr>
        <p:spPr>
          <a:xfrm>
            <a:off x="5061596" y="4278831"/>
            <a:ext cx="41370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600" dirty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</a:rPr>
              <a:t>囚徒困境</a:t>
            </a:r>
            <a:r>
              <a:rPr lang="en-US" altLang="zh-TW" sz="3600" dirty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</a:rPr>
              <a:t>/</a:t>
            </a:r>
            <a:r>
              <a:rPr lang="zh-TW" altLang="en-US" sz="3600" dirty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</a:rPr>
              <a:t>情侶約會</a:t>
            </a:r>
            <a:endParaRPr lang="zh-CN" altLang="en-US" sz="3600" dirty="0">
              <a:solidFill>
                <a:prstClr val="white"/>
              </a:solidFill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  <a:latin typeface="華康華綜體W5" panose="020B0509000000000000" pitchFamily="49" charset="-120"/>
              <a:ea typeface="華康華綜體W5" panose="020B0509000000000000" pitchFamily="49" charset="-120"/>
            </a:endParaRPr>
          </a:p>
        </p:txBody>
      </p:sp>
      <p:sp>
        <p:nvSpPr>
          <p:cNvPr id="242" name="文本框 89">
            <a:extLst>
              <a:ext uri="{FF2B5EF4-FFF2-40B4-BE49-F238E27FC236}">
                <a16:creationId xmlns:a16="http://schemas.microsoft.com/office/drawing/2014/main" id="{0BBCA4F5-22C7-4C65-B302-87D7EEA0477D}"/>
              </a:ext>
            </a:extLst>
          </p:cNvPr>
          <p:cNvSpPr txBox="1"/>
          <p:nvPr/>
        </p:nvSpPr>
        <p:spPr>
          <a:xfrm>
            <a:off x="5042146" y="5016786"/>
            <a:ext cx="41370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</a:rPr>
              <a:t>Q&amp;A</a:t>
            </a:r>
            <a:endParaRPr lang="zh-CN" altLang="en-US" sz="3600" dirty="0">
              <a:solidFill>
                <a:prstClr val="white"/>
              </a:solidFill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  <a:latin typeface="華康華綜體W5" panose="020B0509000000000000" pitchFamily="49" charset="-120"/>
              <a:ea typeface="華康華綜體W5" panose="020B0509000000000000" pitchFamily="49" charset="-120"/>
            </a:endParaRPr>
          </a:p>
        </p:txBody>
      </p:sp>
      <p:sp>
        <p:nvSpPr>
          <p:cNvPr id="243" name="文本框 90">
            <a:extLst>
              <a:ext uri="{FF2B5EF4-FFF2-40B4-BE49-F238E27FC236}">
                <a16:creationId xmlns:a16="http://schemas.microsoft.com/office/drawing/2014/main" id="{BBBD8C2D-E2A9-4C50-8347-3A0A216103BD}"/>
              </a:ext>
            </a:extLst>
          </p:cNvPr>
          <p:cNvSpPr txBox="1"/>
          <p:nvPr/>
        </p:nvSpPr>
        <p:spPr>
          <a:xfrm>
            <a:off x="4241465" y="1253272"/>
            <a:ext cx="7143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rgbClr val="FFB850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1</a:t>
            </a:r>
            <a:endParaRPr lang="zh-CN" altLang="en-US" sz="2800" dirty="0">
              <a:solidFill>
                <a:srgbClr val="FFB850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44" name="文本框 91">
            <a:extLst>
              <a:ext uri="{FF2B5EF4-FFF2-40B4-BE49-F238E27FC236}">
                <a16:creationId xmlns:a16="http://schemas.microsoft.com/office/drawing/2014/main" id="{73A57940-F53F-4CE6-BE90-8190B590430C}"/>
              </a:ext>
            </a:extLst>
          </p:cNvPr>
          <p:cNvSpPr txBox="1"/>
          <p:nvPr/>
        </p:nvSpPr>
        <p:spPr>
          <a:xfrm>
            <a:off x="3605898" y="2013818"/>
            <a:ext cx="7143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rgbClr val="01ACBE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2</a:t>
            </a:r>
            <a:endParaRPr lang="zh-CN" altLang="en-US" sz="2800" dirty="0">
              <a:solidFill>
                <a:srgbClr val="01ACBE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45" name="文本框 92">
            <a:extLst>
              <a:ext uri="{FF2B5EF4-FFF2-40B4-BE49-F238E27FC236}">
                <a16:creationId xmlns:a16="http://schemas.microsoft.com/office/drawing/2014/main" id="{DA78F1FF-F536-496F-8663-D1A31CE15D06}"/>
              </a:ext>
            </a:extLst>
          </p:cNvPr>
          <p:cNvSpPr txBox="1"/>
          <p:nvPr/>
        </p:nvSpPr>
        <p:spPr>
          <a:xfrm>
            <a:off x="2927299" y="2767231"/>
            <a:ext cx="7143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rgbClr val="E87071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3</a:t>
            </a:r>
            <a:endParaRPr lang="zh-CN" altLang="en-US" sz="2800" dirty="0">
              <a:solidFill>
                <a:srgbClr val="E87071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46" name="文本框 93">
            <a:extLst>
              <a:ext uri="{FF2B5EF4-FFF2-40B4-BE49-F238E27FC236}">
                <a16:creationId xmlns:a16="http://schemas.microsoft.com/office/drawing/2014/main" id="{6B53D96B-C96E-4E55-AE28-B844BB26D5BA}"/>
              </a:ext>
            </a:extLst>
          </p:cNvPr>
          <p:cNvSpPr txBox="1"/>
          <p:nvPr/>
        </p:nvSpPr>
        <p:spPr>
          <a:xfrm>
            <a:off x="4549739" y="3537277"/>
            <a:ext cx="7143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rgbClr val="00AF92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4</a:t>
            </a:r>
            <a:endParaRPr lang="zh-CN" altLang="en-US" sz="2800" dirty="0">
              <a:solidFill>
                <a:srgbClr val="00AF92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47" name="文本框 94">
            <a:extLst>
              <a:ext uri="{FF2B5EF4-FFF2-40B4-BE49-F238E27FC236}">
                <a16:creationId xmlns:a16="http://schemas.microsoft.com/office/drawing/2014/main" id="{78B9DE96-221C-4384-81FA-56C0A1C02E89}"/>
              </a:ext>
            </a:extLst>
          </p:cNvPr>
          <p:cNvSpPr txBox="1"/>
          <p:nvPr/>
        </p:nvSpPr>
        <p:spPr>
          <a:xfrm>
            <a:off x="2570111" y="4327986"/>
            <a:ext cx="7143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rgbClr val="C65885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5</a:t>
            </a:r>
            <a:endParaRPr lang="zh-CN" altLang="en-US" sz="2800" dirty="0">
              <a:solidFill>
                <a:srgbClr val="C65885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48" name="文本框 95">
            <a:extLst>
              <a:ext uri="{FF2B5EF4-FFF2-40B4-BE49-F238E27FC236}">
                <a16:creationId xmlns:a16="http://schemas.microsoft.com/office/drawing/2014/main" id="{BA1E3780-33BC-468B-BAD2-78EB7E296139}"/>
              </a:ext>
            </a:extLst>
          </p:cNvPr>
          <p:cNvSpPr txBox="1"/>
          <p:nvPr/>
        </p:nvSpPr>
        <p:spPr>
          <a:xfrm>
            <a:off x="3489307" y="5100774"/>
            <a:ext cx="7143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rgbClr val="844B9B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6</a:t>
            </a:r>
            <a:endParaRPr lang="zh-CN" altLang="en-US" sz="2800" dirty="0">
              <a:solidFill>
                <a:srgbClr val="844B9B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83" name="文本框 83">
            <a:extLst>
              <a:ext uri="{FF2B5EF4-FFF2-40B4-BE49-F238E27FC236}">
                <a16:creationId xmlns:a16="http://schemas.microsoft.com/office/drawing/2014/main" id="{30614BE1-4CC8-4057-8D6B-3B5123F3F902}"/>
              </a:ext>
            </a:extLst>
          </p:cNvPr>
          <p:cNvSpPr txBox="1"/>
          <p:nvPr/>
        </p:nvSpPr>
        <p:spPr>
          <a:xfrm>
            <a:off x="9473358" y="1198356"/>
            <a:ext cx="1215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600" dirty="0">
                <a:solidFill>
                  <a:srgbClr val="0070C0"/>
                </a:solidFill>
                <a:latin typeface="華康華綜體W5" panose="020B0509000000000000" pitchFamily="49" charset="-120"/>
                <a:ea typeface="華康華綜體W5" panose="020B0509000000000000" pitchFamily="49" charset="-120"/>
              </a:rPr>
              <a:t>欣慧</a:t>
            </a:r>
            <a:endParaRPr lang="zh-CN" altLang="en-US" sz="3600" dirty="0">
              <a:solidFill>
                <a:srgbClr val="0070C0"/>
              </a:solidFill>
              <a:latin typeface="華康華綜體W5" panose="020B0509000000000000" pitchFamily="49" charset="-120"/>
              <a:ea typeface="華康華綜體W5" panose="020B0509000000000000" pitchFamily="49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613446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3000">
        <p14:doors dir="vert"/>
      </p:transition>
    </mc:Choice>
    <mc:Fallback xmlns="">
      <p:transition spd="slow" advTm="300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圆角矩形 2">
            <a:extLst>
              <a:ext uri="{FF2B5EF4-FFF2-40B4-BE49-F238E27FC236}">
                <a16:creationId xmlns:a16="http://schemas.microsoft.com/office/drawing/2014/main" id="{7808E839-8EB3-413C-8023-24557545BC8C}"/>
              </a:ext>
            </a:extLst>
          </p:cNvPr>
          <p:cNvSpPr/>
          <p:nvPr/>
        </p:nvSpPr>
        <p:spPr>
          <a:xfrm>
            <a:off x="2813886" y="785687"/>
            <a:ext cx="6261604" cy="5704889"/>
          </a:xfrm>
          <a:prstGeom prst="roundRect">
            <a:avLst>
              <a:gd name="adj" fmla="val 5470"/>
            </a:avLst>
          </a:prstGeom>
          <a:solidFill>
            <a:schemeClr val="bg1">
              <a:lumMod val="95000"/>
            </a:schemeClr>
          </a:solidFill>
          <a:ln w="254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2700000" scaled="1"/>
              <a:tileRect/>
            </a:gradFill>
          </a:ln>
          <a:effectLst>
            <a:reflection blurRad="6350" stA="50000" endA="300" endPos="90000" dist="889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416312" y="206333"/>
            <a:ext cx="2542041" cy="546975"/>
          </a:xfrm>
        </p:spPr>
        <p:txBody>
          <a:bodyPr>
            <a:normAutofit fontScale="90000"/>
          </a:bodyPr>
          <a:lstStyle/>
          <a:p>
            <a:pPr algn="ctr"/>
            <a:r>
              <a:rPr lang="zh-TW" altLang="en-US" sz="2800" dirty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</a:rPr>
              <a:t>告白 </a:t>
            </a:r>
            <a:r>
              <a:rPr lang="en-US" altLang="zh-TW" sz="2800" dirty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</a:rPr>
              <a:t>vs </a:t>
            </a:r>
            <a:r>
              <a:rPr lang="zh-TW" altLang="en-US" sz="2800" dirty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</a:rPr>
              <a:t>不告白</a:t>
            </a:r>
            <a:endParaRPr lang="zh-CN" altLang="en-US" sz="2800" dirty="0">
              <a:solidFill>
                <a:prstClr val="white"/>
              </a:solidFill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  <a:latin typeface="華康華綜體W5" panose="020B0509000000000000" pitchFamily="49" charset="-120"/>
              <a:ea typeface="華康華綜體W5" panose="020B0509000000000000" pitchFamily="49" charset="-120"/>
            </a:endParaRPr>
          </a:p>
        </p:txBody>
      </p:sp>
      <p:sp>
        <p:nvSpPr>
          <p:cNvPr id="65" name="椭圆 145">
            <a:extLst>
              <a:ext uri="{FF2B5EF4-FFF2-40B4-BE49-F238E27FC236}">
                <a16:creationId xmlns:a16="http://schemas.microsoft.com/office/drawing/2014/main" id="{BF60A6F2-3177-4BB8-AA8F-C06DA75C63A9}"/>
              </a:ext>
            </a:extLst>
          </p:cNvPr>
          <p:cNvSpPr/>
          <p:nvPr/>
        </p:nvSpPr>
        <p:spPr>
          <a:xfrm>
            <a:off x="11389985" y="6070166"/>
            <a:ext cx="756000" cy="756000"/>
          </a:xfrm>
          <a:prstGeom prst="ellipse">
            <a:avLst/>
          </a:prstGeom>
          <a:gradFill flip="none" rotWithShape="1">
            <a:gsLst>
              <a:gs pos="100000">
                <a:schemeClr val="bg1">
                  <a:lumMod val="100000"/>
                </a:schemeClr>
              </a:gs>
              <a:gs pos="0">
                <a:schemeClr val="bg1">
                  <a:lumMod val="72000"/>
                </a:schemeClr>
              </a:gs>
            </a:gsLst>
            <a:lin ang="2700000" scaled="1"/>
            <a:tileRect/>
          </a:gra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A7287CC5-1A55-4B7C-B702-5AC6B58758CE}"/>
              </a:ext>
            </a:extLst>
          </p:cNvPr>
          <p:cNvSpPr/>
          <p:nvPr/>
        </p:nvSpPr>
        <p:spPr>
          <a:xfrm>
            <a:off x="11527060" y="6261561"/>
            <a:ext cx="45304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A60C4597-589D-4A11-9817-77DC32EA032F}" type="slidenum">
              <a:rPr lang="en-US" altLang="zh-CN" sz="2000" b="1">
                <a:latin typeface="Segoe UI Light" pitchFamily="34" charset="0"/>
                <a:ea typeface="专业字体设计服务/WWW.ZTSGC.COM/" pitchFamily="2" charset="-122"/>
              </a:rPr>
              <a:pPr algn="ctr"/>
              <a:t>7</a:t>
            </a:fld>
            <a:endParaRPr lang="zh-CN" altLang="en-US" sz="2000" b="1" dirty="0">
              <a:latin typeface="Segoe UI Light" pitchFamily="34" charset="0"/>
              <a:ea typeface="专业字体设计服务/WWW.ZTSGC.COM/" pitchFamily="2" charset="-122"/>
            </a:endParaRPr>
          </a:p>
        </p:txBody>
      </p:sp>
      <p:sp>
        <p:nvSpPr>
          <p:cNvPr id="70" name="文本框 77">
            <a:extLst>
              <a:ext uri="{FF2B5EF4-FFF2-40B4-BE49-F238E27FC236}">
                <a16:creationId xmlns:a16="http://schemas.microsoft.com/office/drawing/2014/main" id="{ECA2751C-A57F-4C90-8E6A-E7D6CFFDF986}"/>
              </a:ext>
            </a:extLst>
          </p:cNvPr>
          <p:cNvSpPr txBox="1"/>
          <p:nvPr/>
        </p:nvSpPr>
        <p:spPr>
          <a:xfrm>
            <a:off x="4722714" y="2311693"/>
            <a:ext cx="1520931" cy="461665"/>
          </a:xfrm>
          <a:prstGeom prst="rect">
            <a:avLst/>
          </a:prstGeom>
          <a:noFill/>
        </p:spPr>
        <p:txBody>
          <a:bodyPr vert="horz" wrap="square" rtlCol="0" anchor="ctr">
            <a:spAutoFit/>
          </a:bodyPr>
          <a:lstStyle/>
          <a:p>
            <a:pPr algn="ctr"/>
            <a:r>
              <a:rPr lang="zh-TW" altLang="en-US" sz="2400" dirty="0">
                <a:solidFill>
                  <a:prstClr val="black">
                    <a:lumMod val="50000"/>
                    <a:lumOff val="50000"/>
                  </a:prstClr>
                </a:solidFill>
                <a:latin typeface="華康中特圓體(P)" panose="020F0800000000000000" pitchFamily="34" charset="-120"/>
                <a:ea typeface="華康中特圓體(P)" panose="020F0800000000000000" pitchFamily="34" charset="-120"/>
              </a:rPr>
              <a:t>告白</a:t>
            </a:r>
            <a:endParaRPr lang="zh-CN" altLang="en-US" sz="2400" dirty="0">
              <a:solidFill>
                <a:prstClr val="black">
                  <a:lumMod val="50000"/>
                  <a:lumOff val="50000"/>
                </a:prstClr>
              </a:solidFill>
              <a:latin typeface="華康中特圓體(P)" panose="020F0800000000000000" pitchFamily="34" charset="-120"/>
              <a:ea typeface="華康中特圓體(P)" panose="020F0800000000000000" pitchFamily="34" charset="-120"/>
            </a:endParaRPr>
          </a:p>
        </p:txBody>
      </p:sp>
      <p:sp>
        <p:nvSpPr>
          <p:cNvPr id="71" name="文本框 77">
            <a:extLst>
              <a:ext uri="{FF2B5EF4-FFF2-40B4-BE49-F238E27FC236}">
                <a16:creationId xmlns:a16="http://schemas.microsoft.com/office/drawing/2014/main" id="{FDAAC3D7-8E4A-4443-A782-C35087FE921C}"/>
              </a:ext>
            </a:extLst>
          </p:cNvPr>
          <p:cNvSpPr txBox="1"/>
          <p:nvPr/>
        </p:nvSpPr>
        <p:spPr>
          <a:xfrm>
            <a:off x="6832983" y="2296241"/>
            <a:ext cx="1726165" cy="461665"/>
          </a:xfrm>
          <a:prstGeom prst="rect">
            <a:avLst/>
          </a:prstGeom>
          <a:noFill/>
        </p:spPr>
        <p:txBody>
          <a:bodyPr vert="horz" wrap="square" rtlCol="0" anchor="ctr">
            <a:spAutoFit/>
          </a:bodyPr>
          <a:lstStyle/>
          <a:p>
            <a:pPr algn="ctr"/>
            <a:r>
              <a:rPr lang="zh-TW" altLang="en-US" sz="2400" dirty="0">
                <a:solidFill>
                  <a:prstClr val="black">
                    <a:lumMod val="50000"/>
                    <a:lumOff val="50000"/>
                  </a:prstClr>
                </a:solidFill>
                <a:latin typeface="華康中特圓體(P)" panose="020F0800000000000000" pitchFamily="34" charset="-120"/>
                <a:ea typeface="華康中特圓體(P)" panose="020F0800000000000000" pitchFamily="34" charset="-120"/>
              </a:rPr>
              <a:t>不告白</a:t>
            </a:r>
            <a:endParaRPr lang="zh-CN" altLang="en-US" sz="2400" dirty="0">
              <a:solidFill>
                <a:prstClr val="black">
                  <a:lumMod val="50000"/>
                  <a:lumOff val="50000"/>
                </a:prstClr>
              </a:solidFill>
              <a:latin typeface="華康中特圓體(P)" panose="020F0800000000000000" pitchFamily="34" charset="-120"/>
              <a:ea typeface="華康中特圓體(P)" panose="020F0800000000000000" pitchFamily="34" charset="-120"/>
            </a:endParaRPr>
          </a:p>
        </p:txBody>
      </p:sp>
      <p:grpSp>
        <p:nvGrpSpPr>
          <p:cNvPr id="58" name="群組 57">
            <a:extLst>
              <a:ext uri="{FF2B5EF4-FFF2-40B4-BE49-F238E27FC236}">
                <a16:creationId xmlns:a16="http://schemas.microsoft.com/office/drawing/2014/main" id="{B13DC844-0C05-4D6C-8806-166F02FD4E7E}"/>
              </a:ext>
            </a:extLst>
          </p:cNvPr>
          <p:cNvGrpSpPr/>
          <p:nvPr/>
        </p:nvGrpSpPr>
        <p:grpSpPr>
          <a:xfrm>
            <a:off x="3986979" y="2651406"/>
            <a:ext cx="4857570" cy="2352950"/>
            <a:chOff x="4652105" y="1114186"/>
            <a:chExt cx="6586249" cy="2352950"/>
          </a:xfrm>
        </p:grpSpPr>
        <p:sp>
          <p:nvSpPr>
            <p:cNvPr id="78" name="文本框 77"/>
            <p:cNvSpPr txBox="1"/>
            <p:nvPr/>
          </p:nvSpPr>
          <p:spPr>
            <a:xfrm>
              <a:off x="4657181" y="1114186"/>
              <a:ext cx="751151" cy="1268607"/>
            </a:xfrm>
            <a:prstGeom prst="rect">
              <a:avLst/>
            </a:prstGeom>
            <a:noFill/>
          </p:spPr>
          <p:txBody>
            <a:bodyPr vert="eaVert" wrap="square" rtlCol="0" anchor="ctr">
              <a:spAutoFit/>
            </a:bodyPr>
            <a:lstStyle/>
            <a:p>
              <a:pPr algn="ctr"/>
              <a:r>
                <a:rPr lang="zh-TW" altLang="en-US" sz="24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華康中特圓體(P)" panose="020F0800000000000000" pitchFamily="34" charset="-120"/>
                  <a:ea typeface="華康中特圓體(P)" panose="020F0800000000000000" pitchFamily="34" charset="-120"/>
                </a:rPr>
                <a:t>告白</a:t>
              </a:r>
              <a:endParaRPr lang="zh-CN" altLang="en-US" sz="2400" dirty="0">
                <a:solidFill>
                  <a:prstClr val="black">
                    <a:lumMod val="50000"/>
                    <a:lumOff val="50000"/>
                  </a:prstClr>
                </a:solidFill>
                <a:latin typeface="華康中特圓體(P)" panose="020F0800000000000000" pitchFamily="34" charset="-120"/>
                <a:ea typeface="華康中特圓體(P)" panose="020F0800000000000000" pitchFamily="34" charset="-120"/>
              </a:endParaRPr>
            </a:p>
          </p:txBody>
        </p:sp>
        <p:sp>
          <p:nvSpPr>
            <p:cNvPr id="69" name="文本框 77">
              <a:extLst>
                <a:ext uri="{FF2B5EF4-FFF2-40B4-BE49-F238E27FC236}">
                  <a16:creationId xmlns:a16="http://schemas.microsoft.com/office/drawing/2014/main" id="{B52271EB-4A9A-4B4F-A9DE-94838D8F3138}"/>
                </a:ext>
              </a:extLst>
            </p:cNvPr>
            <p:cNvSpPr txBox="1"/>
            <p:nvPr/>
          </p:nvSpPr>
          <p:spPr>
            <a:xfrm>
              <a:off x="4652105" y="2198529"/>
              <a:ext cx="751151" cy="1268607"/>
            </a:xfrm>
            <a:prstGeom prst="rect">
              <a:avLst/>
            </a:prstGeom>
            <a:noFill/>
          </p:spPr>
          <p:txBody>
            <a:bodyPr vert="eaVert" wrap="square" rtlCol="0" anchor="ctr">
              <a:spAutoFit/>
            </a:bodyPr>
            <a:lstStyle/>
            <a:p>
              <a:pPr algn="ctr"/>
              <a:r>
                <a:rPr lang="zh-TW" altLang="en-US" sz="24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華康中特圓體(P)" panose="020F0800000000000000" pitchFamily="34" charset="-120"/>
                  <a:ea typeface="華康中特圓體(P)" panose="020F0800000000000000" pitchFamily="34" charset="-120"/>
                </a:rPr>
                <a:t>不告白</a:t>
              </a:r>
              <a:endParaRPr lang="zh-CN" altLang="en-US" sz="2400" dirty="0">
                <a:solidFill>
                  <a:prstClr val="black">
                    <a:lumMod val="50000"/>
                    <a:lumOff val="50000"/>
                  </a:prstClr>
                </a:solidFill>
                <a:latin typeface="華康中特圓體(P)" panose="020F0800000000000000" pitchFamily="34" charset="-120"/>
                <a:ea typeface="華康中特圓體(P)" panose="020F0800000000000000" pitchFamily="34" charset="-120"/>
              </a:endParaRPr>
            </a:p>
          </p:txBody>
        </p:sp>
        <p:sp>
          <p:nvSpPr>
            <p:cNvPr id="2" name="单圆角矩形 1"/>
            <p:cNvSpPr/>
            <p:nvPr/>
          </p:nvSpPr>
          <p:spPr>
            <a:xfrm flipH="1">
              <a:off x="5379155" y="1214974"/>
              <a:ext cx="2906780" cy="983557"/>
            </a:xfrm>
            <a:prstGeom prst="round1Rect">
              <a:avLst>
                <a:gd name="adj" fmla="val 21387"/>
              </a:avLst>
            </a:prstGeom>
            <a:gradFill>
              <a:gsLst>
                <a:gs pos="100000">
                  <a:srgbClr val="F5F5F5"/>
                </a:gs>
                <a:gs pos="0">
                  <a:schemeClr val="bg1">
                    <a:lumMod val="85000"/>
                  </a:schemeClr>
                </a:gs>
              </a:gsLst>
              <a:lin ang="8100000" scaled="0"/>
            </a:gradFill>
            <a:ln w="31750">
              <a:gradFill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8100000" scaled="0"/>
              </a:gradFill>
            </a:ln>
            <a:effectLst>
              <a:outerShdw blurRad="292100" dist="1016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  <a:latin typeface="華康中特圓體(P)" panose="020F0800000000000000" pitchFamily="34" charset="-120"/>
                <a:ea typeface="華康中特圓體(P)" panose="020F0800000000000000" pitchFamily="34" charset="-120"/>
              </a:endParaRPr>
            </a:p>
          </p:txBody>
        </p:sp>
        <p:sp>
          <p:nvSpPr>
            <p:cNvPr id="3" name="单圆角矩形 2"/>
            <p:cNvSpPr/>
            <p:nvPr/>
          </p:nvSpPr>
          <p:spPr>
            <a:xfrm flipV="1">
              <a:off x="8331573" y="2305853"/>
              <a:ext cx="2906781" cy="983557"/>
            </a:xfrm>
            <a:prstGeom prst="round1Rect">
              <a:avLst>
                <a:gd name="adj" fmla="val 21387"/>
              </a:avLst>
            </a:prstGeom>
            <a:gradFill>
              <a:gsLst>
                <a:gs pos="100000">
                  <a:srgbClr val="F5F5F5"/>
                </a:gs>
                <a:gs pos="0">
                  <a:schemeClr val="bg1">
                    <a:lumMod val="85000"/>
                  </a:schemeClr>
                </a:gs>
              </a:gsLst>
              <a:lin ang="18900000" scaled="0"/>
            </a:gradFill>
            <a:ln w="31750">
              <a:gradFill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</a:ln>
            <a:effectLst>
              <a:outerShdw blurRad="292100" dist="1016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solidFill>
                  <a:prstClr val="white"/>
                </a:solidFill>
                <a:latin typeface="華康中特圓體(P)" panose="020F0800000000000000" pitchFamily="34" charset="-120"/>
                <a:ea typeface="華康中特圓體(P)" panose="020F0800000000000000" pitchFamily="34" charset="-120"/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5386361" y="2305855"/>
              <a:ext cx="2906780" cy="983557"/>
            </a:xfrm>
            <a:prstGeom prst="rect">
              <a:avLst/>
            </a:prstGeom>
            <a:gradFill flip="none" rotWithShape="1">
              <a:gsLst>
                <a:gs pos="100000">
                  <a:srgbClr val="F5F5F5"/>
                </a:gs>
                <a:gs pos="0">
                  <a:schemeClr val="bg1">
                    <a:lumMod val="85000"/>
                  </a:schemeClr>
                </a:gs>
              </a:gsLst>
              <a:lin ang="2700000" scaled="1"/>
              <a:tileRect/>
            </a:gradFill>
            <a:ln w="3175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292100" dist="1016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  <a:latin typeface="華康中特圓體(P)" panose="020F0800000000000000" pitchFamily="34" charset="-120"/>
                <a:ea typeface="華康中特圓體(P)" panose="020F0800000000000000" pitchFamily="34" charset="-120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8331573" y="1214974"/>
              <a:ext cx="2906781" cy="983557"/>
            </a:xfrm>
            <a:prstGeom prst="rect">
              <a:avLst/>
            </a:prstGeom>
            <a:gradFill flip="none" rotWithShape="1">
              <a:gsLst>
                <a:gs pos="100000">
                  <a:srgbClr val="F5F5F5"/>
                </a:gs>
                <a:gs pos="0">
                  <a:schemeClr val="bg1">
                    <a:lumMod val="85000"/>
                  </a:schemeClr>
                </a:gs>
              </a:gsLst>
              <a:lin ang="2700000" scaled="1"/>
              <a:tileRect/>
            </a:gradFill>
            <a:ln w="3175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292100" dist="1016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  <a:latin typeface="華康中特圓體(P)" panose="020F0800000000000000" pitchFamily="34" charset="-120"/>
                <a:ea typeface="華康中特圓體(P)" panose="020F0800000000000000" pitchFamily="34" charset="-120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8430511" y="1312593"/>
              <a:ext cx="2693534" cy="788319"/>
            </a:xfrm>
            <a:prstGeom prst="rect">
              <a:avLst/>
            </a:prstGeom>
            <a:solidFill>
              <a:srgbClr val="01ACBE"/>
            </a:solidFill>
            <a:ln w="25400">
              <a:gradFill flip="none" rotWithShape="1">
                <a:gsLst>
                  <a:gs pos="0">
                    <a:schemeClr val="bg1">
                      <a:lumMod val="6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01600" dist="254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  <a:latin typeface="華康中特圓體(P)" panose="020F0800000000000000" pitchFamily="34" charset="-120"/>
                <a:ea typeface="華康中特圓體(P)" panose="020F0800000000000000" pitchFamily="34" charset="-120"/>
              </a:endParaRPr>
            </a:p>
          </p:txBody>
        </p:sp>
        <p:sp>
          <p:nvSpPr>
            <p:cNvPr id="10" name="单圆角矩形 9"/>
            <p:cNvSpPr/>
            <p:nvPr/>
          </p:nvSpPr>
          <p:spPr>
            <a:xfrm flipH="1">
              <a:off x="5489381" y="1312593"/>
              <a:ext cx="2693534" cy="788319"/>
            </a:xfrm>
            <a:prstGeom prst="round1Rect">
              <a:avLst/>
            </a:prstGeom>
            <a:solidFill>
              <a:srgbClr val="FFB850"/>
            </a:solidFill>
            <a:ln w="25400">
              <a:gradFill>
                <a:gsLst>
                  <a:gs pos="0">
                    <a:schemeClr val="bg1">
                      <a:lumMod val="65000"/>
                    </a:schemeClr>
                  </a:gs>
                  <a:gs pos="100000">
                    <a:schemeClr val="bg1"/>
                  </a:gs>
                </a:gsLst>
                <a:lin ang="8100000" scaled="0"/>
              </a:gradFill>
            </a:ln>
            <a:effectLst>
              <a:innerShdw blurRad="101600" dist="254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solidFill>
                  <a:prstClr val="white"/>
                </a:solidFill>
                <a:latin typeface="華康中特圓體(P)" panose="020F0800000000000000" pitchFamily="34" charset="-120"/>
                <a:ea typeface="華康中特圓體(P)" panose="020F0800000000000000" pitchFamily="34" charset="-120"/>
              </a:endParaRPr>
            </a:p>
          </p:txBody>
        </p:sp>
        <p:sp>
          <p:nvSpPr>
            <p:cNvPr id="11" name="单圆角矩形 10"/>
            <p:cNvSpPr/>
            <p:nvPr/>
          </p:nvSpPr>
          <p:spPr>
            <a:xfrm flipV="1">
              <a:off x="8430511" y="2403474"/>
              <a:ext cx="2693534" cy="788319"/>
            </a:xfrm>
            <a:prstGeom prst="round1Rect">
              <a:avLst/>
            </a:prstGeom>
            <a:solidFill>
              <a:srgbClr val="663A77"/>
            </a:solidFill>
            <a:ln w="25400">
              <a:gradFill>
                <a:gsLst>
                  <a:gs pos="0">
                    <a:schemeClr val="bg1">
                      <a:lumMod val="65000"/>
                    </a:schemeClr>
                  </a:gs>
                  <a:gs pos="100000">
                    <a:schemeClr val="bg1"/>
                  </a:gs>
                </a:gsLst>
                <a:lin ang="18900000" scaled="0"/>
              </a:gradFill>
            </a:ln>
            <a:effectLst>
              <a:innerShdw blurRad="101600" dist="25400" dir="81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  <a:latin typeface="華康中特圓體(P)" panose="020F0800000000000000" pitchFamily="34" charset="-120"/>
                <a:ea typeface="華康中特圓體(P)" panose="020F0800000000000000" pitchFamily="34" charset="-120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5482381" y="2403474"/>
              <a:ext cx="2693534" cy="788319"/>
            </a:xfrm>
            <a:prstGeom prst="rect">
              <a:avLst/>
            </a:prstGeom>
            <a:solidFill>
              <a:srgbClr val="E87071"/>
            </a:solidFill>
            <a:ln w="25400">
              <a:gradFill flip="none" rotWithShape="1">
                <a:gsLst>
                  <a:gs pos="0">
                    <a:schemeClr val="bg1">
                      <a:lumMod val="6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01600" dist="254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  <a:latin typeface="華康中特圓體(P)" panose="020F0800000000000000" pitchFamily="34" charset="-120"/>
                <a:ea typeface="華康中特圓體(P)" panose="020F0800000000000000" pitchFamily="34" charset="-120"/>
              </a:endParaRPr>
            </a:p>
          </p:txBody>
        </p:sp>
        <p:sp>
          <p:nvSpPr>
            <p:cNvPr id="73" name="文本框 77">
              <a:extLst>
                <a:ext uri="{FF2B5EF4-FFF2-40B4-BE49-F238E27FC236}">
                  <a16:creationId xmlns:a16="http://schemas.microsoft.com/office/drawing/2014/main" id="{A0E314FB-B76E-4F48-BD3D-837F98E54624}"/>
                </a:ext>
              </a:extLst>
            </p:cNvPr>
            <p:cNvSpPr txBox="1"/>
            <p:nvPr/>
          </p:nvSpPr>
          <p:spPr>
            <a:xfrm>
              <a:off x="5596559" y="1475919"/>
              <a:ext cx="2586357" cy="461665"/>
            </a:xfrm>
            <a:prstGeom prst="rect">
              <a:avLst/>
            </a:prstGeom>
            <a:noFill/>
          </p:spPr>
          <p:txBody>
            <a:bodyPr vert="horz" wrap="square" rtlCol="0" anchor="ctr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chemeClr val="bg1"/>
                  </a:solidFill>
                  <a:latin typeface="華康中特圓體(P)" panose="020F0800000000000000" pitchFamily="34" charset="-120"/>
                  <a:ea typeface="華康中特圓體(P)" panose="020F0800000000000000" pitchFamily="34" charset="-120"/>
                </a:rPr>
                <a:t>(    </a:t>
              </a:r>
              <a:r>
                <a:rPr lang="zh-TW" altLang="en-US" sz="2400" dirty="0">
                  <a:solidFill>
                    <a:schemeClr val="bg1"/>
                  </a:solidFill>
                  <a:latin typeface="華康中特圓體(P)" panose="020F0800000000000000" pitchFamily="34" charset="-120"/>
                  <a:ea typeface="華康中特圓體(P)" panose="020F0800000000000000" pitchFamily="34" charset="-120"/>
                </a:rPr>
                <a:t>，     </a:t>
              </a:r>
              <a:r>
                <a:rPr lang="en-US" altLang="zh-TW" sz="2400" dirty="0">
                  <a:solidFill>
                    <a:schemeClr val="bg1"/>
                  </a:solidFill>
                  <a:latin typeface="華康中特圓體(P)" panose="020F0800000000000000" pitchFamily="34" charset="-120"/>
                  <a:ea typeface="華康中特圓體(P)" panose="020F0800000000000000" pitchFamily="34" charset="-120"/>
                </a:rPr>
                <a:t>)</a:t>
              </a:r>
              <a:endParaRPr lang="zh-CN" altLang="en-US" sz="2400" dirty="0">
                <a:solidFill>
                  <a:schemeClr val="bg1"/>
                </a:solidFill>
                <a:latin typeface="華康中特圓體(P)" panose="020F0800000000000000" pitchFamily="34" charset="-120"/>
                <a:ea typeface="華康中特圓體(P)" panose="020F0800000000000000" pitchFamily="34" charset="-120"/>
              </a:endParaRPr>
            </a:p>
          </p:txBody>
        </p:sp>
      </p:grpSp>
      <p:sp>
        <p:nvSpPr>
          <p:cNvPr id="89" name="文本框 77">
            <a:extLst>
              <a:ext uri="{FF2B5EF4-FFF2-40B4-BE49-F238E27FC236}">
                <a16:creationId xmlns:a16="http://schemas.microsoft.com/office/drawing/2014/main" id="{83371207-BC3B-466C-B77E-24C54B2B6D7B}"/>
              </a:ext>
            </a:extLst>
          </p:cNvPr>
          <p:cNvSpPr txBox="1"/>
          <p:nvPr/>
        </p:nvSpPr>
        <p:spPr>
          <a:xfrm>
            <a:off x="4613948" y="4122799"/>
            <a:ext cx="1816918" cy="461665"/>
          </a:xfrm>
          <a:prstGeom prst="rect">
            <a:avLst/>
          </a:prstGeom>
          <a:noFill/>
        </p:spPr>
        <p:txBody>
          <a:bodyPr vert="horz" wrap="square" rtlCol="0" anchor="ctr">
            <a:spAutoFit/>
          </a:bodyPr>
          <a:lstStyle/>
          <a:p>
            <a:pPr algn="ctr"/>
            <a:r>
              <a:rPr lang="en-US" altLang="zh-TW" sz="2400" dirty="0">
                <a:solidFill>
                  <a:schemeClr val="bg1"/>
                </a:solidFill>
                <a:latin typeface="華康中特圓體(P)" panose="020F0800000000000000" pitchFamily="34" charset="-120"/>
                <a:ea typeface="華康中特圓體(P)" panose="020F0800000000000000" pitchFamily="34" charset="-120"/>
              </a:rPr>
              <a:t>(</a:t>
            </a:r>
            <a:r>
              <a:rPr lang="zh-TW" altLang="en-US" sz="2400" dirty="0">
                <a:solidFill>
                  <a:schemeClr val="bg1"/>
                </a:solidFill>
                <a:latin typeface="華康中特圓體(P)" panose="020F0800000000000000" pitchFamily="34" charset="-120"/>
                <a:ea typeface="華康中特圓體(P)" panose="020F0800000000000000" pitchFamily="34" charset="-120"/>
              </a:rPr>
              <a:t>玩咖，屈辱</a:t>
            </a:r>
            <a:r>
              <a:rPr lang="en-US" altLang="zh-TW" sz="2400" dirty="0">
                <a:solidFill>
                  <a:schemeClr val="bg1"/>
                </a:solidFill>
                <a:latin typeface="華康中特圓體(P)" panose="020F0800000000000000" pitchFamily="34" charset="-120"/>
                <a:ea typeface="華康中特圓體(P)" panose="020F0800000000000000" pitchFamily="34" charset="-120"/>
              </a:rPr>
              <a:t>)</a:t>
            </a:r>
            <a:endParaRPr lang="zh-CN" altLang="en-US" sz="2400" dirty="0">
              <a:solidFill>
                <a:schemeClr val="bg1"/>
              </a:solidFill>
              <a:latin typeface="華康中特圓體(P)" panose="020F0800000000000000" pitchFamily="34" charset="-120"/>
              <a:ea typeface="華康中特圓體(P)" panose="020F0800000000000000" pitchFamily="34" charset="-120"/>
            </a:endParaRPr>
          </a:p>
        </p:txBody>
      </p:sp>
      <p:sp>
        <p:nvSpPr>
          <p:cNvPr id="90" name="文本框 77">
            <a:extLst>
              <a:ext uri="{FF2B5EF4-FFF2-40B4-BE49-F238E27FC236}">
                <a16:creationId xmlns:a16="http://schemas.microsoft.com/office/drawing/2014/main" id="{8DCCAA80-A353-486E-BC28-9F995AC9932B}"/>
              </a:ext>
            </a:extLst>
          </p:cNvPr>
          <p:cNvSpPr txBox="1"/>
          <p:nvPr/>
        </p:nvSpPr>
        <p:spPr>
          <a:xfrm>
            <a:off x="6832983" y="3054878"/>
            <a:ext cx="1893220" cy="461665"/>
          </a:xfrm>
          <a:prstGeom prst="rect">
            <a:avLst/>
          </a:prstGeom>
          <a:noFill/>
        </p:spPr>
        <p:txBody>
          <a:bodyPr vert="horz" wrap="square" rtlCol="0" anchor="ctr">
            <a:spAutoFit/>
          </a:bodyPr>
          <a:lstStyle/>
          <a:p>
            <a:pPr algn="ctr"/>
            <a:r>
              <a:rPr lang="en-US" altLang="zh-TW" sz="2400" dirty="0">
                <a:solidFill>
                  <a:schemeClr val="bg1"/>
                </a:solidFill>
                <a:latin typeface="華康中特圓體(P)" panose="020F0800000000000000" pitchFamily="34" charset="-120"/>
                <a:ea typeface="華康中特圓體(P)" panose="020F0800000000000000" pitchFamily="34" charset="-120"/>
              </a:rPr>
              <a:t>(</a:t>
            </a:r>
            <a:r>
              <a:rPr lang="zh-TW" altLang="en-US" sz="2400" dirty="0">
                <a:solidFill>
                  <a:schemeClr val="bg1"/>
                </a:solidFill>
                <a:latin typeface="華康中特圓體(P)" panose="020F0800000000000000" pitchFamily="34" charset="-120"/>
                <a:ea typeface="華康中特圓體(P)" panose="020F0800000000000000" pitchFamily="34" charset="-120"/>
              </a:rPr>
              <a:t>屈辱，玩咖</a:t>
            </a:r>
            <a:r>
              <a:rPr lang="en-US" altLang="zh-TW" sz="2400" dirty="0">
                <a:solidFill>
                  <a:schemeClr val="bg1"/>
                </a:solidFill>
                <a:latin typeface="華康中特圓體(P)" panose="020F0800000000000000" pitchFamily="34" charset="-120"/>
                <a:ea typeface="華康中特圓體(P)" panose="020F0800000000000000" pitchFamily="34" charset="-120"/>
              </a:rPr>
              <a:t>)</a:t>
            </a:r>
            <a:endParaRPr lang="zh-CN" altLang="en-US" sz="2400" dirty="0">
              <a:solidFill>
                <a:schemeClr val="bg1"/>
              </a:solidFill>
              <a:latin typeface="華康中特圓體(P)" panose="020F0800000000000000" pitchFamily="34" charset="-120"/>
              <a:ea typeface="華康中特圓體(P)" panose="020F0800000000000000" pitchFamily="34" charset="-120"/>
            </a:endParaRPr>
          </a:p>
        </p:txBody>
      </p:sp>
      <p:sp>
        <p:nvSpPr>
          <p:cNvPr id="91" name="文本框 77">
            <a:extLst>
              <a:ext uri="{FF2B5EF4-FFF2-40B4-BE49-F238E27FC236}">
                <a16:creationId xmlns:a16="http://schemas.microsoft.com/office/drawing/2014/main" id="{5F461E85-31A1-4ADD-945B-8AD713F5DA41}"/>
              </a:ext>
            </a:extLst>
          </p:cNvPr>
          <p:cNvSpPr txBox="1"/>
          <p:nvPr/>
        </p:nvSpPr>
        <p:spPr>
          <a:xfrm>
            <a:off x="7006611" y="4155288"/>
            <a:ext cx="1459286" cy="461665"/>
          </a:xfrm>
          <a:prstGeom prst="rect">
            <a:avLst/>
          </a:prstGeom>
          <a:noFill/>
        </p:spPr>
        <p:txBody>
          <a:bodyPr vert="horz" wrap="square" rtlCol="0" anchor="ctr">
            <a:spAutoFit/>
          </a:bodyPr>
          <a:lstStyle/>
          <a:p>
            <a:pPr algn="ctr"/>
            <a:r>
              <a:rPr lang="en-US" altLang="zh-TW" sz="2400" dirty="0">
                <a:solidFill>
                  <a:schemeClr val="bg1"/>
                </a:solidFill>
                <a:latin typeface="華康中特圓體(P)" panose="020F0800000000000000" pitchFamily="34" charset="-120"/>
                <a:ea typeface="華康中特圓體(P)" panose="020F0800000000000000" pitchFamily="34" charset="-120"/>
              </a:rPr>
              <a:t>(O</a:t>
            </a:r>
            <a:r>
              <a:rPr lang="zh-TW" altLang="en-US" sz="2400" dirty="0">
                <a:solidFill>
                  <a:schemeClr val="bg1"/>
                </a:solidFill>
                <a:latin typeface="華康中特圓體(P)" panose="020F0800000000000000" pitchFamily="34" charset="-120"/>
                <a:ea typeface="華康中特圓體(P)" panose="020F0800000000000000" pitchFamily="34" charset="-120"/>
              </a:rPr>
              <a:t>，</a:t>
            </a:r>
            <a:r>
              <a:rPr lang="en-US" altLang="zh-TW" sz="2400" dirty="0">
                <a:solidFill>
                  <a:schemeClr val="bg1"/>
                </a:solidFill>
                <a:latin typeface="華康中特圓體(P)" panose="020F0800000000000000" pitchFamily="34" charset="-120"/>
                <a:ea typeface="華康中特圓體(P)" panose="020F0800000000000000" pitchFamily="34" charset="-120"/>
              </a:rPr>
              <a:t>O)</a:t>
            </a:r>
            <a:endParaRPr lang="zh-CN" altLang="en-US" sz="2400" dirty="0">
              <a:solidFill>
                <a:schemeClr val="bg1"/>
              </a:solidFill>
              <a:latin typeface="華康中特圓體(P)" panose="020F0800000000000000" pitchFamily="34" charset="-120"/>
              <a:ea typeface="華康中特圓體(P)" panose="020F0800000000000000" pitchFamily="34" charset="-120"/>
            </a:endParaRPr>
          </a:p>
        </p:txBody>
      </p:sp>
      <p:pic>
        <p:nvPicPr>
          <p:cNvPr id="62" name="圖片 61">
            <a:extLst>
              <a:ext uri="{FF2B5EF4-FFF2-40B4-BE49-F238E27FC236}">
                <a16:creationId xmlns:a16="http://schemas.microsoft.com/office/drawing/2014/main" id="{BEA1C672-4A44-4C9E-B40F-D5E65639D0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3645" y="1413131"/>
            <a:ext cx="762966" cy="1313997"/>
          </a:xfrm>
          <a:prstGeom prst="rect">
            <a:avLst/>
          </a:prstGeom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0481B47B-16AA-4CED-A141-5852CF6EFF1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8353" y="3082813"/>
            <a:ext cx="1470873" cy="1470873"/>
          </a:xfrm>
          <a:prstGeom prst="rect">
            <a:avLst/>
          </a:prstGeom>
        </p:spPr>
      </p:pic>
      <p:pic>
        <p:nvPicPr>
          <p:cNvPr id="29" name="圖片 28">
            <a:extLst>
              <a:ext uri="{FF2B5EF4-FFF2-40B4-BE49-F238E27FC236}">
                <a16:creationId xmlns:a16="http://schemas.microsoft.com/office/drawing/2014/main" id="{A47BC770-7429-4321-9F90-8CA64032131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7212" y="3105182"/>
            <a:ext cx="506433" cy="446168"/>
          </a:xfrm>
          <a:prstGeom prst="rect">
            <a:avLst/>
          </a:prstGeom>
        </p:spPr>
      </p:pic>
      <p:pic>
        <p:nvPicPr>
          <p:cNvPr id="30" name="圖片 29">
            <a:extLst>
              <a:ext uri="{FF2B5EF4-FFF2-40B4-BE49-F238E27FC236}">
                <a16:creationId xmlns:a16="http://schemas.microsoft.com/office/drawing/2014/main" id="{854FA1F1-8711-4802-B01D-536B414FB20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0733" y="3094911"/>
            <a:ext cx="506433" cy="446168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31D6B472-B589-406E-B210-0D9028AD1D8A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8183" y="924210"/>
            <a:ext cx="1600008" cy="1600008"/>
          </a:xfrm>
          <a:prstGeom prst="rect">
            <a:avLst/>
          </a:prstGeom>
        </p:spPr>
      </p:pic>
      <p:pic>
        <p:nvPicPr>
          <p:cNvPr id="28" name="圖片 27">
            <a:extLst>
              <a:ext uri="{FF2B5EF4-FFF2-40B4-BE49-F238E27FC236}">
                <a16:creationId xmlns:a16="http://schemas.microsoft.com/office/drawing/2014/main" id="{38BAC011-96D4-4BC3-8E84-1BD9681563C1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648004" y="4517534"/>
            <a:ext cx="1847913" cy="2100782"/>
          </a:xfrm>
          <a:prstGeom prst="rect">
            <a:avLst/>
          </a:prstGeom>
        </p:spPr>
      </p:pic>
      <p:sp>
        <p:nvSpPr>
          <p:cNvPr id="35" name="矩形 34">
            <a:extLst>
              <a:ext uri="{FF2B5EF4-FFF2-40B4-BE49-F238E27FC236}">
                <a16:creationId xmlns:a16="http://schemas.microsoft.com/office/drawing/2014/main" id="{C8B3A2A9-E0EE-4F90-BC1C-13EBB4751108}"/>
              </a:ext>
            </a:extLst>
          </p:cNvPr>
          <p:cNvSpPr/>
          <p:nvPr/>
        </p:nvSpPr>
        <p:spPr>
          <a:xfrm>
            <a:off x="5257800" y="5423835"/>
            <a:ext cx="352469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zh-TW" sz="2400" kern="0" spc="150" dirty="0">
                <a:solidFill>
                  <a:srgbClr val="7030A0"/>
                </a:solidFill>
                <a:ea typeface="標楷體" panose="03000509000000000000" pitchFamily="65" charset="-120"/>
                <a:cs typeface="Times New Roman" panose="02020603050405020304" pitchFamily="18" charset="0"/>
              </a:rPr>
              <a:t>Ｔ</a:t>
            </a:r>
            <a:r>
              <a:rPr lang="en-US" altLang="zh-TW" sz="2400" kern="0" spc="150" dirty="0">
                <a:solidFill>
                  <a:srgbClr val="7030A0"/>
                </a:solidFill>
                <a:ea typeface="標楷體" panose="03000509000000000000" pitchFamily="65" charset="-120"/>
                <a:cs typeface="Times New Roman" panose="02020603050405020304" pitchFamily="18" charset="0"/>
              </a:rPr>
              <a:t>  </a:t>
            </a:r>
            <a:r>
              <a:rPr lang="zh-TW" altLang="zh-TW" sz="2400" kern="0" spc="150" dirty="0">
                <a:solidFill>
                  <a:srgbClr val="444444"/>
                </a:solidFill>
                <a:ea typeface="標楷體" panose="03000509000000000000" pitchFamily="65" charset="-120"/>
                <a:cs typeface="Times New Roman" panose="02020603050405020304" pitchFamily="18" charset="0"/>
              </a:rPr>
              <a:t>＞</a:t>
            </a:r>
            <a:r>
              <a:rPr lang="zh-TW" altLang="zh-TW" sz="2400" kern="0" spc="150" dirty="0">
                <a:solidFill>
                  <a:srgbClr val="C00000"/>
                </a:solidFill>
                <a:ea typeface="標楷體" panose="03000509000000000000" pitchFamily="65" charset="-120"/>
                <a:cs typeface="Times New Roman" panose="02020603050405020304" pitchFamily="18" charset="0"/>
              </a:rPr>
              <a:t>Ｒ</a:t>
            </a:r>
            <a:r>
              <a:rPr lang="zh-TW" altLang="zh-TW" sz="2400" kern="0" spc="150" dirty="0">
                <a:solidFill>
                  <a:srgbClr val="444444"/>
                </a:solidFill>
                <a:ea typeface="標楷體" panose="03000509000000000000" pitchFamily="65" charset="-120"/>
                <a:cs typeface="Times New Roman" panose="02020603050405020304" pitchFamily="18" charset="0"/>
              </a:rPr>
              <a:t>＞</a:t>
            </a:r>
            <a:r>
              <a:rPr lang="en-US" altLang="zh-TW" sz="2400" kern="0" spc="150" dirty="0">
                <a:solidFill>
                  <a:srgbClr val="444444"/>
                </a:solidFill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zh-TW" altLang="zh-TW" sz="2400" kern="0" spc="150" dirty="0">
                <a:solidFill>
                  <a:srgbClr val="548235"/>
                </a:solidFill>
                <a:ea typeface="標楷體" panose="03000509000000000000" pitchFamily="65" charset="-120"/>
                <a:cs typeface="Times New Roman" panose="02020603050405020304" pitchFamily="18" charset="0"/>
              </a:rPr>
              <a:t>Ｐ</a:t>
            </a:r>
            <a:r>
              <a:rPr lang="en-US" altLang="zh-TW" sz="2400" kern="0" spc="150" dirty="0">
                <a:solidFill>
                  <a:srgbClr val="548235"/>
                </a:solidFill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zh-TW" altLang="zh-TW" sz="2400" kern="0" spc="150" dirty="0">
                <a:solidFill>
                  <a:srgbClr val="444444"/>
                </a:solidFill>
                <a:ea typeface="標楷體" panose="03000509000000000000" pitchFamily="65" charset="-120"/>
                <a:cs typeface="Times New Roman" panose="02020603050405020304" pitchFamily="18" charset="0"/>
              </a:rPr>
              <a:t>＞</a:t>
            </a:r>
            <a:r>
              <a:rPr lang="zh-TW" altLang="zh-TW" sz="2400" kern="0" spc="150" dirty="0">
                <a:solidFill>
                  <a:srgbClr val="0070C0"/>
                </a:solidFill>
                <a:ea typeface="標楷體" panose="03000509000000000000" pitchFamily="65" charset="-120"/>
                <a:cs typeface="Times New Roman" panose="02020603050405020304" pitchFamily="18" charset="0"/>
              </a:rPr>
              <a:t>Ｓ</a:t>
            </a:r>
            <a:r>
              <a:rPr lang="zh-TW" altLang="zh-TW" sz="2400" kern="0" spc="150" dirty="0">
                <a:solidFill>
                  <a:srgbClr val="444444"/>
                </a:solidFill>
                <a:ea typeface="標楷體" panose="03000509000000000000" pitchFamily="65" charset="-120"/>
                <a:cs typeface="Times New Roman" panose="02020603050405020304" pitchFamily="18" charset="0"/>
              </a:rPr>
              <a:t>，</a:t>
            </a:r>
            <a:endParaRPr lang="en-US" altLang="zh-TW" sz="2400" kern="0" spc="150" dirty="0">
              <a:solidFill>
                <a:srgbClr val="444444"/>
              </a:solidFill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zh-TW" altLang="zh-TW" sz="2400" kern="0" spc="150" dirty="0">
                <a:solidFill>
                  <a:srgbClr val="444444"/>
                </a:solidFill>
                <a:ea typeface="標楷體" panose="03000509000000000000" pitchFamily="65" charset="-120"/>
                <a:cs typeface="Times New Roman" panose="02020603050405020304" pitchFamily="18" charset="0"/>
              </a:rPr>
              <a:t>玩咖＞</a:t>
            </a:r>
            <a:r>
              <a:rPr lang="en-US" altLang="zh-TW" sz="2400" kern="0" spc="150" dirty="0">
                <a:solidFill>
                  <a:srgbClr val="FF0000"/>
                </a:solidFill>
                <a:latin typeface="Segoe UI Symbol" panose="020B0502040204020203" pitchFamily="34" charset="0"/>
                <a:ea typeface="標楷體" panose="03000509000000000000" pitchFamily="65" charset="-120"/>
                <a:cs typeface="Segoe UI Symbol" panose="020B0502040204020203" pitchFamily="34" charset="0"/>
              </a:rPr>
              <a:t>♥</a:t>
            </a:r>
            <a:r>
              <a:rPr lang="zh-TW" altLang="zh-TW" sz="2400" kern="0" spc="150" dirty="0">
                <a:solidFill>
                  <a:srgbClr val="444444"/>
                </a:solidFill>
                <a:ea typeface="標楷體" panose="03000509000000000000" pitchFamily="65" charset="-120"/>
                <a:cs typeface="Times New Roman" panose="02020603050405020304" pitchFamily="18" charset="0"/>
              </a:rPr>
              <a:t>＞</a:t>
            </a:r>
            <a:r>
              <a:rPr lang="en-US" altLang="zh-TW" sz="2400" kern="0" spc="150" dirty="0">
                <a:solidFill>
                  <a:srgbClr val="444444"/>
                </a:solidFill>
                <a:ea typeface="標楷體" panose="03000509000000000000" pitchFamily="65" charset="-120"/>
                <a:cs typeface="Times New Roman" panose="02020603050405020304" pitchFamily="18" charset="0"/>
              </a:rPr>
              <a:t> 0  &gt;</a:t>
            </a:r>
            <a:r>
              <a:rPr lang="zh-TW" altLang="zh-TW" sz="2400" kern="0" spc="150" dirty="0">
                <a:solidFill>
                  <a:srgbClr val="444444"/>
                </a:solidFill>
                <a:ea typeface="標楷體" panose="03000509000000000000" pitchFamily="65" charset="-120"/>
                <a:cs typeface="Times New Roman" panose="02020603050405020304" pitchFamily="18" charset="0"/>
              </a:rPr>
              <a:t>屈辱。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373745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416312" y="206333"/>
            <a:ext cx="2542041" cy="546975"/>
          </a:xfrm>
        </p:spPr>
        <p:txBody>
          <a:bodyPr>
            <a:normAutofit fontScale="90000"/>
          </a:bodyPr>
          <a:lstStyle/>
          <a:p>
            <a:pPr algn="ctr"/>
            <a:r>
              <a:rPr lang="zh-TW" altLang="en-US" sz="2800" dirty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</a:rPr>
              <a:t>告白 </a:t>
            </a:r>
            <a:r>
              <a:rPr lang="en-US" altLang="zh-TW" sz="2800" dirty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</a:rPr>
              <a:t>vs </a:t>
            </a:r>
            <a:r>
              <a:rPr lang="zh-TW" altLang="en-US" sz="2800" dirty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</a:rPr>
              <a:t>不告白</a:t>
            </a:r>
            <a:endParaRPr lang="zh-CN" altLang="en-US" sz="2800" dirty="0">
              <a:solidFill>
                <a:prstClr val="white"/>
              </a:solidFill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  <a:latin typeface="華康華綜體W5" panose="020B0509000000000000" pitchFamily="49" charset="-120"/>
              <a:ea typeface="華康華綜體W5" panose="020B0509000000000000" pitchFamily="49" charset="-120"/>
            </a:endParaRPr>
          </a:p>
        </p:txBody>
      </p:sp>
      <p:sp>
        <p:nvSpPr>
          <p:cNvPr id="65" name="椭圆 145">
            <a:extLst>
              <a:ext uri="{FF2B5EF4-FFF2-40B4-BE49-F238E27FC236}">
                <a16:creationId xmlns:a16="http://schemas.microsoft.com/office/drawing/2014/main" id="{BF60A6F2-3177-4BB8-AA8F-C06DA75C63A9}"/>
              </a:ext>
            </a:extLst>
          </p:cNvPr>
          <p:cNvSpPr/>
          <p:nvPr/>
        </p:nvSpPr>
        <p:spPr>
          <a:xfrm>
            <a:off x="11389985" y="6070166"/>
            <a:ext cx="756000" cy="756000"/>
          </a:xfrm>
          <a:prstGeom prst="ellipse">
            <a:avLst/>
          </a:prstGeom>
          <a:gradFill flip="none" rotWithShape="1">
            <a:gsLst>
              <a:gs pos="100000">
                <a:schemeClr val="bg1">
                  <a:lumMod val="100000"/>
                </a:schemeClr>
              </a:gs>
              <a:gs pos="0">
                <a:schemeClr val="bg1">
                  <a:lumMod val="72000"/>
                </a:schemeClr>
              </a:gs>
            </a:gsLst>
            <a:lin ang="2700000" scaled="1"/>
            <a:tileRect/>
          </a:gra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A7287CC5-1A55-4B7C-B702-5AC6B58758CE}"/>
              </a:ext>
            </a:extLst>
          </p:cNvPr>
          <p:cNvSpPr/>
          <p:nvPr/>
        </p:nvSpPr>
        <p:spPr>
          <a:xfrm>
            <a:off x="11527060" y="6261561"/>
            <a:ext cx="45304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A60C4597-589D-4A11-9817-77DC32EA032F}" type="slidenum">
              <a:rPr lang="en-US" altLang="zh-CN" sz="2000" b="1">
                <a:latin typeface="Segoe UI Light" pitchFamily="34" charset="0"/>
                <a:ea typeface="专业字体设计服务/WWW.ZTSGC.COM/" pitchFamily="2" charset="-122"/>
              </a:rPr>
              <a:pPr algn="ctr"/>
              <a:t>8</a:t>
            </a:fld>
            <a:endParaRPr lang="zh-CN" altLang="en-US" sz="2000" b="1" dirty="0">
              <a:latin typeface="Segoe UI Light" pitchFamily="34" charset="0"/>
              <a:ea typeface="专业字体设计服务/WWW.ZTSGC.COM/" pitchFamily="2" charset="-122"/>
            </a:endParaRPr>
          </a:p>
        </p:txBody>
      </p:sp>
      <p:sp>
        <p:nvSpPr>
          <p:cNvPr id="26" name="任意多边形 51">
            <a:extLst>
              <a:ext uri="{FF2B5EF4-FFF2-40B4-BE49-F238E27FC236}">
                <a16:creationId xmlns:a16="http://schemas.microsoft.com/office/drawing/2014/main" id="{74B6691E-1716-42A6-9E04-633EB9718315}"/>
              </a:ext>
            </a:extLst>
          </p:cNvPr>
          <p:cNvSpPr/>
          <p:nvPr/>
        </p:nvSpPr>
        <p:spPr>
          <a:xfrm flipH="1">
            <a:off x="6228220" y="1891683"/>
            <a:ext cx="1404000" cy="1656000"/>
          </a:xfrm>
          <a:custGeom>
            <a:avLst/>
            <a:gdLst>
              <a:gd name="connsiteX0" fmla="*/ 0 w 2089743"/>
              <a:gd name="connsiteY0" fmla="*/ 0 h 3098800"/>
              <a:gd name="connsiteX1" fmla="*/ 896251 w 2089743"/>
              <a:gd name="connsiteY1" fmla="*/ 0 h 3098800"/>
              <a:gd name="connsiteX2" fmla="*/ 1499804 w 2089743"/>
              <a:gd name="connsiteY2" fmla="*/ 603553 h 3098800"/>
              <a:gd name="connsiteX3" fmla="*/ 1499804 w 2089743"/>
              <a:gd name="connsiteY3" fmla="*/ 1424821 h 3098800"/>
              <a:gd name="connsiteX4" fmla="*/ 2089743 w 2089743"/>
              <a:gd name="connsiteY4" fmla="*/ 1424821 h 3098800"/>
              <a:gd name="connsiteX5" fmla="*/ 2089743 w 2089743"/>
              <a:gd name="connsiteY5" fmla="*/ 1667767 h 3098800"/>
              <a:gd name="connsiteX6" fmla="*/ 1499804 w 2089743"/>
              <a:gd name="connsiteY6" fmla="*/ 1667767 h 3098800"/>
              <a:gd name="connsiteX7" fmla="*/ 1499804 w 2089743"/>
              <a:gd name="connsiteY7" fmla="*/ 2495247 h 3098800"/>
              <a:gd name="connsiteX8" fmla="*/ 896251 w 2089743"/>
              <a:gd name="connsiteY8" fmla="*/ 3098800 h 3098800"/>
              <a:gd name="connsiteX9" fmla="*/ 0 w 2089743"/>
              <a:gd name="connsiteY9" fmla="*/ 3098800 h 3098800"/>
              <a:gd name="connsiteX10" fmla="*/ 0 w 2089743"/>
              <a:gd name="connsiteY10" fmla="*/ 2897517 h 3098800"/>
              <a:gd name="connsiteX11" fmla="*/ 779876 w 2089743"/>
              <a:gd name="connsiteY11" fmla="*/ 2897517 h 3098800"/>
              <a:gd name="connsiteX12" fmla="*/ 1287900 w 2089743"/>
              <a:gd name="connsiteY12" fmla="*/ 2389493 h 3098800"/>
              <a:gd name="connsiteX13" fmla="*/ 1287900 w 2089743"/>
              <a:gd name="connsiteY13" fmla="*/ 709307 h 3098800"/>
              <a:gd name="connsiteX14" fmla="*/ 779876 w 2089743"/>
              <a:gd name="connsiteY14" fmla="*/ 201283 h 3098800"/>
              <a:gd name="connsiteX15" fmla="*/ 0 w 2089743"/>
              <a:gd name="connsiteY15" fmla="*/ 201283 h 309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089743" h="3098800">
                <a:moveTo>
                  <a:pt x="0" y="0"/>
                </a:moveTo>
                <a:lnTo>
                  <a:pt x="896251" y="0"/>
                </a:lnTo>
                <a:cubicBezTo>
                  <a:pt x="1229584" y="0"/>
                  <a:pt x="1499804" y="270220"/>
                  <a:pt x="1499804" y="603553"/>
                </a:cubicBezTo>
                <a:lnTo>
                  <a:pt x="1499804" y="1424821"/>
                </a:lnTo>
                <a:lnTo>
                  <a:pt x="2089743" y="1424821"/>
                </a:lnTo>
                <a:lnTo>
                  <a:pt x="2089743" y="1667767"/>
                </a:lnTo>
                <a:lnTo>
                  <a:pt x="1499804" y="1667767"/>
                </a:lnTo>
                <a:lnTo>
                  <a:pt x="1499804" y="2495247"/>
                </a:lnTo>
                <a:cubicBezTo>
                  <a:pt x="1499804" y="2828580"/>
                  <a:pt x="1229584" y="3098800"/>
                  <a:pt x="896251" y="3098800"/>
                </a:cubicBezTo>
                <a:lnTo>
                  <a:pt x="0" y="3098800"/>
                </a:lnTo>
                <a:lnTo>
                  <a:pt x="0" y="2897517"/>
                </a:lnTo>
                <a:lnTo>
                  <a:pt x="779876" y="2897517"/>
                </a:lnTo>
                <a:cubicBezTo>
                  <a:pt x="1060450" y="2897517"/>
                  <a:pt x="1287900" y="2670067"/>
                  <a:pt x="1287900" y="2389493"/>
                </a:cubicBezTo>
                <a:lnTo>
                  <a:pt x="1287900" y="709307"/>
                </a:lnTo>
                <a:cubicBezTo>
                  <a:pt x="1287900" y="428733"/>
                  <a:pt x="1060450" y="201283"/>
                  <a:pt x="779876" y="201283"/>
                </a:cubicBezTo>
                <a:lnTo>
                  <a:pt x="0" y="201283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</a:endParaRPr>
          </a:p>
        </p:txBody>
      </p:sp>
      <p:grpSp>
        <p:nvGrpSpPr>
          <p:cNvPr id="27" name="组合 80">
            <a:extLst>
              <a:ext uri="{FF2B5EF4-FFF2-40B4-BE49-F238E27FC236}">
                <a16:creationId xmlns:a16="http://schemas.microsoft.com/office/drawing/2014/main" id="{B4A54B58-F8BB-4B3C-9A84-98659EF8E5D1}"/>
              </a:ext>
            </a:extLst>
          </p:cNvPr>
          <p:cNvGrpSpPr/>
          <p:nvPr/>
        </p:nvGrpSpPr>
        <p:grpSpPr>
          <a:xfrm>
            <a:off x="4803031" y="4786738"/>
            <a:ext cx="1447737" cy="984922"/>
            <a:chOff x="6568385" y="1182687"/>
            <a:chExt cx="2108202" cy="984922"/>
          </a:xfrm>
        </p:grpSpPr>
        <p:sp>
          <p:nvSpPr>
            <p:cNvPr id="28" name="圆角矩形 81">
              <a:extLst>
                <a:ext uri="{FF2B5EF4-FFF2-40B4-BE49-F238E27FC236}">
                  <a16:creationId xmlns:a16="http://schemas.microsoft.com/office/drawing/2014/main" id="{E488B5B5-E2E6-4E60-A980-CDCD8A2B245B}"/>
                </a:ext>
              </a:extLst>
            </p:cNvPr>
            <p:cNvSpPr/>
            <p:nvPr/>
          </p:nvSpPr>
          <p:spPr>
            <a:xfrm>
              <a:off x="6568385" y="1182687"/>
              <a:ext cx="2086801" cy="984922"/>
            </a:xfrm>
            <a:prstGeom prst="roundRect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1" name="文本框 83">
              <a:extLst>
                <a:ext uri="{FF2B5EF4-FFF2-40B4-BE49-F238E27FC236}">
                  <a16:creationId xmlns:a16="http://schemas.microsoft.com/office/drawing/2014/main" id="{EAF0070F-5ED5-42C6-B439-C87D930C308B}"/>
                </a:ext>
              </a:extLst>
            </p:cNvPr>
            <p:cNvSpPr txBox="1"/>
            <p:nvPr/>
          </p:nvSpPr>
          <p:spPr>
            <a:xfrm>
              <a:off x="6753464" y="1382994"/>
              <a:ext cx="19231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>
                  <a:solidFill>
                    <a:srgbClr val="663A77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當男生選擇</a:t>
              </a:r>
              <a:endParaRPr lang="zh-CN" altLang="en-US" sz="2400" b="1" dirty="0">
                <a:solidFill>
                  <a:srgbClr val="663A7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32" name="组合 78">
            <a:extLst>
              <a:ext uri="{FF2B5EF4-FFF2-40B4-BE49-F238E27FC236}">
                <a16:creationId xmlns:a16="http://schemas.microsoft.com/office/drawing/2014/main" id="{9C23C1B7-D374-4DFE-B721-11B1354050F3}"/>
              </a:ext>
            </a:extLst>
          </p:cNvPr>
          <p:cNvGrpSpPr/>
          <p:nvPr/>
        </p:nvGrpSpPr>
        <p:grpSpPr>
          <a:xfrm>
            <a:off x="4850490" y="2207497"/>
            <a:ext cx="1362399" cy="984922"/>
            <a:chOff x="6568385" y="1182687"/>
            <a:chExt cx="2087488" cy="984922"/>
          </a:xfrm>
        </p:grpSpPr>
        <p:sp>
          <p:nvSpPr>
            <p:cNvPr id="33" name="圆角矩形 74">
              <a:extLst>
                <a:ext uri="{FF2B5EF4-FFF2-40B4-BE49-F238E27FC236}">
                  <a16:creationId xmlns:a16="http://schemas.microsoft.com/office/drawing/2014/main" id="{7B2C8490-DE12-438E-B84B-BFD187E41F36}"/>
                </a:ext>
              </a:extLst>
            </p:cNvPr>
            <p:cNvSpPr/>
            <p:nvPr/>
          </p:nvSpPr>
          <p:spPr>
            <a:xfrm>
              <a:off x="6568385" y="1182687"/>
              <a:ext cx="2086801" cy="984922"/>
            </a:xfrm>
            <a:prstGeom prst="roundRect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4" name="文本框 76">
              <a:extLst>
                <a:ext uri="{FF2B5EF4-FFF2-40B4-BE49-F238E27FC236}">
                  <a16:creationId xmlns:a16="http://schemas.microsoft.com/office/drawing/2014/main" id="{6C819922-3C49-432F-A676-49BF4E78626D}"/>
                </a:ext>
              </a:extLst>
            </p:cNvPr>
            <p:cNvSpPr txBox="1"/>
            <p:nvPr/>
          </p:nvSpPr>
          <p:spPr>
            <a:xfrm>
              <a:off x="6732750" y="1308553"/>
              <a:ext cx="19231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>
                  <a:solidFill>
                    <a:srgbClr val="E8707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當女生選擇</a:t>
              </a:r>
              <a:endParaRPr lang="zh-CN" altLang="en-US" sz="2400" b="1" dirty="0">
                <a:solidFill>
                  <a:srgbClr val="E8707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35" name="任意多边形 51">
            <a:extLst>
              <a:ext uri="{FF2B5EF4-FFF2-40B4-BE49-F238E27FC236}">
                <a16:creationId xmlns:a16="http://schemas.microsoft.com/office/drawing/2014/main" id="{1EB7EF60-0F5A-4857-9786-1229E923ECA8}"/>
              </a:ext>
            </a:extLst>
          </p:cNvPr>
          <p:cNvSpPr/>
          <p:nvPr/>
        </p:nvSpPr>
        <p:spPr>
          <a:xfrm flipH="1">
            <a:off x="2711324" y="2598671"/>
            <a:ext cx="1672900" cy="2863311"/>
          </a:xfrm>
          <a:custGeom>
            <a:avLst/>
            <a:gdLst>
              <a:gd name="connsiteX0" fmla="*/ 0 w 2089743"/>
              <a:gd name="connsiteY0" fmla="*/ 0 h 3098800"/>
              <a:gd name="connsiteX1" fmla="*/ 896251 w 2089743"/>
              <a:gd name="connsiteY1" fmla="*/ 0 h 3098800"/>
              <a:gd name="connsiteX2" fmla="*/ 1499804 w 2089743"/>
              <a:gd name="connsiteY2" fmla="*/ 603553 h 3098800"/>
              <a:gd name="connsiteX3" fmla="*/ 1499804 w 2089743"/>
              <a:gd name="connsiteY3" fmla="*/ 1424821 h 3098800"/>
              <a:gd name="connsiteX4" fmla="*/ 2089743 w 2089743"/>
              <a:gd name="connsiteY4" fmla="*/ 1424821 h 3098800"/>
              <a:gd name="connsiteX5" fmla="*/ 2089743 w 2089743"/>
              <a:gd name="connsiteY5" fmla="*/ 1667767 h 3098800"/>
              <a:gd name="connsiteX6" fmla="*/ 1499804 w 2089743"/>
              <a:gd name="connsiteY6" fmla="*/ 1667767 h 3098800"/>
              <a:gd name="connsiteX7" fmla="*/ 1499804 w 2089743"/>
              <a:gd name="connsiteY7" fmla="*/ 2495247 h 3098800"/>
              <a:gd name="connsiteX8" fmla="*/ 896251 w 2089743"/>
              <a:gd name="connsiteY8" fmla="*/ 3098800 h 3098800"/>
              <a:gd name="connsiteX9" fmla="*/ 0 w 2089743"/>
              <a:gd name="connsiteY9" fmla="*/ 3098800 h 3098800"/>
              <a:gd name="connsiteX10" fmla="*/ 0 w 2089743"/>
              <a:gd name="connsiteY10" fmla="*/ 2897517 h 3098800"/>
              <a:gd name="connsiteX11" fmla="*/ 779876 w 2089743"/>
              <a:gd name="connsiteY11" fmla="*/ 2897517 h 3098800"/>
              <a:gd name="connsiteX12" fmla="*/ 1287900 w 2089743"/>
              <a:gd name="connsiteY12" fmla="*/ 2389493 h 3098800"/>
              <a:gd name="connsiteX13" fmla="*/ 1287900 w 2089743"/>
              <a:gd name="connsiteY13" fmla="*/ 709307 h 3098800"/>
              <a:gd name="connsiteX14" fmla="*/ 779876 w 2089743"/>
              <a:gd name="connsiteY14" fmla="*/ 201283 h 3098800"/>
              <a:gd name="connsiteX15" fmla="*/ 0 w 2089743"/>
              <a:gd name="connsiteY15" fmla="*/ 201283 h 309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089743" h="3098800">
                <a:moveTo>
                  <a:pt x="0" y="0"/>
                </a:moveTo>
                <a:lnTo>
                  <a:pt x="896251" y="0"/>
                </a:lnTo>
                <a:cubicBezTo>
                  <a:pt x="1229584" y="0"/>
                  <a:pt x="1499804" y="270220"/>
                  <a:pt x="1499804" y="603553"/>
                </a:cubicBezTo>
                <a:lnTo>
                  <a:pt x="1499804" y="1424821"/>
                </a:lnTo>
                <a:lnTo>
                  <a:pt x="2089743" y="1424821"/>
                </a:lnTo>
                <a:lnTo>
                  <a:pt x="2089743" y="1667767"/>
                </a:lnTo>
                <a:lnTo>
                  <a:pt x="1499804" y="1667767"/>
                </a:lnTo>
                <a:lnTo>
                  <a:pt x="1499804" y="2495247"/>
                </a:lnTo>
                <a:cubicBezTo>
                  <a:pt x="1499804" y="2828580"/>
                  <a:pt x="1229584" y="3098800"/>
                  <a:pt x="896251" y="3098800"/>
                </a:cubicBezTo>
                <a:lnTo>
                  <a:pt x="0" y="3098800"/>
                </a:lnTo>
                <a:lnTo>
                  <a:pt x="0" y="2897517"/>
                </a:lnTo>
                <a:lnTo>
                  <a:pt x="779876" y="2897517"/>
                </a:lnTo>
                <a:cubicBezTo>
                  <a:pt x="1060450" y="2897517"/>
                  <a:pt x="1287900" y="2670067"/>
                  <a:pt x="1287900" y="2389493"/>
                </a:cubicBezTo>
                <a:lnTo>
                  <a:pt x="1287900" y="709307"/>
                </a:lnTo>
                <a:cubicBezTo>
                  <a:pt x="1287900" y="428733"/>
                  <a:pt x="1060450" y="201283"/>
                  <a:pt x="779876" y="201283"/>
                </a:cubicBezTo>
                <a:lnTo>
                  <a:pt x="0" y="201283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41" name="组合 22">
            <a:extLst>
              <a:ext uri="{FF2B5EF4-FFF2-40B4-BE49-F238E27FC236}">
                <a16:creationId xmlns:a16="http://schemas.microsoft.com/office/drawing/2014/main" id="{61EDBF2B-20C4-475E-A8C0-E7245E3F3B0D}"/>
              </a:ext>
            </a:extLst>
          </p:cNvPr>
          <p:cNvGrpSpPr/>
          <p:nvPr/>
        </p:nvGrpSpPr>
        <p:grpSpPr>
          <a:xfrm>
            <a:off x="4035159" y="2017575"/>
            <a:ext cx="1266206" cy="1862902"/>
            <a:chOff x="8282297" y="1684749"/>
            <a:chExt cx="1266206" cy="1862902"/>
          </a:xfrm>
        </p:grpSpPr>
        <p:grpSp>
          <p:nvGrpSpPr>
            <p:cNvPr id="42" name="组合 59">
              <a:extLst>
                <a:ext uri="{FF2B5EF4-FFF2-40B4-BE49-F238E27FC236}">
                  <a16:creationId xmlns:a16="http://schemas.microsoft.com/office/drawing/2014/main" id="{98ADD7A8-FEA0-48B2-8615-2BD31162A67D}"/>
                </a:ext>
              </a:extLst>
            </p:cNvPr>
            <p:cNvGrpSpPr/>
            <p:nvPr/>
          </p:nvGrpSpPr>
          <p:grpSpPr>
            <a:xfrm>
              <a:off x="8282297" y="1684749"/>
              <a:ext cx="1266206" cy="1862902"/>
              <a:chOff x="2993266" y="1723328"/>
              <a:chExt cx="1411736" cy="2077014"/>
            </a:xfrm>
          </p:grpSpPr>
          <p:sp>
            <p:nvSpPr>
              <p:cNvPr id="44" name="圆角矩形 60">
                <a:extLst>
                  <a:ext uri="{FF2B5EF4-FFF2-40B4-BE49-F238E27FC236}">
                    <a16:creationId xmlns:a16="http://schemas.microsoft.com/office/drawing/2014/main" id="{7F540084-871D-40C5-90BF-2C97FE91AEF2}"/>
                  </a:ext>
                </a:extLst>
              </p:cNvPr>
              <p:cNvSpPr/>
              <p:nvPr/>
            </p:nvSpPr>
            <p:spPr>
              <a:xfrm rot="2700000">
                <a:off x="2800568" y="2195908"/>
                <a:ext cx="2077014" cy="113185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69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45" name="椭圆 61">
                <a:extLst>
                  <a:ext uri="{FF2B5EF4-FFF2-40B4-BE49-F238E27FC236}">
                    <a16:creationId xmlns:a16="http://schemas.microsoft.com/office/drawing/2014/main" id="{13A1CB50-209D-4C3B-9547-2FF5F969B1D8}"/>
                  </a:ext>
                </a:extLst>
              </p:cNvPr>
              <p:cNvSpPr/>
              <p:nvPr/>
            </p:nvSpPr>
            <p:spPr>
              <a:xfrm>
                <a:off x="2993266" y="1901066"/>
                <a:ext cx="947668" cy="9476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016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6" name="圆角矩形 62">
                <a:extLst>
                  <a:ext uri="{FF2B5EF4-FFF2-40B4-BE49-F238E27FC236}">
                    <a16:creationId xmlns:a16="http://schemas.microsoft.com/office/drawing/2014/main" id="{5E599439-E1EB-428F-B7C3-BD8117AB943E}"/>
                  </a:ext>
                </a:extLst>
              </p:cNvPr>
              <p:cNvSpPr/>
              <p:nvPr/>
            </p:nvSpPr>
            <p:spPr>
              <a:xfrm rot="2700000">
                <a:off x="2918202" y="2295926"/>
                <a:ext cx="1827603" cy="90243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55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47" name="椭圆 63">
                <a:extLst>
                  <a:ext uri="{FF2B5EF4-FFF2-40B4-BE49-F238E27FC236}">
                    <a16:creationId xmlns:a16="http://schemas.microsoft.com/office/drawing/2014/main" id="{B83FB560-5B26-4ECC-B80B-625E835CFFE5}"/>
                  </a:ext>
                </a:extLst>
              </p:cNvPr>
              <p:cNvSpPr/>
              <p:nvPr/>
            </p:nvSpPr>
            <p:spPr>
              <a:xfrm>
                <a:off x="3086100" y="1993900"/>
                <a:ext cx="762000" cy="762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165100" dist="76200" dir="2700000" sx="97000" sy="97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43" name="文本框 97">
              <a:extLst>
                <a:ext uri="{FF2B5EF4-FFF2-40B4-BE49-F238E27FC236}">
                  <a16:creationId xmlns:a16="http://schemas.microsoft.com/office/drawing/2014/main" id="{5B9D3AB0-FC5A-42E5-BD33-59C567F073FF}"/>
                </a:ext>
              </a:extLst>
            </p:cNvPr>
            <p:cNvSpPr txBox="1"/>
            <p:nvPr/>
          </p:nvSpPr>
          <p:spPr>
            <a:xfrm>
              <a:off x="8344684" y="2016517"/>
              <a:ext cx="685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rgbClr val="E87071"/>
                  </a:solidFill>
                  <a:latin typeface="Impact" panose="020B0806030902050204" pitchFamily="34" charset="0"/>
                  <a:ea typeface="微软雅黑" panose="020B0503020204020204" pitchFamily="34" charset="-122"/>
                </a:rPr>
                <a:t>1</a:t>
              </a:r>
              <a:endParaRPr lang="zh-CN" altLang="en-US" sz="2800" dirty="0">
                <a:solidFill>
                  <a:srgbClr val="E87071"/>
                </a:solidFill>
                <a:latin typeface="Impact" panose="020B080603090205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8" name="群組 47">
            <a:extLst>
              <a:ext uri="{FF2B5EF4-FFF2-40B4-BE49-F238E27FC236}">
                <a16:creationId xmlns:a16="http://schemas.microsoft.com/office/drawing/2014/main" id="{95E2513E-5583-49D7-940E-25A3A506A897}"/>
              </a:ext>
            </a:extLst>
          </p:cNvPr>
          <p:cNvGrpSpPr/>
          <p:nvPr/>
        </p:nvGrpSpPr>
        <p:grpSpPr>
          <a:xfrm>
            <a:off x="7869488" y="2925751"/>
            <a:ext cx="1144294" cy="544574"/>
            <a:chOff x="7869488" y="2925752"/>
            <a:chExt cx="1001379" cy="984922"/>
          </a:xfrm>
        </p:grpSpPr>
        <p:sp>
          <p:nvSpPr>
            <p:cNvPr id="49" name="圆角矩形 81">
              <a:extLst>
                <a:ext uri="{FF2B5EF4-FFF2-40B4-BE49-F238E27FC236}">
                  <a16:creationId xmlns:a16="http://schemas.microsoft.com/office/drawing/2014/main" id="{63239DB7-6A2F-4E1D-AF3C-91C7969651D8}"/>
                </a:ext>
              </a:extLst>
            </p:cNvPr>
            <p:cNvSpPr/>
            <p:nvPr/>
          </p:nvSpPr>
          <p:spPr>
            <a:xfrm>
              <a:off x="7869488" y="2925752"/>
              <a:ext cx="957019" cy="984922"/>
            </a:xfrm>
            <a:prstGeom prst="roundRect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0" name="文本框 83">
              <a:extLst>
                <a:ext uri="{FF2B5EF4-FFF2-40B4-BE49-F238E27FC236}">
                  <a16:creationId xmlns:a16="http://schemas.microsoft.com/office/drawing/2014/main" id="{78C6E462-D1E8-466D-8440-2005C3CFE896}"/>
                </a:ext>
              </a:extLst>
            </p:cNvPr>
            <p:cNvSpPr txBox="1"/>
            <p:nvPr/>
          </p:nvSpPr>
          <p:spPr>
            <a:xfrm>
              <a:off x="7887621" y="3110008"/>
              <a:ext cx="983246" cy="6679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b="1" dirty="0">
                  <a:solidFill>
                    <a:srgbClr val="E8707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不告白</a:t>
              </a:r>
              <a:endParaRPr lang="zh-CN" altLang="en-US" b="1" dirty="0">
                <a:solidFill>
                  <a:srgbClr val="E8707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51" name="群組 50">
            <a:extLst>
              <a:ext uri="{FF2B5EF4-FFF2-40B4-BE49-F238E27FC236}">
                <a16:creationId xmlns:a16="http://schemas.microsoft.com/office/drawing/2014/main" id="{29B9663F-13AF-44AF-932A-500AA30FFCB3}"/>
              </a:ext>
            </a:extLst>
          </p:cNvPr>
          <p:cNvGrpSpPr/>
          <p:nvPr/>
        </p:nvGrpSpPr>
        <p:grpSpPr>
          <a:xfrm>
            <a:off x="7834651" y="1487709"/>
            <a:ext cx="1128440" cy="630364"/>
            <a:chOff x="7834650" y="1487709"/>
            <a:chExt cx="2172072" cy="984922"/>
          </a:xfrm>
        </p:grpSpPr>
        <p:sp>
          <p:nvSpPr>
            <p:cNvPr id="52" name="圆角矩形 74">
              <a:extLst>
                <a:ext uri="{FF2B5EF4-FFF2-40B4-BE49-F238E27FC236}">
                  <a16:creationId xmlns:a16="http://schemas.microsoft.com/office/drawing/2014/main" id="{6E11FEA4-9E34-4080-9E0D-D7A7553F06E3}"/>
                </a:ext>
              </a:extLst>
            </p:cNvPr>
            <p:cNvSpPr/>
            <p:nvPr/>
          </p:nvSpPr>
          <p:spPr>
            <a:xfrm>
              <a:off x="7834650" y="1487709"/>
              <a:ext cx="2086801" cy="984922"/>
            </a:xfrm>
            <a:prstGeom prst="roundRect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3" name="文本框 76">
              <a:extLst>
                <a:ext uri="{FF2B5EF4-FFF2-40B4-BE49-F238E27FC236}">
                  <a16:creationId xmlns:a16="http://schemas.microsoft.com/office/drawing/2014/main" id="{E4BAF4D8-DF1B-4FF1-8609-64FB9EC6B3F3}"/>
                </a:ext>
              </a:extLst>
            </p:cNvPr>
            <p:cNvSpPr txBox="1"/>
            <p:nvPr/>
          </p:nvSpPr>
          <p:spPr>
            <a:xfrm>
              <a:off x="8083599" y="1593263"/>
              <a:ext cx="1923123" cy="5770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b="1" dirty="0">
                  <a:solidFill>
                    <a:srgbClr val="E8707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告白</a:t>
              </a:r>
              <a:endParaRPr lang="zh-CN" altLang="en-US" b="1" dirty="0">
                <a:solidFill>
                  <a:srgbClr val="E8707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54" name="组合 10">
            <a:extLst>
              <a:ext uri="{FF2B5EF4-FFF2-40B4-BE49-F238E27FC236}">
                <a16:creationId xmlns:a16="http://schemas.microsoft.com/office/drawing/2014/main" id="{C6C17E5E-9997-4D42-AB9B-6905F26E1379}"/>
              </a:ext>
            </a:extLst>
          </p:cNvPr>
          <p:cNvGrpSpPr/>
          <p:nvPr/>
        </p:nvGrpSpPr>
        <p:grpSpPr>
          <a:xfrm>
            <a:off x="7149400" y="2946746"/>
            <a:ext cx="1266206" cy="1862902"/>
            <a:chOff x="8282297" y="3996149"/>
            <a:chExt cx="1266206" cy="1862902"/>
          </a:xfrm>
        </p:grpSpPr>
        <p:grpSp>
          <p:nvGrpSpPr>
            <p:cNvPr id="55" name="组合 64">
              <a:extLst>
                <a:ext uri="{FF2B5EF4-FFF2-40B4-BE49-F238E27FC236}">
                  <a16:creationId xmlns:a16="http://schemas.microsoft.com/office/drawing/2014/main" id="{5E279C2A-E102-4CB5-99D3-47091F27DE6F}"/>
                </a:ext>
              </a:extLst>
            </p:cNvPr>
            <p:cNvGrpSpPr/>
            <p:nvPr/>
          </p:nvGrpSpPr>
          <p:grpSpPr>
            <a:xfrm>
              <a:off x="8282297" y="3996149"/>
              <a:ext cx="1266206" cy="1862902"/>
              <a:chOff x="2993266" y="1723328"/>
              <a:chExt cx="1411736" cy="2077014"/>
            </a:xfrm>
          </p:grpSpPr>
          <p:sp>
            <p:nvSpPr>
              <p:cNvPr id="57" name="圆角矩形 65">
                <a:extLst>
                  <a:ext uri="{FF2B5EF4-FFF2-40B4-BE49-F238E27FC236}">
                    <a16:creationId xmlns:a16="http://schemas.microsoft.com/office/drawing/2014/main" id="{78366C33-CE5E-45EA-8FAD-E95DFB4DF9E8}"/>
                  </a:ext>
                </a:extLst>
              </p:cNvPr>
              <p:cNvSpPr/>
              <p:nvPr/>
            </p:nvSpPr>
            <p:spPr>
              <a:xfrm rot="2700000">
                <a:off x="2800568" y="2195908"/>
                <a:ext cx="2077014" cy="113185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69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59" name="椭圆 66">
                <a:extLst>
                  <a:ext uri="{FF2B5EF4-FFF2-40B4-BE49-F238E27FC236}">
                    <a16:creationId xmlns:a16="http://schemas.microsoft.com/office/drawing/2014/main" id="{25C1057D-EF12-408B-A46A-D63AA1B36971}"/>
                  </a:ext>
                </a:extLst>
              </p:cNvPr>
              <p:cNvSpPr/>
              <p:nvPr/>
            </p:nvSpPr>
            <p:spPr>
              <a:xfrm>
                <a:off x="2993266" y="1901066"/>
                <a:ext cx="947668" cy="9476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016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0" name="圆角矩形 67">
                <a:extLst>
                  <a:ext uri="{FF2B5EF4-FFF2-40B4-BE49-F238E27FC236}">
                    <a16:creationId xmlns:a16="http://schemas.microsoft.com/office/drawing/2014/main" id="{9AF20931-05C8-47C1-B129-16BE6FB11A2F}"/>
                  </a:ext>
                </a:extLst>
              </p:cNvPr>
              <p:cNvSpPr/>
              <p:nvPr/>
            </p:nvSpPr>
            <p:spPr>
              <a:xfrm rot="2700000">
                <a:off x="2918202" y="2295926"/>
                <a:ext cx="1827603" cy="90243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55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1" name="椭圆 68">
                <a:extLst>
                  <a:ext uri="{FF2B5EF4-FFF2-40B4-BE49-F238E27FC236}">
                    <a16:creationId xmlns:a16="http://schemas.microsoft.com/office/drawing/2014/main" id="{AAAE4081-06A1-4724-ACD2-2E13E95EBAAF}"/>
                  </a:ext>
                </a:extLst>
              </p:cNvPr>
              <p:cNvSpPr/>
              <p:nvPr/>
            </p:nvSpPr>
            <p:spPr>
              <a:xfrm>
                <a:off x="3086100" y="1993900"/>
                <a:ext cx="762000" cy="762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165100" dist="76200" dir="2700000" sx="97000" sy="97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56" name="文本框 100">
              <a:extLst>
                <a:ext uri="{FF2B5EF4-FFF2-40B4-BE49-F238E27FC236}">
                  <a16:creationId xmlns:a16="http://schemas.microsoft.com/office/drawing/2014/main" id="{BD429FBC-D54C-4CA0-A4CB-4F8272CF2272}"/>
                </a:ext>
              </a:extLst>
            </p:cNvPr>
            <p:cNvSpPr txBox="1"/>
            <p:nvPr/>
          </p:nvSpPr>
          <p:spPr>
            <a:xfrm>
              <a:off x="8344684" y="4352339"/>
              <a:ext cx="685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rgbClr val="E87071"/>
                  </a:solidFill>
                  <a:latin typeface="Impact" panose="020B0806030902050204" pitchFamily="34" charset="0"/>
                  <a:ea typeface="微软雅黑" panose="020B0503020204020204" pitchFamily="34" charset="-122"/>
                </a:rPr>
                <a:t>1-2</a:t>
              </a:r>
              <a:endParaRPr lang="zh-CN" altLang="en-US" sz="2800" dirty="0">
                <a:solidFill>
                  <a:srgbClr val="E87071"/>
                </a:solidFill>
                <a:latin typeface="Impact" panose="020B0806030902050204" pitchFamily="34" charset="0"/>
                <a:ea typeface="微软雅黑" panose="020B0503020204020204" pitchFamily="34" charset="-122"/>
              </a:endParaRPr>
            </a:p>
          </p:txBody>
        </p:sp>
      </p:grpSp>
      <p:sp>
        <p:nvSpPr>
          <p:cNvPr id="63" name="任意多边形 51">
            <a:extLst>
              <a:ext uri="{FF2B5EF4-FFF2-40B4-BE49-F238E27FC236}">
                <a16:creationId xmlns:a16="http://schemas.microsoft.com/office/drawing/2014/main" id="{F5871313-75AD-4839-86C9-C774094BA4D4}"/>
              </a:ext>
            </a:extLst>
          </p:cNvPr>
          <p:cNvSpPr/>
          <p:nvPr/>
        </p:nvSpPr>
        <p:spPr>
          <a:xfrm flipH="1">
            <a:off x="6274630" y="4468374"/>
            <a:ext cx="1404000" cy="1656000"/>
          </a:xfrm>
          <a:custGeom>
            <a:avLst/>
            <a:gdLst>
              <a:gd name="connsiteX0" fmla="*/ 0 w 2089743"/>
              <a:gd name="connsiteY0" fmla="*/ 0 h 3098800"/>
              <a:gd name="connsiteX1" fmla="*/ 896251 w 2089743"/>
              <a:gd name="connsiteY1" fmla="*/ 0 h 3098800"/>
              <a:gd name="connsiteX2" fmla="*/ 1499804 w 2089743"/>
              <a:gd name="connsiteY2" fmla="*/ 603553 h 3098800"/>
              <a:gd name="connsiteX3" fmla="*/ 1499804 w 2089743"/>
              <a:gd name="connsiteY3" fmla="*/ 1424821 h 3098800"/>
              <a:gd name="connsiteX4" fmla="*/ 2089743 w 2089743"/>
              <a:gd name="connsiteY4" fmla="*/ 1424821 h 3098800"/>
              <a:gd name="connsiteX5" fmla="*/ 2089743 w 2089743"/>
              <a:gd name="connsiteY5" fmla="*/ 1667767 h 3098800"/>
              <a:gd name="connsiteX6" fmla="*/ 1499804 w 2089743"/>
              <a:gd name="connsiteY6" fmla="*/ 1667767 h 3098800"/>
              <a:gd name="connsiteX7" fmla="*/ 1499804 w 2089743"/>
              <a:gd name="connsiteY7" fmla="*/ 2495247 h 3098800"/>
              <a:gd name="connsiteX8" fmla="*/ 896251 w 2089743"/>
              <a:gd name="connsiteY8" fmla="*/ 3098800 h 3098800"/>
              <a:gd name="connsiteX9" fmla="*/ 0 w 2089743"/>
              <a:gd name="connsiteY9" fmla="*/ 3098800 h 3098800"/>
              <a:gd name="connsiteX10" fmla="*/ 0 w 2089743"/>
              <a:gd name="connsiteY10" fmla="*/ 2897517 h 3098800"/>
              <a:gd name="connsiteX11" fmla="*/ 779876 w 2089743"/>
              <a:gd name="connsiteY11" fmla="*/ 2897517 h 3098800"/>
              <a:gd name="connsiteX12" fmla="*/ 1287900 w 2089743"/>
              <a:gd name="connsiteY12" fmla="*/ 2389493 h 3098800"/>
              <a:gd name="connsiteX13" fmla="*/ 1287900 w 2089743"/>
              <a:gd name="connsiteY13" fmla="*/ 709307 h 3098800"/>
              <a:gd name="connsiteX14" fmla="*/ 779876 w 2089743"/>
              <a:gd name="connsiteY14" fmla="*/ 201283 h 3098800"/>
              <a:gd name="connsiteX15" fmla="*/ 0 w 2089743"/>
              <a:gd name="connsiteY15" fmla="*/ 201283 h 309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089743" h="3098800">
                <a:moveTo>
                  <a:pt x="0" y="0"/>
                </a:moveTo>
                <a:lnTo>
                  <a:pt x="896251" y="0"/>
                </a:lnTo>
                <a:cubicBezTo>
                  <a:pt x="1229584" y="0"/>
                  <a:pt x="1499804" y="270220"/>
                  <a:pt x="1499804" y="603553"/>
                </a:cubicBezTo>
                <a:lnTo>
                  <a:pt x="1499804" y="1424821"/>
                </a:lnTo>
                <a:lnTo>
                  <a:pt x="2089743" y="1424821"/>
                </a:lnTo>
                <a:lnTo>
                  <a:pt x="2089743" y="1667767"/>
                </a:lnTo>
                <a:lnTo>
                  <a:pt x="1499804" y="1667767"/>
                </a:lnTo>
                <a:lnTo>
                  <a:pt x="1499804" y="2495247"/>
                </a:lnTo>
                <a:cubicBezTo>
                  <a:pt x="1499804" y="2828580"/>
                  <a:pt x="1229584" y="3098800"/>
                  <a:pt x="896251" y="3098800"/>
                </a:cubicBezTo>
                <a:lnTo>
                  <a:pt x="0" y="3098800"/>
                </a:lnTo>
                <a:lnTo>
                  <a:pt x="0" y="2897517"/>
                </a:lnTo>
                <a:lnTo>
                  <a:pt x="779876" y="2897517"/>
                </a:lnTo>
                <a:cubicBezTo>
                  <a:pt x="1060450" y="2897517"/>
                  <a:pt x="1287900" y="2670067"/>
                  <a:pt x="1287900" y="2389493"/>
                </a:cubicBezTo>
                <a:lnTo>
                  <a:pt x="1287900" y="709307"/>
                </a:lnTo>
                <a:cubicBezTo>
                  <a:pt x="1287900" y="428733"/>
                  <a:pt x="1060450" y="201283"/>
                  <a:pt x="779876" y="201283"/>
                </a:cubicBezTo>
                <a:lnTo>
                  <a:pt x="0" y="201283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</a:endParaRPr>
          </a:p>
        </p:txBody>
      </p:sp>
      <p:grpSp>
        <p:nvGrpSpPr>
          <p:cNvPr id="64" name="群組 63">
            <a:extLst>
              <a:ext uri="{FF2B5EF4-FFF2-40B4-BE49-F238E27FC236}">
                <a16:creationId xmlns:a16="http://schemas.microsoft.com/office/drawing/2014/main" id="{13815ED4-464D-42AE-B782-9271FC8591E7}"/>
              </a:ext>
            </a:extLst>
          </p:cNvPr>
          <p:cNvGrpSpPr/>
          <p:nvPr/>
        </p:nvGrpSpPr>
        <p:grpSpPr>
          <a:xfrm>
            <a:off x="7928655" y="5632273"/>
            <a:ext cx="1076031" cy="683448"/>
            <a:chOff x="7928657" y="5632273"/>
            <a:chExt cx="2086801" cy="984922"/>
          </a:xfrm>
        </p:grpSpPr>
        <p:sp>
          <p:nvSpPr>
            <p:cNvPr id="67" name="圆角矩形 81">
              <a:extLst>
                <a:ext uri="{FF2B5EF4-FFF2-40B4-BE49-F238E27FC236}">
                  <a16:creationId xmlns:a16="http://schemas.microsoft.com/office/drawing/2014/main" id="{14FD5D43-CDD7-4664-97F0-5B22BD68DA01}"/>
                </a:ext>
              </a:extLst>
            </p:cNvPr>
            <p:cNvSpPr/>
            <p:nvPr/>
          </p:nvSpPr>
          <p:spPr>
            <a:xfrm>
              <a:off x="7928657" y="5632273"/>
              <a:ext cx="2086801" cy="984922"/>
            </a:xfrm>
            <a:prstGeom prst="roundRect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8" name="文本框 83">
              <a:extLst>
                <a:ext uri="{FF2B5EF4-FFF2-40B4-BE49-F238E27FC236}">
                  <a16:creationId xmlns:a16="http://schemas.microsoft.com/office/drawing/2014/main" id="{2CAF6220-840A-47EA-91BD-B3A3CA0B4828}"/>
                </a:ext>
              </a:extLst>
            </p:cNvPr>
            <p:cNvSpPr txBox="1"/>
            <p:nvPr/>
          </p:nvSpPr>
          <p:spPr>
            <a:xfrm>
              <a:off x="8033467" y="5958270"/>
              <a:ext cx="1923123" cy="5322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b="1" dirty="0">
                  <a:solidFill>
                    <a:srgbClr val="0070C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不告白</a:t>
              </a:r>
              <a:endParaRPr lang="zh-CN" altLang="en-US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72" name="群組 71">
            <a:extLst>
              <a:ext uri="{FF2B5EF4-FFF2-40B4-BE49-F238E27FC236}">
                <a16:creationId xmlns:a16="http://schemas.microsoft.com/office/drawing/2014/main" id="{73B59C10-8B50-4279-9AFC-24FD6F83E034}"/>
              </a:ext>
            </a:extLst>
          </p:cNvPr>
          <p:cNvGrpSpPr/>
          <p:nvPr/>
        </p:nvGrpSpPr>
        <p:grpSpPr>
          <a:xfrm>
            <a:off x="7899328" y="4313280"/>
            <a:ext cx="1083144" cy="656027"/>
            <a:chOff x="7888562" y="4313280"/>
            <a:chExt cx="2108935" cy="984922"/>
          </a:xfrm>
        </p:grpSpPr>
        <p:sp>
          <p:nvSpPr>
            <p:cNvPr id="74" name="圆角矩形 74">
              <a:extLst>
                <a:ext uri="{FF2B5EF4-FFF2-40B4-BE49-F238E27FC236}">
                  <a16:creationId xmlns:a16="http://schemas.microsoft.com/office/drawing/2014/main" id="{41D552AB-9735-4D4B-8927-75A070C1363E}"/>
                </a:ext>
              </a:extLst>
            </p:cNvPr>
            <p:cNvSpPr/>
            <p:nvPr/>
          </p:nvSpPr>
          <p:spPr>
            <a:xfrm>
              <a:off x="7910696" y="4313280"/>
              <a:ext cx="2086801" cy="984922"/>
            </a:xfrm>
            <a:prstGeom prst="roundRect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5" name="文本框 76">
              <a:extLst>
                <a:ext uri="{FF2B5EF4-FFF2-40B4-BE49-F238E27FC236}">
                  <a16:creationId xmlns:a16="http://schemas.microsoft.com/office/drawing/2014/main" id="{FB809965-4B90-460D-9DCB-386C589D318C}"/>
                </a:ext>
              </a:extLst>
            </p:cNvPr>
            <p:cNvSpPr txBox="1"/>
            <p:nvPr/>
          </p:nvSpPr>
          <p:spPr>
            <a:xfrm>
              <a:off x="7888562" y="4571487"/>
              <a:ext cx="1923122" cy="5544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b="1" dirty="0">
                  <a:solidFill>
                    <a:srgbClr val="0070C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告白</a:t>
              </a:r>
              <a:endParaRPr lang="zh-CN" altLang="en-US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76" name="组合 22">
            <a:extLst>
              <a:ext uri="{FF2B5EF4-FFF2-40B4-BE49-F238E27FC236}">
                <a16:creationId xmlns:a16="http://schemas.microsoft.com/office/drawing/2014/main" id="{B3C4BEC5-329A-40F4-8670-9F6DD592AD54}"/>
              </a:ext>
            </a:extLst>
          </p:cNvPr>
          <p:cNvGrpSpPr/>
          <p:nvPr/>
        </p:nvGrpSpPr>
        <p:grpSpPr>
          <a:xfrm>
            <a:off x="7106209" y="1339737"/>
            <a:ext cx="1266206" cy="1862902"/>
            <a:chOff x="8282297" y="1684749"/>
            <a:chExt cx="1266206" cy="1862902"/>
          </a:xfrm>
        </p:grpSpPr>
        <p:grpSp>
          <p:nvGrpSpPr>
            <p:cNvPr id="77" name="组合 59">
              <a:extLst>
                <a:ext uri="{FF2B5EF4-FFF2-40B4-BE49-F238E27FC236}">
                  <a16:creationId xmlns:a16="http://schemas.microsoft.com/office/drawing/2014/main" id="{147E92DA-0F4E-476B-81D9-7376A149D658}"/>
                </a:ext>
              </a:extLst>
            </p:cNvPr>
            <p:cNvGrpSpPr/>
            <p:nvPr/>
          </p:nvGrpSpPr>
          <p:grpSpPr>
            <a:xfrm>
              <a:off x="8282297" y="1684749"/>
              <a:ext cx="1266206" cy="1862902"/>
              <a:chOff x="2993266" y="1723328"/>
              <a:chExt cx="1411736" cy="2077014"/>
            </a:xfrm>
          </p:grpSpPr>
          <p:sp>
            <p:nvSpPr>
              <p:cNvPr id="80" name="圆角矩形 60">
                <a:extLst>
                  <a:ext uri="{FF2B5EF4-FFF2-40B4-BE49-F238E27FC236}">
                    <a16:creationId xmlns:a16="http://schemas.microsoft.com/office/drawing/2014/main" id="{8F45736D-573A-4E9D-A536-E4F31781D6B1}"/>
                  </a:ext>
                </a:extLst>
              </p:cNvPr>
              <p:cNvSpPr/>
              <p:nvPr/>
            </p:nvSpPr>
            <p:spPr>
              <a:xfrm rot="2700000">
                <a:off x="2800568" y="2195908"/>
                <a:ext cx="2077014" cy="113185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69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81" name="椭圆 61">
                <a:extLst>
                  <a:ext uri="{FF2B5EF4-FFF2-40B4-BE49-F238E27FC236}">
                    <a16:creationId xmlns:a16="http://schemas.microsoft.com/office/drawing/2014/main" id="{D650CBBC-198B-4F8F-8849-9AC3930501CC}"/>
                  </a:ext>
                </a:extLst>
              </p:cNvPr>
              <p:cNvSpPr/>
              <p:nvPr/>
            </p:nvSpPr>
            <p:spPr>
              <a:xfrm>
                <a:off x="2993266" y="1901066"/>
                <a:ext cx="947668" cy="9476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016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2" name="圆角矩形 62">
                <a:extLst>
                  <a:ext uri="{FF2B5EF4-FFF2-40B4-BE49-F238E27FC236}">
                    <a16:creationId xmlns:a16="http://schemas.microsoft.com/office/drawing/2014/main" id="{331B0935-6EAA-4E22-9EB5-9B4AFF00BDAC}"/>
                  </a:ext>
                </a:extLst>
              </p:cNvPr>
              <p:cNvSpPr/>
              <p:nvPr/>
            </p:nvSpPr>
            <p:spPr>
              <a:xfrm rot="2700000">
                <a:off x="2918202" y="2295926"/>
                <a:ext cx="1827603" cy="90243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55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83" name="椭圆 63">
                <a:extLst>
                  <a:ext uri="{FF2B5EF4-FFF2-40B4-BE49-F238E27FC236}">
                    <a16:creationId xmlns:a16="http://schemas.microsoft.com/office/drawing/2014/main" id="{0C10F633-CED1-477D-A4DB-4E488DC31790}"/>
                  </a:ext>
                </a:extLst>
              </p:cNvPr>
              <p:cNvSpPr/>
              <p:nvPr/>
            </p:nvSpPr>
            <p:spPr>
              <a:xfrm>
                <a:off x="3086100" y="1993900"/>
                <a:ext cx="762000" cy="762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165100" dist="76200" dir="2700000" sx="97000" sy="97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79" name="文本框 97">
              <a:extLst>
                <a:ext uri="{FF2B5EF4-FFF2-40B4-BE49-F238E27FC236}">
                  <a16:creationId xmlns:a16="http://schemas.microsoft.com/office/drawing/2014/main" id="{845CC5B4-1537-45D3-B6FA-A105D883038C}"/>
                </a:ext>
              </a:extLst>
            </p:cNvPr>
            <p:cNvSpPr txBox="1"/>
            <p:nvPr/>
          </p:nvSpPr>
          <p:spPr>
            <a:xfrm>
              <a:off x="8344684" y="2016517"/>
              <a:ext cx="685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rgbClr val="E87071"/>
                  </a:solidFill>
                  <a:latin typeface="Impact" panose="020B0806030902050204" pitchFamily="34" charset="0"/>
                  <a:ea typeface="微软雅黑" panose="020B0503020204020204" pitchFamily="34" charset="-122"/>
                </a:rPr>
                <a:t>1-1</a:t>
              </a:r>
              <a:endParaRPr lang="zh-CN" altLang="en-US" sz="2800" dirty="0">
                <a:solidFill>
                  <a:srgbClr val="E87071"/>
                </a:solidFill>
                <a:latin typeface="Impact" panose="020B080603090205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84" name="组合 22">
            <a:extLst>
              <a:ext uri="{FF2B5EF4-FFF2-40B4-BE49-F238E27FC236}">
                <a16:creationId xmlns:a16="http://schemas.microsoft.com/office/drawing/2014/main" id="{4C1C536C-DAA2-4491-A7C7-CCDCC45E0F9E}"/>
              </a:ext>
            </a:extLst>
          </p:cNvPr>
          <p:cNvGrpSpPr/>
          <p:nvPr/>
        </p:nvGrpSpPr>
        <p:grpSpPr>
          <a:xfrm>
            <a:off x="7137898" y="4070047"/>
            <a:ext cx="1266206" cy="1862902"/>
            <a:chOff x="8282297" y="1684749"/>
            <a:chExt cx="1266206" cy="1862902"/>
          </a:xfrm>
        </p:grpSpPr>
        <p:grpSp>
          <p:nvGrpSpPr>
            <p:cNvPr id="85" name="组合 59">
              <a:extLst>
                <a:ext uri="{FF2B5EF4-FFF2-40B4-BE49-F238E27FC236}">
                  <a16:creationId xmlns:a16="http://schemas.microsoft.com/office/drawing/2014/main" id="{1EC9B718-1DC4-4247-BDC4-1A9CCFFD7522}"/>
                </a:ext>
              </a:extLst>
            </p:cNvPr>
            <p:cNvGrpSpPr/>
            <p:nvPr/>
          </p:nvGrpSpPr>
          <p:grpSpPr>
            <a:xfrm>
              <a:off x="8282297" y="1684749"/>
              <a:ext cx="1266206" cy="1862902"/>
              <a:chOff x="2993266" y="1723328"/>
              <a:chExt cx="1411736" cy="2077014"/>
            </a:xfrm>
          </p:grpSpPr>
          <p:sp>
            <p:nvSpPr>
              <p:cNvPr id="87" name="圆角矩形 60">
                <a:extLst>
                  <a:ext uri="{FF2B5EF4-FFF2-40B4-BE49-F238E27FC236}">
                    <a16:creationId xmlns:a16="http://schemas.microsoft.com/office/drawing/2014/main" id="{3DE14221-B676-4BCA-9CBE-B3C3F5936511}"/>
                  </a:ext>
                </a:extLst>
              </p:cNvPr>
              <p:cNvSpPr/>
              <p:nvPr/>
            </p:nvSpPr>
            <p:spPr>
              <a:xfrm rot="2700000">
                <a:off x="2800568" y="2195908"/>
                <a:ext cx="2077014" cy="113185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69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88" name="椭圆 61">
                <a:extLst>
                  <a:ext uri="{FF2B5EF4-FFF2-40B4-BE49-F238E27FC236}">
                    <a16:creationId xmlns:a16="http://schemas.microsoft.com/office/drawing/2014/main" id="{FDBA92A9-7A73-4368-A20B-B52EE932D8A8}"/>
                  </a:ext>
                </a:extLst>
              </p:cNvPr>
              <p:cNvSpPr/>
              <p:nvPr/>
            </p:nvSpPr>
            <p:spPr>
              <a:xfrm>
                <a:off x="2993266" y="1901066"/>
                <a:ext cx="947668" cy="9476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016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2" name="圆角矩形 62">
                <a:extLst>
                  <a:ext uri="{FF2B5EF4-FFF2-40B4-BE49-F238E27FC236}">
                    <a16:creationId xmlns:a16="http://schemas.microsoft.com/office/drawing/2014/main" id="{FE8CEBDD-E35A-48FC-AAC9-A86710165827}"/>
                  </a:ext>
                </a:extLst>
              </p:cNvPr>
              <p:cNvSpPr/>
              <p:nvPr/>
            </p:nvSpPr>
            <p:spPr>
              <a:xfrm rot="2700000">
                <a:off x="2918202" y="2295926"/>
                <a:ext cx="1827603" cy="90243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55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93" name="椭圆 63">
                <a:extLst>
                  <a:ext uri="{FF2B5EF4-FFF2-40B4-BE49-F238E27FC236}">
                    <a16:creationId xmlns:a16="http://schemas.microsoft.com/office/drawing/2014/main" id="{A647071E-F485-4DDA-A22C-15D74743E36E}"/>
                  </a:ext>
                </a:extLst>
              </p:cNvPr>
              <p:cNvSpPr/>
              <p:nvPr/>
            </p:nvSpPr>
            <p:spPr>
              <a:xfrm>
                <a:off x="3086100" y="1993900"/>
                <a:ext cx="762000" cy="762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165100" dist="76200" dir="2700000" sx="97000" sy="97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86" name="文本框 97">
              <a:extLst>
                <a:ext uri="{FF2B5EF4-FFF2-40B4-BE49-F238E27FC236}">
                  <a16:creationId xmlns:a16="http://schemas.microsoft.com/office/drawing/2014/main" id="{FB015CFF-9BD4-4ABC-9AD3-3E5D180F7BE1}"/>
                </a:ext>
              </a:extLst>
            </p:cNvPr>
            <p:cNvSpPr txBox="1"/>
            <p:nvPr/>
          </p:nvSpPr>
          <p:spPr>
            <a:xfrm>
              <a:off x="8344684" y="2016517"/>
              <a:ext cx="685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rgbClr val="0070C0"/>
                  </a:solidFill>
                  <a:latin typeface="Impact" panose="020B0806030902050204" pitchFamily="34" charset="0"/>
                </a:rPr>
                <a:t>2-1</a:t>
              </a:r>
              <a:endParaRPr lang="zh-CN" altLang="en-US" sz="2800" dirty="0">
                <a:solidFill>
                  <a:srgbClr val="0070C0"/>
                </a:solidFill>
                <a:latin typeface="Impact" panose="020B0806030902050204" pitchFamily="34" charset="0"/>
              </a:endParaRPr>
            </a:p>
          </p:txBody>
        </p:sp>
      </p:grpSp>
      <p:pic>
        <p:nvPicPr>
          <p:cNvPr id="94" name="圖片 93">
            <a:extLst>
              <a:ext uri="{FF2B5EF4-FFF2-40B4-BE49-F238E27FC236}">
                <a16:creationId xmlns:a16="http://schemas.microsoft.com/office/drawing/2014/main" id="{5DEC70E7-EEEB-4734-BE59-E84FACED7DA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4586" y="1415731"/>
            <a:ext cx="840549" cy="840549"/>
          </a:xfrm>
          <a:prstGeom prst="rect">
            <a:avLst/>
          </a:prstGeom>
        </p:spPr>
      </p:pic>
      <p:pic>
        <p:nvPicPr>
          <p:cNvPr id="95" name="圖片 94">
            <a:extLst>
              <a:ext uri="{FF2B5EF4-FFF2-40B4-BE49-F238E27FC236}">
                <a16:creationId xmlns:a16="http://schemas.microsoft.com/office/drawing/2014/main" id="{B1737C3D-000D-478C-A884-07ABCC9FE97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7378" y="5797149"/>
            <a:ext cx="500132" cy="861338"/>
          </a:xfrm>
          <a:prstGeom prst="rect">
            <a:avLst/>
          </a:prstGeom>
        </p:spPr>
      </p:pic>
      <p:pic>
        <p:nvPicPr>
          <p:cNvPr id="96" name="圖片 95">
            <a:extLst>
              <a:ext uri="{FF2B5EF4-FFF2-40B4-BE49-F238E27FC236}">
                <a16:creationId xmlns:a16="http://schemas.microsoft.com/office/drawing/2014/main" id="{EAAD1DF3-D041-4F8C-8C5D-B56417EB334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608" y="2298923"/>
            <a:ext cx="453720" cy="781407"/>
          </a:xfrm>
          <a:prstGeom prst="rect">
            <a:avLst/>
          </a:prstGeom>
        </p:spPr>
      </p:pic>
      <p:sp>
        <p:nvSpPr>
          <p:cNvPr id="97" name="箭號: 向右 96">
            <a:extLst>
              <a:ext uri="{FF2B5EF4-FFF2-40B4-BE49-F238E27FC236}">
                <a16:creationId xmlns:a16="http://schemas.microsoft.com/office/drawing/2014/main" id="{F651D732-A47E-43CC-82AF-9CE078479820}"/>
              </a:ext>
            </a:extLst>
          </p:cNvPr>
          <p:cNvSpPr/>
          <p:nvPr/>
        </p:nvSpPr>
        <p:spPr>
          <a:xfrm>
            <a:off x="8925572" y="1798165"/>
            <a:ext cx="918063" cy="289396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98" name="圖片 97">
            <a:extLst>
              <a:ext uri="{FF2B5EF4-FFF2-40B4-BE49-F238E27FC236}">
                <a16:creationId xmlns:a16="http://schemas.microsoft.com/office/drawing/2014/main" id="{EFA1C02C-7969-4EBC-8C42-1265A876FC5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2713" y="870286"/>
            <a:ext cx="1149734" cy="1626317"/>
          </a:xfrm>
          <a:prstGeom prst="rect">
            <a:avLst/>
          </a:prstGeom>
        </p:spPr>
      </p:pic>
      <p:sp>
        <p:nvSpPr>
          <p:cNvPr id="99" name="箭號: 向右 98">
            <a:extLst>
              <a:ext uri="{FF2B5EF4-FFF2-40B4-BE49-F238E27FC236}">
                <a16:creationId xmlns:a16="http://schemas.microsoft.com/office/drawing/2014/main" id="{28B9CFF1-0C3A-49E0-8A9F-58686B2DB63D}"/>
              </a:ext>
            </a:extLst>
          </p:cNvPr>
          <p:cNvSpPr/>
          <p:nvPr/>
        </p:nvSpPr>
        <p:spPr>
          <a:xfrm>
            <a:off x="8968764" y="3082076"/>
            <a:ext cx="914824" cy="289396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0" name="圖片 99">
            <a:extLst>
              <a:ext uri="{FF2B5EF4-FFF2-40B4-BE49-F238E27FC236}">
                <a16:creationId xmlns:a16="http://schemas.microsoft.com/office/drawing/2014/main" id="{36EEC2EE-BACC-4A62-8730-88925029A32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952890" y="2651999"/>
            <a:ext cx="793658" cy="1074853"/>
          </a:xfrm>
          <a:prstGeom prst="rect">
            <a:avLst/>
          </a:prstGeom>
        </p:spPr>
      </p:pic>
      <p:sp>
        <p:nvSpPr>
          <p:cNvPr id="101" name="箭號: 向右 100">
            <a:extLst>
              <a:ext uri="{FF2B5EF4-FFF2-40B4-BE49-F238E27FC236}">
                <a16:creationId xmlns:a16="http://schemas.microsoft.com/office/drawing/2014/main" id="{5595793A-B929-43AA-9111-6EEEEDE2AA74}"/>
              </a:ext>
            </a:extLst>
          </p:cNvPr>
          <p:cNvSpPr/>
          <p:nvPr/>
        </p:nvSpPr>
        <p:spPr>
          <a:xfrm>
            <a:off x="8983559" y="4462372"/>
            <a:ext cx="900029" cy="289396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2" name="箭號: 向右 101">
            <a:extLst>
              <a:ext uri="{FF2B5EF4-FFF2-40B4-BE49-F238E27FC236}">
                <a16:creationId xmlns:a16="http://schemas.microsoft.com/office/drawing/2014/main" id="{5FAF5910-EBD7-4EDB-ABA7-B7EA8E3CC29E}"/>
              </a:ext>
            </a:extLst>
          </p:cNvPr>
          <p:cNvSpPr/>
          <p:nvPr/>
        </p:nvSpPr>
        <p:spPr>
          <a:xfrm>
            <a:off x="9001657" y="5818445"/>
            <a:ext cx="881932" cy="289396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3" name="圖片 102">
            <a:extLst>
              <a:ext uri="{FF2B5EF4-FFF2-40B4-BE49-F238E27FC236}">
                <a16:creationId xmlns:a16="http://schemas.microsoft.com/office/drawing/2014/main" id="{E69B38AF-9F63-4A71-A9F6-C4B58EB9E50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061779" y="5461982"/>
            <a:ext cx="678728" cy="919203"/>
          </a:xfrm>
          <a:prstGeom prst="rect">
            <a:avLst/>
          </a:prstGeom>
        </p:spPr>
      </p:pic>
      <p:pic>
        <p:nvPicPr>
          <p:cNvPr id="104" name="圖片 103">
            <a:extLst>
              <a:ext uri="{FF2B5EF4-FFF2-40B4-BE49-F238E27FC236}">
                <a16:creationId xmlns:a16="http://schemas.microsoft.com/office/drawing/2014/main" id="{BE558EFE-DAF2-4790-BF5D-4CD5FA8C682A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4573" y="4066947"/>
            <a:ext cx="785760" cy="1047026"/>
          </a:xfrm>
          <a:prstGeom prst="rect">
            <a:avLst/>
          </a:prstGeom>
        </p:spPr>
      </p:pic>
      <p:sp>
        <p:nvSpPr>
          <p:cNvPr id="105" name="Freeform 5">
            <a:extLst>
              <a:ext uri="{FF2B5EF4-FFF2-40B4-BE49-F238E27FC236}">
                <a16:creationId xmlns:a16="http://schemas.microsoft.com/office/drawing/2014/main" id="{2685A9F9-6E3A-4E7C-95B0-795468D1412E}"/>
              </a:ext>
            </a:extLst>
          </p:cNvPr>
          <p:cNvSpPr>
            <a:spLocks/>
          </p:cNvSpPr>
          <p:nvPr/>
        </p:nvSpPr>
        <p:spPr bwMode="auto">
          <a:xfrm rot="10800000">
            <a:off x="11084024" y="1549446"/>
            <a:ext cx="819955" cy="726710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73000">
                <a:srgbClr val="ECECEC"/>
              </a:gs>
              <a:gs pos="100000">
                <a:srgbClr val="D9D9D9"/>
              </a:gs>
            </a:gsLst>
            <a:lin ang="2700000" scaled="1"/>
            <a:tileRect/>
          </a:gradFill>
          <a:ln w="19050">
            <a:gradFill flip="none" rotWithShape="1">
              <a:gsLst>
                <a:gs pos="29000">
                  <a:srgbClr val="E0E0E0"/>
                </a:gs>
                <a:gs pos="0">
                  <a:srgbClr val="999999"/>
                </a:gs>
                <a:gs pos="83000">
                  <a:schemeClr val="bg1"/>
                </a:gs>
              </a:gsLst>
              <a:lin ang="2700000" scaled="1"/>
              <a:tileRect/>
            </a:gradFill>
          </a:ln>
          <a:effectLst>
            <a:outerShdw blurRad="127000" dist="50800" dir="2700000" algn="tl" rotWithShape="0">
              <a:prstClr val="black">
                <a:alpha val="32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sp>
        <p:nvSpPr>
          <p:cNvPr id="106" name="矩形 105">
            <a:extLst>
              <a:ext uri="{FF2B5EF4-FFF2-40B4-BE49-F238E27FC236}">
                <a16:creationId xmlns:a16="http://schemas.microsoft.com/office/drawing/2014/main" id="{EFDB843D-B50F-405A-827C-03BD34D285E9}"/>
              </a:ext>
            </a:extLst>
          </p:cNvPr>
          <p:cNvSpPr/>
          <p:nvPr/>
        </p:nvSpPr>
        <p:spPr>
          <a:xfrm>
            <a:off x="11165243" y="1512841"/>
            <a:ext cx="68480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zh-TW" kern="0" spc="150" dirty="0">
                <a:solidFill>
                  <a:srgbClr val="7030A0"/>
                </a:solidFill>
                <a:ea typeface="標楷體" panose="03000509000000000000" pitchFamily="65" charset="-120"/>
                <a:cs typeface="Times New Roman" panose="02020603050405020304" pitchFamily="18" charset="0"/>
              </a:rPr>
              <a:t>Ｔ</a:t>
            </a:r>
            <a:endParaRPr lang="en-US" altLang="zh-TW" kern="0" spc="150" dirty="0">
              <a:solidFill>
                <a:srgbClr val="7030A0"/>
              </a:solidFill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algn="ctr"/>
            <a:r>
              <a:rPr lang="zh-TW" altLang="zh-TW" kern="0" spc="150" dirty="0">
                <a:solidFill>
                  <a:srgbClr val="7030A0"/>
                </a:solidFill>
                <a:ea typeface="標楷體" panose="03000509000000000000" pitchFamily="65" charset="-120"/>
                <a:cs typeface="Times New Roman" panose="02020603050405020304" pitchFamily="18" charset="0"/>
              </a:rPr>
              <a:t>玩咖</a:t>
            </a:r>
            <a:endParaRPr lang="zh-TW" altLang="en-US" dirty="0"/>
          </a:p>
        </p:txBody>
      </p:sp>
      <p:sp>
        <p:nvSpPr>
          <p:cNvPr id="107" name="心形 106">
            <a:extLst>
              <a:ext uri="{FF2B5EF4-FFF2-40B4-BE49-F238E27FC236}">
                <a16:creationId xmlns:a16="http://schemas.microsoft.com/office/drawing/2014/main" id="{6C8AE9DA-C9C9-4C10-AE27-02DEEE71FCF5}"/>
              </a:ext>
            </a:extLst>
          </p:cNvPr>
          <p:cNvSpPr/>
          <p:nvPr/>
        </p:nvSpPr>
        <p:spPr>
          <a:xfrm>
            <a:off x="8195031" y="2533006"/>
            <a:ext cx="540092" cy="525053"/>
          </a:xfrm>
          <a:prstGeom prst="heart">
            <a:avLst/>
          </a:prstGeom>
          <a:noFill/>
          <a:ln>
            <a:prstDash val="sysDash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8" name="心形 107">
            <a:extLst>
              <a:ext uri="{FF2B5EF4-FFF2-40B4-BE49-F238E27FC236}">
                <a16:creationId xmlns:a16="http://schemas.microsoft.com/office/drawing/2014/main" id="{F08F0818-756D-4E0C-A110-A25AA8BAF3E3}"/>
              </a:ext>
            </a:extLst>
          </p:cNvPr>
          <p:cNvSpPr/>
          <p:nvPr/>
        </p:nvSpPr>
        <p:spPr>
          <a:xfrm>
            <a:off x="8090449" y="1083595"/>
            <a:ext cx="540092" cy="525053"/>
          </a:xfrm>
          <a:prstGeom prst="heart">
            <a:avLst/>
          </a:prstGeom>
          <a:solidFill>
            <a:srgbClr val="C00000"/>
          </a:solidFill>
          <a:ln>
            <a:noFill/>
            <a:prstDash val="solid"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9" name="心形 108">
            <a:extLst>
              <a:ext uri="{FF2B5EF4-FFF2-40B4-BE49-F238E27FC236}">
                <a16:creationId xmlns:a16="http://schemas.microsoft.com/office/drawing/2014/main" id="{10352014-9BAF-41FC-9261-C8D073881685}"/>
              </a:ext>
            </a:extLst>
          </p:cNvPr>
          <p:cNvSpPr/>
          <p:nvPr/>
        </p:nvSpPr>
        <p:spPr>
          <a:xfrm>
            <a:off x="8172381" y="5396531"/>
            <a:ext cx="540092" cy="525053"/>
          </a:xfrm>
          <a:prstGeom prst="heart">
            <a:avLst/>
          </a:prstGeom>
          <a:noFill/>
          <a:ln>
            <a:solidFill>
              <a:srgbClr val="002060"/>
            </a:solidFill>
            <a:prstDash val="sysDash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0" name="心形 109">
            <a:extLst>
              <a:ext uri="{FF2B5EF4-FFF2-40B4-BE49-F238E27FC236}">
                <a16:creationId xmlns:a16="http://schemas.microsoft.com/office/drawing/2014/main" id="{01FA728F-6ED7-4E0F-B120-F9920BD2FD6F}"/>
              </a:ext>
            </a:extLst>
          </p:cNvPr>
          <p:cNvSpPr/>
          <p:nvPr/>
        </p:nvSpPr>
        <p:spPr>
          <a:xfrm>
            <a:off x="8067799" y="3947120"/>
            <a:ext cx="540092" cy="525053"/>
          </a:xfrm>
          <a:prstGeom prst="heart">
            <a:avLst/>
          </a:prstGeom>
          <a:solidFill>
            <a:srgbClr val="0070C0"/>
          </a:solidFill>
          <a:ln>
            <a:noFill/>
            <a:prstDash val="solid"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1" name="Freeform 5">
            <a:extLst>
              <a:ext uri="{FF2B5EF4-FFF2-40B4-BE49-F238E27FC236}">
                <a16:creationId xmlns:a16="http://schemas.microsoft.com/office/drawing/2014/main" id="{B06CF121-B003-4470-B394-E7D5006A8D0B}"/>
              </a:ext>
            </a:extLst>
          </p:cNvPr>
          <p:cNvSpPr>
            <a:spLocks/>
          </p:cNvSpPr>
          <p:nvPr/>
        </p:nvSpPr>
        <p:spPr bwMode="auto">
          <a:xfrm rot="10800000">
            <a:off x="11095131" y="2909004"/>
            <a:ext cx="819955" cy="726710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73000">
                <a:srgbClr val="ECECEC"/>
              </a:gs>
              <a:gs pos="100000">
                <a:srgbClr val="D9D9D9"/>
              </a:gs>
            </a:gsLst>
            <a:lin ang="2700000" scaled="1"/>
            <a:tileRect/>
          </a:gradFill>
          <a:ln w="19050">
            <a:gradFill flip="none" rotWithShape="1">
              <a:gsLst>
                <a:gs pos="29000">
                  <a:srgbClr val="E0E0E0"/>
                </a:gs>
                <a:gs pos="0">
                  <a:srgbClr val="999999"/>
                </a:gs>
                <a:gs pos="83000">
                  <a:schemeClr val="bg1"/>
                </a:gs>
              </a:gsLst>
              <a:lin ang="2700000" scaled="1"/>
              <a:tileRect/>
            </a:gradFill>
          </a:ln>
          <a:effectLst>
            <a:outerShdw blurRad="127000" dist="50800" dir="2700000" algn="tl" rotWithShape="0">
              <a:prstClr val="black">
                <a:alpha val="32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sp>
        <p:nvSpPr>
          <p:cNvPr id="112" name="矩形 111">
            <a:extLst>
              <a:ext uri="{FF2B5EF4-FFF2-40B4-BE49-F238E27FC236}">
                <a16:creationId xmlns:a16="http://schemas.microsoft.com/office/drawing/2014/main" id="{AB920992-BA76-4404-A1E7-DDAAEE26BB0F}"/>
              </a:ext>
            </a:extLst>
          </p:cNvPr>
          <p:cNvSpPr/>
          <p:nvPr/>
        </p:nvSpPr>
        <p:spPr>
          <a:xfrm>
            <a:off x="11180268" y="3123729"/>
            <a:ext cx="81254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zh-TW" dirty="0">
                <a:solidFill>
                  <a:srgbClr val="00AF9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Ｐ</a:t>
            </a:r>
            <a:r>
              <a:rPr lang="en-US" altLang="zh-TW" dirty="0">
                <a:solidFill>
                  <a:srgbClr val="00AF9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=0</a:t>
            </a:r>
            <a:endParaRPr lang="zh-TW" altLang="en-US" dirty="0">
              <a:solidFill>
                <a:srgbClr val="00AF92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13" name="Freeform 5">
            <a:extLst>
              <a:ext uri="{FF2B5EF4-FFF2-40B4-BE49-F238E27FC236}">
                <a16:creationId xmlns:a16="http://schemas.microsoft.com/office/drawing/2014/main" id="{F055CF3E-77B4-4126-8138-B1451D454899}"/>
              </a:ext>
            </a:extLst>
          </p:cNvPr>
          <p:cNvSpPr>
            <a:spLocks/>
          </p:cNvSpPr>
          <p:nvPr/>
        </p:nvSpPr>
        <p:spPr bwMode="auto">
          <a:xfrm rot="10800000">
            <a:off x="11009571" y="4095090"/>
            <a:ext cx="819955" cy="726710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73000">
                <a:srgbClr val="ECECEC"/>
              </a:gs>
              <a:gs pos="100000">
                <a:srgbClr val="D9D9D9"/>
              </a:gs>
            </a:gsLst>
            <a:lin ang="2700000" scaled="1"/>
            <a:tileRect/>
          </a:gradFill>
          <a:ln w="19050">
            <a:gradFill flip="none" rotWithShape="1">
              <a:gsLst>
                <a:gs pos="29000">
                  <a:srgbClr val="E0E0E0"/>
                </a:gs>
                <a:gs pos="0">
                  <a:srgbClr val="999999"/>
                </a:gs>
                <a:gs pos="83000">
                  <a:schemeClr val="bg1"/>
                </a:gs>
              </a:gsLst>
              <a:lin ang="2700000" scaled="1"/>
              <a:tileRect/>
            </a:gradFill>
          </a:ln>
          <a:effectLst>
            <a:outerShdw blurRad="127000" dist="50800" dir="2700000" algn="tl" rotWithShape="0">
              <a:prstClr val="black">
                <a:alpha val="32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sp>
        <p:nvSpPr>
          <p:cNvPr id="114" name="矩形 113">
            <a:extLst>
              <a:ext uri="{FF2B5EF4-FFF2-40B4-BE49-F238E27FC236}">
                <a16:creationId xmlns:a16="http://schemas.microsoft.com/office/drawing/2014/main" id="{7D66ED0C-66E4-4AFD-92A3-FE607FA23C88}"/>
              </a:ext>
            </a:extLst>
          </p:cNvPr>
          <p:cNvSpPr/>
          <p:nvPr/>
        </p:nvSpPr>
        <p:spPr>
          <a:xfrm>
            <a:off x="11090790" y="4058485"/>
            <a:ext cx="68480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zh-TW" kern="0" spc="150" dirty="0">
                <a:solidFill>
                  <a:srgbClr val="7030A0"/>
                </a:solidFill>
                <a:ea typeface="標楷體" panose="03000509000000000000" pitchFamily="65" charset="-120"/>
                <a:cs typeface="Times New Roman" panose="02020603050405020304" pitchFamily="18" charset="0"/>
              </a:rPr>
              <a:t>Ｔ</a:t>
            </a:r>
            <a:endParaRPr lang="en-US" altLang="zh-TW" kern="0" spc="150" dirty="0">
              <a:solidFill>
                <a:srgbClr val="7030A0"/>
              </a:solidFill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algn="ctr"/>
            <a:r>
              <a:rPr lang="zh-TW" altLang="zh-TW" kern="0" spc="150" dirty="0">
                <a:solidFill>
                  <a:srgbClr val="7030A0"/>
                </a:solidFill>
                <a:ea typeface="標楷體" panose="03000509000000000000" pitchFamily="65" charset="-120"/>
                <a:cs typeface="Times New Roman" panose="02020603050405020304" pitchFamily="18" charset="0"/>
              </a:rPr>
              <a:t>玩咖</a:t>
            </a:r>
            <a:endParaRPr lang="zh-TW" altLang="en-US" dirty="0"/>
          </a:p>
        </p:txBody>
      </p:sp>
      <p:sp>
        <p:nvSpPr>
          <p:cNvPr id="115" name="Freeform 5">
            <a:extLst>
              <a:ext uri="{FF2B5EF4-FFF2-40B4-BE49-F238E27FC236}">
                <a16:creationId xmlns:a16="http://schemas.microsoft.com/office/drawing/2014/main" id="{A81BCA51-CFD3-45D9-A2B3-5779D68EAABB}"/>
              </a:ext>
            </a:extLst>
          </p:cNvPr>
          <p:cNvSpPr>
            <a:spLocks/>
          </p:cNvSpPr>
          <p:nvPr/>
        </p:nvSpPr>
        <p:spPr bwMode="auto">
          <a:xfrm rot="10800000">
            <a:off x="11020678" y="5454648"/>
            <a:ext cx="819955" cy="726710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73000">
                <a:srgbClr val="ECECEC"/>
              </a:gs>
              <a:gs pos="100000">
                <a:srgbClr val="D9D9D9"/>
              </a:gs>
            </a:gsLst>
            <a:lin ang="2700000" scaled="1"/>
            <a:tileRect/>
          </a:gradFill>
          <a:ln w="19050">
            <a:gradFill flip="none" rotWithShape="1">
              <a:gsLst>
                <a:gs pos="29000">
                  <a:srgbClr val="E0E0E0"/>
                </a:gs>
                <a:gs pos="0">
                  <a:srgbClr val="999999"/>
                </a:gs>
                <a:gs pos="83000">
                  <a:schemeClr val="bg1"/>
                </a:gs>
              </a:gsLst>
              <a:lin ang="2700000" scaled="1"/>
              <a:tileRect/>
            </a:gradFill>
          </a:ln>
          <a:effectLst>
            <a:outerShdw blurRad="127000" dist="50800" dir="2700000" algn="tl" rotWithShape="0">
              <a:prstClr val="black">
                <a:alpha val="32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sp>
        <p:nvSpPr>
          <p:cNvPr id="116" name="矩形 115">
            <a:extLst>
              <a:ext uri="{FF2B5EF4-FFF2-40B4-BE49-F238E27FC236}">
                <a16:creationId xmlns:a16="http://schemas.microsoft.com/office/drawing/2014/main" id="{9F24344F-F081-4686-B5AA-49730002BC63}"/>
              </a:ext>
            </a:extLst>
          </p:cNvPr>
          <p:cNvSpPr/>
          <p:nvPr/>
        </p:nvSpPr>
        <p:spPr>
          <a:xfrm>
            <a:off x="11105815" y="5669373"/>
            <a:ext cx="81254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zh-TW" dirty="0">
                <a:solidFill>
                  <a:srgbClr val="00AF9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Ｐ</a:t>
            </a:r>
            <a:r>
              <a:rPr lang="en-US" altLang="zh-TW" dirty="0">
                <a:solidFill>
                  <a:srgbClr val="00AF9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=0</a:t>
            </a:r>
            <a:endParaRPr lang="zh-TW" altLang="en-US" dirty="0">
              <a:solidFill>
                <a:srgbClr val="00AF92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117" name="圖片 116">
            <a:extLst>
              <a:ext uri="{FF2B5EF4-FFF2-40B4-BE49-F238E27FC236}">
                <a16:creationId xmlns:a16="http://schemas.microsoft.com/office/drawing/2014/main" id="{C412AB14-AAA8-4E2F-872B-15259306123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2997" y="4969307"/>
            <a:ext cx="840549" cy="840549"/>
          </a:xfrm>
          <a:prstGeom prst="rect">
            <a:avLst/>
          </a:prstGeom>
        </p:spPr>
      </p:pic>
      <p:grpSp>
        <p:nvGrpSpPr>
          <p:cNvPr id="89" name="组合 22">
            <a:extLst>
              <a:ext uri="{FF2B5EF4-FFF2-40B4-BE49-F238E27FC236}">
                <a16:creationId xmlns:a16="http://schemas.microsoft.com/office/drawing/2014/main" id="{D21718FE-6DEE-41C6-8D3C-74935DAA6487}"/>
              </a:ext>
            </a:extLst>
          </p:cNvPr>
          <p:cNvGrpSpPr/>
          <p:nvPr/>
        </p:nvGrpSpPr>
        <p:grpSpPr>
          <a:xfrm>
            <a:off x="4097179" y="4720293"/>
            <a:ext cx="1266206" cy="1862902"/>
            <a:chOff x="8282297" y="1684749"/>
            <a:chExt cx="1266206" cy="1862902"/>
          </a:xfrm>
        </p:grpSpPr>
        <p:grpSp>
          <p:nvGrpSpPr>
            <p:cNvPr id="90" name="组合 59">
              <a:extLst>
                <a:ext uri="{FF2B5EF4-FFF2-40B4-BE49-F238E27FC236}">
                  <a16:creationId xmlns:a16="http://schemas.microsoft.com/office/drawing/2014/main" id="{FAC02ADD-1FDC-4D5F-8DF0-2ABE3F3D2AA5}"/>
                </a:ext>
              </a:extLst>
            </p:cNvPr>
            <p:cNvGrpSpPr/>
            <p:nvPr/>
          </p:nvGrpSpPr>
          <p:grpSpPr>
            <a:xfrm>
              <a:off x="8282297" y="1684749"/>
              <a:ext cx="1266206" cy="1862902"/>
              <a:chOff x="2993266" y="1723328"/>
              <a:chExt cx="1411736" cy="2077014"/>
            </a:xfrm>
          </p:grpSpPr>
          <p:sp>
            <p:nvSpPr>
              <p:cNvPr id="122" name="圆角矩形 60">
                <a:extLst>
                  <a:ext uri="{FF2B5EF4-FFF2-40B4-BE49-F238E27FC236}">
                    <a16:creationId xmlns:a16="http://schemas.microsoft.com/office/drawing/2014/main" id="{80A45B43-94E9-4F7C-A25E-7B43C6A2C6F7}"/>
                  </a:ext>
                </a:extLst>
              </p:cNvPr>
              <p:cNvSpPr/>
              <p:nvPr/>
            </p:nvSpPr>
            <p:spPr>
              <a:xfrm rot="2700000">
                <a:off x="2800568" y="2195908"/>
                <a:ext cx="2077014" cy="113185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69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23" name="椭圆 61">
                <a:extLst>
                  <a:ext uri="{FF2B5EF4-FFF2-40B4-BE49-F238E27FC236}">
                    <a16:creationId xmlns:a16="http://schemas.microsoft.com/office/drawing/2014/main" id="{D0064E09-083F-4EC9-8B2E-D09F147AA251}"/>
                  </a:ext>
                </a:extLst>
              </p:cNvPr>
              <p:cNvSpPr/>
              <p:nvPr/>
            </p:nvSpPr>
            <p:spPr>
              <a:xfrm>
                <a:off x="2993266" y="1901066"/>
                <a:ext cx="947668" cy="9476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016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4" name="圆角矩形 62">
                <a:extLst>
                  <a:ext uri="{FF2B5EF4-FFF2-40B4-BE49-F238E27FC236}">
                    <a16:creationId xmlns:a16="http://schemas.microsoft.com/office/drawing/2014/main" id="{B2063E51-5C3F-42D6-A171-7006D2E402BB}"/>
                  </a:ext>
                </a:extLst>
              </p:cNvPr>
              <p:cNvSpPr/>
              <p:nvPr/>
            </p:nvSpPr>
            <p:spPr>
              <a:xfrm rot="2700000">
                <a:off x="2918202" y="2295926"/>
                <a:ext cx="1827603" cy="90243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55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25" name="椭圆 63">
                <a:extLst>
                  <a:ext uri="{FF2B5EF4-FFF2-40B4-BE49-F238E27FC236}">
                    <a16:creationId xmlns:a16="http://schemas.microsoft.com/office/drawing/2014/main" id="{EC0F25AD-23B1-4C44-A9B1-C701A187C687}"/>
                  </a:ext>
                </a:extLst>
              </p:cNvPr>
              <p:cNvSpPr/>
              <p:nvPr/>
            </p:nvSpPr>
            <p:spPr>
              <a:xfrm>
                <a:off x="3086100" y="1993900"/>
                <a:ext cx="762000" cy="762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165100" dist="76200" dir="2700000" sx="97000" sy="97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91" name="文本框 97">
              <a:extLst>
                <a:ext uri="{FF2B5EF4-FFF2-40B4-BE49-F238E27FC236}">
                  <a16:creationId xmlns:a16="http://schemas.microsoft.com/office/drawing/2014/main" id="{0D921F99-E7CD-4FA0-886B-C9B78BFAC086}"/>
                </a:ext>
              </a:extLst>
            </p:cNvPr>
            <p:cNvSpPr txBox="1"/>
            <p:nvPr/>
          </p:nvSpPr>
          <p:spPr>
            <a:xfrm>
              <a:off x="8344684" y="2016517"/>
              <a:ext cx="685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rgbClr val="0070C0"/>
                  </a:solidFill>
                  <a:latin typeface="Impact" panose="020B0806030902050204" pitchFamily="34" charset="0"/>
                </a:rPr>
                <a:t>2</a:t>
              </a:r>
              <a:endParaRPr lang="zh-CN" altLang="en-US" sz="2800" dirty="0">
                <a:solidFill>
                  <a:srgbClr val="E87071"/>
                </a:solidFill>
                <a:latin typeface="Impact" panose="020B080603090205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26" name="组合 22">
            <a:extLst>
              <a:ext uri="{FF2B5EF4-FFF2-40B4-BE49-F238E27FC236}">
                <a16:creationId xmlns:a16="http://schemas.microsoft.com/office/drawing/2014/main" id="{B0DE1904-1AD1-4336-99E7-F6D7CE1541EF}"/>
              </a:ext>
            </a:extLst>
          </p:cNvPr>
          <p:cNvGrpSpPr/>
          <p:nvPr/>
        </p:nvGrpSpPr>
        <p:grpSpPr>
          <a:xfrm>
            <a:off x="7252197" y="5407019"/>
            <a:ext cx="1347055" cy="1862902"/>
            <a:chOff x="8282297" y="1684749"/>
            <a:chExt cx="1266206" cy="1862902"/>
          </a:xfrm>
        </p:grpSpPr>
        <p:grpSp>
          <p:nvGrpSpPr>
            <p:cNvPr id="127" name="组合 59">
              <a:extLst>
                <a:ext uri="{FF2B5EF4-FFF2-40B4-BE49-F238E27FC236}">
                  <a16:creationId xmlns:a16="http://schemas.microsoft.com/office/drawing/2014/main" id="{5D353B3F-C178-4742-AC27-68F9F6DD50FE}"/>
                </a:ext>
              </a:extLst>
            </p:cNvPr>
            <p:cNvGrpSpPr/>
            <p:nvPr/>
          </p:nvGrpSpPr>
          <p:grpSpPr>
            <a:xfrm>
              <a:off x="8282297" y="1684749"/>
              <a:ext cx="1266206" cy="1862902"/>
              <a:chOff x="2993266" y="1723328"/>
              <a:chExt cx="1411736" cy="2077014"/>
            </a:xfrm>
          </p:grpSpPr>
          <p:sp>
            <p:nvSpPr>
              <p:cNvPr id="129" name="圆角矩形 60">
                <a:extLst>
                  <a:ext uri="{FF2B5EF4-FFF2-40B4-BE49-F238E27FC236}">
                    <a16:creationId xmlns:a16="http://schemas.microsoft.com/office/drawing/2014/main" id="{BF2D6719-A203-4B63-A64F-0FA120C3A305}"/>
                  </a:ext>
                </a:extLst>
              </p:cNvPr>
              <p:cNvSpPr/>
              <p:nvPr/>
            </p:nvSpPr>
            <p:spPr>
              <a:xfrm rot="2700000">
                <a:off x="2800568" y="2195908"/>
                <a:ext cx="2077014" cy="113185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69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30" name="椭圆 61">
                <a:extLst>
                  <a:ext uri="{FF2B5EF4-FFF2-40B4-BE49-F238E27FC236}">
                    <a16:creationId xmlns:a16="http://schemas.microsoft.com/office/drawing/2014/main" id="{77107B2E-143C-4F64-9AAF-B0646277ABF4}"/>
                  </a:ext>
                </a:extLst>
              </p:cNvPr>
              <p:cNvSpPr/>
              <p:nvPr/>
            </p:nvSpPr>
            <p:spPr>
              <a:xfrm>
                <a:off x="2993266" y="1901066"/>
                <a:ext cx="947668" cy="9476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016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1" name="圆角矩形 62">
                <a:extLst>
                  <a:ext uri="{FF2B5EF4-FFF2-40B4-BE49-F238E27FC236}">
                    <a16:creationId xmlns:a16="http://schemas.microsoft.com/office/drawing/2014/main" id="{36DCEC8E-024D-4BE1-810B-C1FE177E7551}"/>
                  </a:ext>
                </a:extLst>
              </p:cNvPr>
              <p:cNvSpPr/>
              <p:nvPr/>
            </p:nvSpPr>
            <p:spPr>
              <a:xfrm rot="2700000">
                <a:off x="2918202" y="2295926"/>
                <a:ext cx="1827603" cy="90243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55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32" name="椭圆 63">
                <a:extLst>
                  <a:ext uri="{FF2B5EF4-FFF2-40B4-BE49-F238E27FC236}">
                    <a16:creationId xmlns:a16="http://schemas.microsoft.com/office/drawing/2014/main" id="{8E63B43F-FE08-45E1-AB3E-9EA717474E90}"/>
                  </a:ext>
                </a:extLst>
              </p:cNvPr>
              <p:cNvSpPr/>
              <p:nvPr/>
            </p:nvSpPr>
            <p:spPr>
              <a:xfrm>
                <a:off x="3086100" y="1993900"/>
                <a:ext cx="762000" cy="762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165100" dist="76200" dir="2700000" sx="97000" sy="97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28" name="文本框 97">
              <a:extLst>
                <a:ext uri="{FF2B5EF4-FFF2-40B4-BE49-F238E27FC236}">
                  <a16:creationId xmlns:a16="http://schemas.microsoft.com/office/drawing/2014/main" id="{7EE06751-F100-428A-80CB-1DC51E0737DC}"/>
                </a:ext>
              </a:extLst>
            </p:cNvPr>
            <p:cNvSpPr txBox="1"/>
            <p:nvPr/>
          </p:nvSpPr>
          <p:spPr>
            <a:xfrm>
              <a:off x="8344684" y="2016517"/>
              <a:ext cx="685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rgbClr val="0070C0"/>
                  </a:solidFill>
                  <a:latin typeface="Impact" panose="020B0806030902050204" pitchFamily="34" charset="0"/>
                </a:rPr>
                <a:t>2-2</a:t>
              </a:r>
              <a:endParaRPr lang="zh-CN" altLang="en-US" sz="2800" dirty="0">
                <a:solidFill>
                  <a:srgbClr val="0070C0"/>
                </a:solidFill>
                <a:latin typeface="Impact" panose="020B0806030902050204" pitchFamily="34" charset="0"/>
              </a:endParaRPr>
            </a:p>
          </p:txBody>
        </p:sp>
      </p:grpSp>
      <p:pic>
        <p:nvPicPr>
          <p:cNvPr id="118" name="圖片 117">
            <a:extLst>
              <a:ext uri="{FF2B5EF4-FFF2-40B4-BE49-F238E27FC236}">
                <a16:creationId xmlns:a16="http://schemas.microsoft.com/office/drawing/2014/main" id="{F3212378-23F2-4808-9980-02A7B9E7E1D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765" y="3102307"/>
            <a:ext cx="3091678" cy="1860666"/>
          </a:xfrm>
          <a:prstGeom prst="rect">
            <a:avLst/>
          </a:prstGeom>
        </p:spPr>
      </p:pic>
      <p:pic>
        <p:nvPicPr>
          <p:cNvPr id="133" name="圖片 132">
            <a:extLst>
              <a:ext uri="{FF2B5EF4-FFF2-40B4-BE49-F238E27FC236}">
                <a16:creationId xmlns:a16="http://schemas.microsoft.com/office/drawing/2014/main" id="{188E6139-2D38-4209-AB80-50D42E92EF8B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3838" y="2872563"/>
            <a:ext cx="860923" cy="860923"/>
          </a:xfrm>
          <a:prstGeom prst="rect">
            <a:avLst/>
          </a:prstGeom>
        </p:spPr>
      </p:pic>
      <p:pic>
        <p:nvPicPr>
          <p:cNvPr id="134" name="圖片 133">
            <a:extLst>
              <a:ext uri="{FF2B5EF4-FFF2-40B4-BE49-F238E27FC236}">
                <a16:creationId xmlns:a16="http://schemas.microsoft.com/office/drawing/2014/main" id="{04CC33E2-21A1-4124-8AEB-CB59B5C2ED17}"/>
              </a:ext>
            </a:extLst>
          </p:cNvPr>
          <p:cNvPicPr>
            <a:picLocks noChangeAspect="1"/>
          </p:cNvPicPr>
          <p:nvPr/>
        </p:nvPicPr>
        <p:blipFill>
          <a:blip r:embed="rId1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45747" y="4831342"/>
            <a:ext cx="994315" cy="1130377"/>
          </a:xfrm>
          <a:prstGeom prst="rect">
            <a:avLst/>
          </a:prstGeom>
        </p:spPr>
      </p:pic>
      <p:pic>
        <p:nvPicPr>
          <p:cNvPr id="135" name="圖片 134">
            <a:extLst>
              <a:ext uri="{FF2B5EF4-FFF2-40B4-BE49-F238E27FC236}">
                <a16:creationId xmlns:a16="http://schemas.microsoft.com/office/drawing/2014/main" id="{4F48A8A1-19EA-45DC-BA03-768AD03FEE98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8538" y="5921583"/>
            <a:ext cx="860923" cy="860923"/>
          </a:xfrm>
          <a:prstGeom prst="rect">
            <a:avLst/>
          </a:prstGeom>
        </p:spPr>
      </p:pic>
      <p:pic>
        <p:nvPicPr>
          <p:cNvPr id="136" name="圖片 135">
            <a:extLst>
              <a:ext uri="{FF2B5EF4-FFF2-40B4-BE49-F238E27FC236}">
                <a16:creationId xmlns:a16="http://schemas.microsoft.com/office/drawing/2014/main" id="{1A2E0F74-CFB0-46E7-8AAF-43427370D02A}"/>
              </a:ext>
            </a:extLst>
          </p:cNvPr>
          <p:cNvPicPr>
            <a:picLocks noChangeAspect="1"/>
          </p:cNvPicPr>
          <p:nvPr/>
        </p:nvPicPr>
        <p:blipFill>
          <a:blip r:embed="rId1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639081" y="1209643"/>
            <a:ext cx="994315" cy="1130377"/>
          </a:xfrm>
          <a:prstGeom prst="rect">
            <a:avLst/>
          </a:prstGeom>
        </p:spPr>
      </p:pic>
      <p:sp>
        <p:nvSpPr>
          <p:cNvPr id="138" name="矩形 137">
            <a:extLst>
              <a:ext uri="{FF2B5EF4-FFF2-40B4-BE49-F238E27FC236}">
                <a16:creationId xmlns:a16="http://schemas.microsoft.com/office/drawing/2014/main" id="{6C9FCAAC-FC76-4E7D-8CF0-794272667347}"/>
              </a:ext>
            </a:extLst>
          </p:cNvPr>
          <p:cNvSpPr/>
          <p:nvPr/>
        </p:nvSpPr>
        <p:spPr>
          <a:xfrm>
            <a:off x="127458" y="1093144"/>
            <a:ext cx="352469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zh-TW" sz="2400" kern="0" spc="150" dirty="0">
                <a:solidFill>
                  <a:srgbClr val="7030A0"/>
                </a:solidFill>
                <a:ea typeface="標楷體" panose="03000509000000000000" pitchFamily="65" charset="-120"/>
                <a:cs typeface="Times New Roman" panose="02020603050405020304" pitchFamily="18" charset="0"/>
              </a:rPr>
              <a:t>Ｔ</a:t>
            </a:r>
            <a:r>
              <a:rPr lang="en-US" altLang="zh-TW" sz="2400" kern="0" spc="150" dirty="0">
                <a:solidFill>
                  <a:srgbClr val="7030A0"/>
                </a:solidFill>
                <a:ea typeface="標楷體" panose="03000509000000000000" pitchFamily="65" charset="-120"/>
                <a:cs typeface="Times New Roman" panose="02020603050405020304" pitchFamily="18" charset="0"/>
              </a:rPr>
              <a:t>  </a:t>
            </a:r>
            <a:r>
              <a:rPr lang="zh-TW" altLang="zh-TW" sz="2400" kern="0" spc="150" dirty="0">
                <a:solidFill>
                  <a:srgbClr val="444444"/>
                </a:solidFill>
                <a:ea typeface="標楷體" panose="03000509000000000000" pitchFamily="65" charset="-120"/>
                <a:cs typeface="Times New Roman" panose="02020603050405020304" pitchFamily="18" charset="0"/>
              </a:rPr>
              <a:t>＞</a:t>
            </a:r>
            <a:r>
              <a:rPr lang="zh-TW" altLang="zh-TW" sz="2400" kern="0" spc="150" dirty="0">
                <a:solidFill>
                  <a:srgbClr val="C00000"/>
                </a:solidFill>
                <a:ea typeface="標楷體" panose="03000509000000000000" pitchFamily="65" charset="-120"/>
                <a:cs typeface="Times New Roman" panose="02020603050405020304" pitchFamily="18" charset="0"/>
              </a:rPr>
              <a:t>Ｒ</a:t>
            </a:r>
            <a:r>
              <a:rPr lang="zh-TW" altLang="zh-TW" sz="2400" kern="0" spc="150" dirty="0">
                <a:solidFill>
                  <a:srgbClr val="444444"/>
                </a:solidFill>
                <a:ea typeface="標楷體" panose="03000509000000000000" pitchFamily="65" charset="-120"/>
                <a:cs typeface="Times New Roman" panose="02020603050405020304" pitchFamily="18" charset="0"/>
              </a:rPr>
              <a:t>＞</a:t>
            </a:r>
            <a:r>
              <a:rPr lang="en-US" altLang="zh-TW" sz="2400" kern="0" spc="150" dirty="0">
                <a:solidFill>
                  <a:srgbClr val="444444"/>
                </a:solidFill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zh-TW" altLang="zh-TW" sz="2400" kern="0" spc="150" dirty="0">
                <a:solidFill>
                  <a:srgbClr val="548235"/>
                </a:solidFill>
                <a:ea typeface="標楷體" panose="03000509000000000000" pitchFamily="65" charset="-120"/>
                <a:cs typeface="Times New Roman" panose="02020603050405020304" pitchFamily="18" charset="0"/>
              </a:rPr>
              <a:t>Ｐ</a:t>
            </a:r>
            <a:r>
              <a:rPr lang="en-US" altLang="zh-TW" sz="2400" kern="0" spc="150" dirty="0">
                <a:solidFill>
                  <a:srgbClr val="548235"/>
                </a:solidFill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zh-TW" altLang="zh-TW" sz="2400" kern="0" spc="150" dirty="0">
                <a:solidFill>
                  <a:srgbClr val="444444"/>
                </a:solidFill>
                <a:ea typeface="標楷體" panose="03000509000000000000" pitchFamily="65" charset="-120"/>
                <a:cs typeface="Times New Roman" panose="02020603050405020304" pitchFamily="18" charset="0"/>
              </a:rPr>
              <a:t>＞</a:t>
            </a:r>
            <a:r>
              <a:rPr lang="zh-TW" altLang="zh-TW" sz="2400" kern="0" spc="150" dirty="0">
                <a:solidFill>
                  <a:srgbClr val="0070C0"/>
                </a:solidFill>
                <a:ea typeface="標楷體" panose="03000509000000000000" pitchFamily="65" charset="-120"/>
                <a:cs typeface="Times New Roman" panose="02020603050405020304" pitchFamily="18" charset="0"/>
              </a:rPr>
              <a:t>Ｓ</a:t>
            </a:r>
            <a:r>
              <a:rPr lang="zh-TW" altLang="zh-TW" sz="2400" kern="0" spc="150" dirty="0">
                <a:solidFill>
                  <a:srgbClr val="444444"/>
                </a:solidFill>
                <a:ea typeface="標楷體" panose="03000509000000000000" pitchFamily="65" charset="-120"/>
                <a:cs typeface="Times New Roman" panose="02020603050405020304" pitchFamily="18" charset="0"/>
              </a:rPr>
              <a:t>，</a:t>
            </a:r>
            <a:endParaRPr lang="en-US" altLang="zh-TW" sz="2400" kern="0" spc="150" dirty="0">
              <a:solidFill>
                <a:srgbClr val="444444"/>
              </a:solidFill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zh-TW" altLang="zh-TW" sz="2400" kern="0" spc="150" dirty="0">
                <a:solidFill>
                  <a:srgbClr val="444444"/>
                </a:solidFill>
                <a:ea typeface="標楷體" panose="03000509000000000000" pitchFamily="65" charset="-120"/>
                <a:cs typeface="Times New Roman" panose="02020603050405020304" pitchFamily="18" charset="0"/>
              </a:rPr>
              <a:t>玩咖＞</a:t>
            </a:r>
            <a:r>
              <a:rPr lang="en-US" altLang="zh-TW" sz="2400" kern="0" spc="150" dirty="0">
                <a:solidFill>
                  <a:srgbClr val="FF0000"/>
                </a:solidFill>
                <a:latin typeface="Segoe UI Symbol" panose="020B0502040204020203" pitchFamily="34" charset="0"/>
                <a:ea typeface="標楷體" panose="03000509000000000000" pitchFamily="65" charset="-120"/>
                <a:cs typeface="Segoe UI Symbol" panose="020B0502040204020203" pitchFamily="34" charset="0"/>
              </a:rPr>
              <a:t>♥</a:t>
            </a:r>
            <a:r>
              <a:rPr lang="zh-TW" altLang="zh-TW" sz="2400" kern="0" spc="150" dirty="0">
                <a:solidFill>
                  <a:srgbClr val="444444"/>
                </a:solidFill>
                <a:ea typeface="標楷體" panose="03000509000000000000" pitchFamily="65" charset="-120"/>
                <a:cs typeface="Times New Roman" panose="02020603050405020304" pitchFamily="18" charset="0"/>
              </a:rPr>
              <a:t>＞</a:t>
            </a:r>
            <a:r>
              <a:rPr lang="en-US" altLang="zh-TW" sz="2400" kern="0" spc="150" dirty="0">
                <a:solidFill>
                  <a:srgbClr val="444444"/>
                </a:solidFill>
                <a:ea typeface="標楷體" panose="03000509000000000000" pitchFamily="65" charset="-120"/>
                <a:cs typeface="Times New Roman" panose="02020603050405020304" pitchFamily="18" charset="0"/>
              </a:rPr>
              <a:t> 0  &gt;</a:t>
            </a:r>
            <a:r>
              <a:rPr lang="zh-TW" altLang="zh-TW" sz="2400" kern="0" spc="150" dirty="0">
                <a:solidFill>
                  <a:srgbClr val="444444"/>
                </a:solidFill>
                <a:ea typeface="標楷體" panose="03000509000000000000" pitchFamily="65" charset="-120"/>
                <a:cs typeface="Times New Roman" panose="02020603050405020304" pitchFamily="18" charset="0"/>
              </a:rPr>
              <a:t>屈辱。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468175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" presetClass="entr" presetSubtype="2" accel="4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0" dur="1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1" dur="1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500"/>
                                            <p:tgtEl>
                                              <p:spTgt spid="9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2" fill="hold">
                          <p:stCondLst>
                            <p:cond delay="indefinite"/>
                          </p:stCondLst>
                          <p:childTnLst>
                            <p:par>
                              <p:cTn id="2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4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6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2" accel="4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9" dur="1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30" dur="1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1" fill="hold">
                          <p:stCondLst>
                            <p:cond delay="indefinite"/>
                          </p:stCondLst>
                          <p:childTnLst>
                            <p:par>
                              <p:cTn id="3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3" presetID="53" presetClass="entr" presetSubtype="1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" dur="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7" dur="50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8" fill="hold">
                          <p:stCondLst>
                            <p:cond delay="indefinite"/>
                          </p:stCondLst>
                          <p:childTnLst>
                            <p:par>
                              <p:cTn id="3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0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2" dur="500"/>
                                            <p:tgtEl>
                                              <p:spTgt spid="9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5" dur="500"/>
                                            <p:tgtEl>
                                              <p:spTgt spid="10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6" fill="hold">
                          <p:stCondLst>
                            <p:cond delay="indefinite"/>
                          </p:stCondLst>
                          <p:childTnLst>
                            <p:par>
                              <p:cTn id="4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8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0" dur="500"/>
                                            <p:tgtEl>
                                              <p:spTgt spid="10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1" presetID="2" presetClass="entr" presetSubtype="2" accel="4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53" dur="1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54" dur="1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5" fill="hold">
                          <p:stCondLst>
                            <p:cond delay="indefinite"/>
                          </p:stCondLst>
                          <p:childTnLst>
                            <p:par>
                              <p:cTn id="5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7" presetID="53" presetClass="entr" presetSubtype="1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9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0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1" dur="5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2" fill="hold">
                          <p:stCondLst>
                            <p:cond delay="indefinite"/>
                          </p:stCondLst>
                          <p:childTnLst>
                            <p:par>
                              <p:cTn id="6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4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6" dur="500"/>
                                            <p:tgtEl>
                                              <p:spTgt spid="10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7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9" dur="500"/>
                                            <p:tgtEl>
                                              <p:spTgt spid="1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0" fill="hold">
                          <p:stCondLst>
                            <p:cond delay="indefinite"/>
                          </p:stCondLst>
                          <p:childTnLst>
                            <p:par>
                              <p:cTn id="7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2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4" dur="500"/>
                                            <p:tgtEl>
                                              <p:spTgt spid="10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5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7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8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9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0" fill="hold">
                          <p:stCondLst>
                            <p:cond delay="indefinite"/>
                          </p:stCondLst>
                          <p:childTnLst>
                            <p:par>
                              <p:cTn id="8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2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4" dur="500"/>
                                            <p:tgtEl>
                                              <p:spTgt spid="1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5" fill="hold">
                          <p:stCondLst>
                            <p:cond delay="indefinite"/>
                          </p:stCondLst>
                          <p:childTnLst>
                            <p:par>
                              <p:cTn id="8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7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9" dur="5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0" presetID="2" presetClass="entr" presetSubtype="2" accel="4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92" dur="15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93" dur="15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4" fill="hold">
                          <p:stCondLst>
                            <p:cond delay="indefinite"/>
                          </p:stCondLst>
                          <p:childTnLst>
                            <p:par>
                              <p:cTn id="9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6" presetID="53" presetClass="entr" presetSubtype="1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8" dur="5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9" dur="5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0" dur="500"/>
                                            <p:tgtEl>
                                              <p:spTgt spid="7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01" fill="hold">
                          <p:stCondLst>
                            <p:cond delay="indefinite"/>
                          </p:stCondLst>
                          <p:childTnLst>
                            <p:par>
                              <p:cTn id="10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3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5" dur="500"/>
                                            <p:tgtEl>
                                              <p:spTgt spid="1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06" fill="hold">
                          <p:stCondLst>
                            <p:cond delay="indefinite"/>
                          </p:stCondLst>
                          <p:childTnLst>
                            <p:par>
                              <p:cTn id="10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8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0" dur="500"/>
                                            <p:tgtEl>
                                              <p:spTgt spid="10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1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3" dur="500"/>
                                            <p:tgtEl>
                                              <p:spTgt spid="1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14" fill="hold">
                          <p:stCondLst>
                            <p:cond delay="indefinite"/>
                          </p:stCondLst>
                          <p:childTnLst>
                            <p:par>
                              <p:cTn id="11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6" presetID="53" presetClass="entr" presetSubtype="1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8" dur="5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9" dur="5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0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21" fill="hold">
                          <p:stCondLst>
                            <p:cond delay="indefinite"/>
                          </p:stCondLst>
                          <p:childTnLst>
                            <p:par>
                              <p:cTn id="12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23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5" dur="500"/>
                                            <p:tgtEl>
                                              <p:spTgt spid="10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26" fill="hold">
                          <p:stCondLst>
                            <p:cond delay="indefinite"/>
                          </p:stCondLst>
                          <p:childTnLst>
                            <p:par>
                              <p:cTn id="12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28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0" dur="500"/>
                                            <p:tgtEl>
                                              <p:spTgt spid="10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1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3" dur="500"/>
                                            <p:tgtEl>
                                              <p:spTgt spid="1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4" presetID="2" presetClass="entr" presetSubtype="2" accel="4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36" dur="15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37" dur="15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8" presetID="2" presetClass="entr" presetSubtype="2" accel="4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40" dur="1500" fill="hold"/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41" dur="1500" fill="hold"/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6" grpId="0" animBg="1"/>
          <p:bldP spid="35" grpId="0" animBg="1"/>
          <p:bldP spid="63" grpId="0" animBg="1"/>
          <p:bldP spid="106" grpId="0"/>
          <p:bldP spid="107" grpId="0" animBg="1"/>
          <p:bldP spid="108" grpId="0" animBg="1"/>
          <p:bldP spid="109" grpId="0" animBg="1"/>
          <p:bldP spid="110" grpId="0" animBg="1"/>
          <p:bldP spid="112" grpId="0"/>
          <p:bldP spid="114" grpId="0"/>
          <p:bldP spid="116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" presetClass="entr" presetSubtype="2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" dur="1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" dur="1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500"/>
                                            <p:tgtEl>
                                              <p:spTgt spid="9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2" fill="hold">
                          <p:stCondLst>
                            <p:cond delay="indefinite"/>
                          </p:stCondLst>
                          <p:childTnLst>
                            <p:par>
                              <p:cTn id="2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4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6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2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1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1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1" fill="hold">
                          <p:stCondLst>
                            <p:cond delay="indefinite"/>
                          </p:stCondLst>
                          <p:childTnLst>
                            <p:par>
                              <p:cTn id="3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3" presetID="53" presetClass="entr" presetSubtype="1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" dur="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7" dur="50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8" fill="hold">
                          <p:stCondLst>
                            <p:cond delay="indefinite"/>
                          </p:stCondLst>
                          <p:childTnLst>
                            <p:par>
                              <p:cTn id="3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0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2" dur="500"/>
                                            <p:tgtEl>
                                              <p:spTgt spid="9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5" dur="500"/>
                                            <p:tgtEl>
                                              <p:spTgt spid="10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6" fill="hold">
                          <p:stCondLst>
                            <p:cond delay="indefinite"/>
                          </p:stCondLst>
                          <p:childTnLst>
                            <p:par>
                              <p:cTn id="4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8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0" dur="500"/>
                                            <p:tgtEl>
                                              <p:spTgt spid="10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1" presetID="2" presetClass="entr" presetSubtype="2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3" dur="1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4" dur="1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5" fill="hold">
                          <p:stCondLst>
                            <p:cond delay="indefinite"/>
                          </p:stCondLst>
                          <p:childTnLst>
                            <p:par>
                              <p:cTn id="5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7" presetID="53" presetClass="entr" presetSubtype="1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9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0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1" dur="5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2" fill="hold">
                          <p:stCondLst>
                            <p:cond delay="indefinite"/>
                          </p:stCondLst>
                          <p:childTnLst>
                            <p:par>
                              <p:cTn id="6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4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6" dur="500"/>
                                            <p:tgtEl>
                                              <p:spTgt spid="10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7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9" dur="500"/>
                                            <p:tgtEl>
                                              <p:spTgt spid="1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0" fill="hold">
                          <p:stCondLst>
                            <p:cond delay="indefinite"/>
                          </p:stCondLst>
                          <p:childTnLst>
                            <p:par>
                              <p:cTn id="7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2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4" dur="500"/>
                                            <p:tgtEl>
                                              <p:spTgt spid="10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5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7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8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9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0" fill="hold">
                          <p:stCondLst>
                            <p:cond delay="indefinite"/>
                          </p:stCondLst>
                          <p:childTnLst>
                            <p:par>
                              <p:cTn id="8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2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4" dur="500"/>
                                            <p:tgtEl>
                                              <p:spTgt spid="1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5" fill="hold">
                          <p:stCondLst>
                            <p:cond delay="indefinite"/>
                          </p:stCondLst>
                          <p:childTnLst>
                            <p:par>
                              <p:cTn id="8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7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9" dur="5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0" presetID="2" presetClass="entr" presetSubtype="2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2" dur="15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3" dur="15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4" fill="hold">
                          <p:stCondLst>
                            <p:cond delay="indefinite"/>
                          </p:stCondLst>
                          <p:childTnLst>
                            <p:par>
                              <p:cTn id="9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6" presetID="53" presetClass="entr" presetSubtype="1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8" dur="5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9" dur="5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0" dur="500"/>
                                            <p:tgtEl>
                                              <p:spTgt spid="7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01" fill="hold">
                          <p:stCondLst>
                            <p:cond delay="indefinite"/>
                          </p:stCondLst>
                          <p:childTnLst>
                            <p:par>
                              <p:cTn id="10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3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5" dur="500"/>
                                            <p:tgtEl>
                                              <p:spTgt spid="1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06" fill="hold">
                          <p:stCondLst>
                            <p:cond delay="indefinite"/>
                          </p:stCondLst>
                          <p:childTnLst>
                            <p:par>
                              <p:cTn id="10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8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0" dur="500"/>
                                            <p:tgtEl>
                                              <p:spTgt spid="10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1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3" dur="500"/>
                                            <p:tgtEl>
                                              <p:spTgt spid="1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14" fill="hold">
                          <p:stCondLst>
                            <p:cond delay="indefinite"/>
                          </p:stCondLst>
                          <p:childTnLst>
                            <p:par>
                              <p:cTn id="11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6" presetID="53" presetClass="entr" presetSubtype="1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8" dur="5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9" dur="5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0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21" fill="hold">
                          <p:stCondLst>
                            <p:cond delay="indefinite"/>
                          </p:stCondLst>
                          <p:childTnLst>
                            <p:par>
                              <p:cTn id="12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23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5" dur="500"/>
                                            <p:tgtEl>
                                              <p:spTgt spid="10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26" fill="hold">
                          <p:stCondLst>
                            <p:cond delay="indefinite"/>
                          </p:stCondLst>
                          <p:childTnLst>
                            <p:par>
                              <p:cTn id="12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28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0" dur="500"/>
                                            <p:tgtEl>
                                              <p:spTgt spid="10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1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3" dur="500"/>
                                            <p:tgtEl>
                                              <p:spTgt spid="1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4" presetID="2" presetClass="entr" presetSubtype="2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6" dur="15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7" dur="15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8" presetID="2" presetClass="entr" presetSubtype="2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0" dur="1500" fill="hold"/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1" dur="1500" fill="hold"/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6" grpId="0" animBg="1"/>
          <p:bldP spid="35" grpId="0" animBg="1"/>
          <p:bldP spid="63" grpId="0" animBg="1"/>
          <p:bldP spid="106" grpId="0"/>
          <p:bldP spid="107" grpId="0" animBg="1"/>
          <p:bldP spid="108" grpId="0" animBg="1"/>
          <p:bldP spid="109" grpId="0" animBg="1"/>
          <p:bldP spid="110" grpId="0" animBg="1"/>
          <p:bldP spid="112" grpId="0"/>
          <p:bldP spid="114" grpId="0"/>
          <p:bldP spid="116" grpId="0"/>
        </p:bldLst>
      </p:timing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椭圆 145">
            <a:extLst>
              <a:ext uri="{FF2B5EF4-FFF2-40B4-BE49-F238E27FC236}">
                <a16:creationId xmlns:a16="http://schemas.microsoft.com/office/drawing/2014/main" id="{9809BC5C-705E-42D0-B6D8-5FC8C2431127}"/>
              </a:ext>
            </a:extLst>
          </p:cNvPr>
          <p:cNvSpPr/>
          <p:nvPr/>
        </p:nvSpPr>
        <p:spPr>
          <a:xfrm>
            <a:off x="11389985" y="6070166"/>
            <a:ext cx="756000" cy="756000"/>
          </a:xfrm>
          <a:prstGeom prst="ellipse">
            <a:avLst/>
          </a:prstGeom>
          <a:gradFill flip="none" rotWithShape="1">
            <a:gsLst>
              <a:gs pos="100000">
                <a:schemeClr val="bg1">
                  <a:lumMod val="100000"/>
                </a:schemeClr>
              </a:gs>
              <a:gs pos="0">
                <a:schemeClr val="bg1">
                  <a:lumMod val="72000"/>
                </a:schemeClr>
              </a:gs>
            </a:gsLst>
            <a:lin ang="2700000" scaled="1"/>
            <a:tileRect/>
          </a:gra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sp>
        <p:nvSpPr>
          <p:cNvPr id="179" name="矩形 178">
            <a:extLst>
              <a:ext uri="{FF2B5EF4-FFF2-40B4-BE49-F238E27FC236}">
                <a16:creationId xmlns:a16="http://schemas.microsoft.com/office/drawing/2014/main" id="{76F7EFAB-9EB0-4A45-AB39-7019AC9BBF0A}"/>
              </a:ext>
            </a:extLst>
          </p:cNvPr>
          <p:cNvSpPr/>
          <p:nvPr/>
        </p:nvSpPr>
        <p:spPr>
          <a:xfrm>
            <a:off x="11527060" y="6261561"/>
            <a:ext cx="45304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A60C4597-589D-4A11-9817-77DC32EA032F}" type="slidenum">
              <a:rPr lang="en-US" altLang="zh-CN" sz="2000" b="1">
                <a:latin typeface="Segoe UI Light" pitchFamily="34" charset="0"/>
                <a:ea typeface="专业字体设计服务/WWW.ZTSGC.COM/" pitchFamily="2" charset="-122"/>
              </a:rPr>
              <a:pPr algn="ctr"/>
              <a:t>9</a:t>
            </a:fld>
            <a:endParaRPr lang="zh-CN" altLang="en-US" sz="2000" b="1" dirty="0">
              <a:latin typeface="Segoe UI Light" pitchFamily="34" charset="0"/>
              <a:ea typeface="专业字体设计服务/WWW.ZTSGC.COM/" pitchFamily="2" charset="-122"/>
            </a:endParaRPr>
          </a:p>
        </p:txBody>
      </p:sp>
      <p:sp>
        <p:nvSpPr>
          <p:cNvPr id="151" name="標題 20">
            <a:extLst>
              <a:ext uri="{FF2B5EF4-FFF2-40B4-BE49-F238E27FC236}">
                <a16:creationId xmlns:a16="http://schemas.microsoft.com/office/drawing/2014/main" id="{1056102C-B8CD-458C-BC7E-30EBE46CEF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312" y="206333"/>
            <a:ext cx="3050788" cy="546975"/>
          </a:xfrm>
        </p:spPr>
        <p:txBody>
          <a:bodyPr>
            <a:noAutofit/>
          </a:bodyPr>
          <a:lstStyle/>
          <a:p>
            <a:r>
              <a:rPr lang="zh-TW" altLang="en-US" sz="3600" dirty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  <a:cs typeface="+mn-cs"/>
              </a:rPr>
              <a:t>大綱</a:t>
            </a:r>
          </a:p>
        </p:txBody>
      </p:sp>
      <p:sp>
        <p:nvSpPr>
          <p:cNvPr id="160" name="矩形 159">
            <a:extLst>
              <a:ext uri="{FF2B5EF4-FFF2-40B4-BE49-F238E27FC236}">
                <a16:creationId xmlns:a16="http://schemas.microsoft.com/office/drawing/2014/main" id="{5900E433-225F-4E18-AF62-B98853C7E53B}"/>
              </a:ext>
            </a:extLst>
          </p:cNvPr>
          <p:cNvSpPr/>
          <p:nvPr/>
        </p:nvSpPr>
        <p:spPr>
          <a:xfrm>
            <a:off x="4561184" y="1123143"/>
            <a:ext cx="4966749" cy="768619"/>
          </a:xfrm>
          <a:prstGeom prst="rect">
            <a:avLst/>
          </a:prstGeom>
          <a:solidFill>
            <a:srgbClr val="FFB8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sp>
        <p:nvSpPr>
          <p:cNvPr id="162" name="矩形 161">
            <a:extLst>
              <a:ext uri="{FF2B5EF4-FFF2-40B4-BE49-F238E27FC236}">
                <a16:creationId xmlns:a16="http://schemas.microsoft.com/office/drawing/2014/main" id="{8E6761EB-8D8C-411D-A83F-E0FF97FBEFBF}"/>
              </a:ext>
            </a:extLst>
          </p:cNvPr>
          <p:cNvSpPr/>
          <p:nvPr/>
        </p:nvSpPr>
        <p:spPr>
          <a:xfrm>
            <a:off x="3995127" y="1891762"/>
            <a:ext cx="5532806" cy="768619"/>
          </a:xfrm>
          <a:prstGeom prst="rect">
            <a:avLst/>
          </a:prstGeom>
          <a:solidFill>
            <a:srgbClr val="01ACBE"/>
          </a:solidFill>
          <a:ln>
            <a:noFill/>
          </a:ln>
          <a:effectLst>
            <a:innerShdw blurRad="50800" dist="254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sp>
        <p:nvSpPr>
          <p:cNvPr id="164" name="矩形 163">
            <a:extLst>
              <a:ext uri="{FF2B5EF4-FFF2-40B4-BE49-F238E27FC236}">
                <a16:creationId xmlns:a16="http://schemas.microsoft.com/office/drawing/2014/main" id="{0F4AD420-D76D-4C81-9098-99EE509F4726}"/>
              </a:ext>
            </a:extLst>
          </p:cNvPr>
          <p:cNvSpPr/>
          <p:nvPr/>
        </p:nvSpPr>
        <p:spPr>
          <a:xfrm>
            <a:off x="3312956" y="2660380"/>
            <a:ext cx="6214977" cy="768619"/>
          </a:xfrm>
          <a:prstGeom prst="rect">
            <a:avLst/>
          </a:prstGeom>
          <a:solidFill>
            <a:srgbClr val="E87071"/>
          </a:solidFill>
          <a:ln>
            <a:noFill/>
          </a:ln>
          <a:effectLst>
            <a:innerShdw blurRad="50800" dist="254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sp>
        <p:nvSpPr>
          <p:cNvPr id="165" name="矩形 164">
            <a:extLst>
              <a:ext uri="{FF2B5EF4-FFF2-40B4-BE49-F238E27FC236}">
                <a16:creationId xmlns:a16="http://schemas.microsoft.com/office/drawing/2014/main" id="{9089447C-56B8-4083-91A2-BB553F3F54DB}"/>
              </a:ext>
            </a:extLst>
          </p:cNvPr>
          <p:cNvSpPr/>
          <p:nvPr/>
        </p:nvSpPr>
        <p:spPr>
          <a:xfrm>
            <a:off x="4959503" y="3428999"/>
            <a:ext cx="4564420" cy="768619"/>
          </a:xfrm>
          <a:prstGeom prst="rect">
            <a:avLst/>
          </a:prstGeom>
          <a:solidFill>
            <a:srgbClr val="00AF92"/>
          </a:solidFill>
          <a:ln>
            <a:noFill/>
          </a:ln>
          <a:effectLst>
            <a:innerShdw blurRad="50800" dist="254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sp>
        <p:nvSpPr>
          <p:cNvPr id="166" name="矩形 165">
            <a:extLst>
              <a:ext uri="{FF2B5EF4-FFF2-40B4-BE49-F238E27FC236}">
                <a16:creationId xmlns:a16="http://schemas.microsoft.com/office/drawing/2014/main" id="{9AD85EA8-0BF5-4515-BCC0-DE29A3D76A7D}"/>
              </a:ext>
            </a:extLst>
          </p:cNvPr>
          <p:cNvSpPr/>
          <p:nvPr/>
        </p:nvSpPr>
        <p:spPr>
          <a:xfrm>
            <a:off x="2979128" y="4197618"/>
            <a:ext cx="6548806" cy="768619"/>
          </a:xfrm>
          <a:prstGeom prst="rect">
            <a:avLst/>
          </a:prstGeom>
          <a:solidFill>
            <a:srgbClr val="C65885"/>
          </a:solidFill>
          <a:ln>
            <a:noFill/>
          </a:ln>
          <a:effectLst>
            <a:innerShdw blurRad="50800" dist="254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sp>
        <p:nvSpPr>
          <p:cNvPr id="168" name="矩形 167">
            <a:extLst>
              <a:ext uri="{FF2B5EF4-FFF2-40B4-BE49-F238E27FC236}">
                <a16:creationId xmlns:a16="http://schemas.microsoft.com/office/drawing/2014/main" id="{B19907A7-1290-498E-A2E9-9BE425650A06}"/>
              </a:ext>
            </a:extLst>
          </p:cNvPr>
          <p:cNvSpPr/>
          <p:nvPr/>
        </p:nvSpPr>
        <p:spPr>
          <a:xfrm>
            <a:off x="3879013" y="4966236"/>
            <a:ext cx="5648920" cy="768619"/>
          </a:xfrm>
          <a:prstGeom prst="rect">
            <a:avLst/>
          </a:prstGeom>
          <a:solidFill>
            <a:srgbClr val="844B9B"/>
          </a:solidFill>
          <a:ln>
            <a:noFill/>
          </a:ln>
          <a:effectLst>
            <a:innerShdw blurRad="50800" dist="254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grpSp>
        <p:nvGrpSpPr>
          <p:cNvPr id="172" name="组合 11">
            <a:extLst>
              <a:ext uri="{FF2B5EF4-FFF2-40B4-BE49-F238E27FC236}">
                <a16:creationId xmlns:a16="http://schemas.microsoft.com/office/drawing/2014/main" id="{E5DEBD04-5A9E-42DE-B392-118807988FF3}"/>
              </a:ext>
            </a:extLst>
          </p:cNvPr>
          <p:cNvGrpSpPr/>
          <p:nvPr/>
        </p:nvGrpSpPr>
        <p:grpSpPr>
          <a:xfrm>
            <a:off x="4234467" y="1058993"/>
            <a:ext cx="1045550" cy="1323798"/>
            <a:chOff x="4390176" y="890801"/>
            <a:chExt cx="1081244" cy="1368991"/>
          </a:xfrm>
        </p:grpSpPr>
        <p:grpSp>
          <p:nvGrpSpPr>
            <p:cNvPr id="175" name="组合 12">
              <a:extLst>
                <a:ext uri="{FF2B5EF4-FFF2-40B4-BE49-F238E27FC236}">
                  <a16:creationId xmlns:a16="http://schemas.microsoft.com/office/drawing/2014/main" id="{53AD33C0-7799-4B23-899A-AA3D1BCB1F38}"/>
                </a:ext>
              </a:extLst>
            </p:cNvPr>
            <p:cNvGrpSpPr/>
            <p:nvPr/>
          </p:nvGrpSpPr>
          <p:grpSpPr>
            <a:xfrm>
              <a:off x="4390176" y="890801"/>
              <a:ext cx="1081244" cy="1368991"/>
              <a:chOff x="4627786" y="1796539"/>
              <a:chExt cx="2675679" cy="3387753"/>
            </a:xfrm>
          </p:grpSpPr>
          <p:sp>
            <p:nvSpPr>
              <p:cNvPr id="182" name="圆角矩形 16">
                <a:extLst>
                  <a:ext uri="{FF2B5EF4-FFF2-40B4-BE49-F238E27FC236}">
                    <a16:creationId xmlns:a16="http://schemas.microsoft.com/office/drawing/2014/main" id="{7C70E2E6-C590-4638-837A-64A3BC51742C}"/>
                  </a:ext>
                </a:extLst>
              </p:cNvPr>
              <p:cNvSpPr/>
              <p:nvPr/>
            </p:nvSpPr>
            <p:spPr>
              <a:xfrm rot="2760000">
                <a:off x="4423176" y="2304004"/>
                <a:ext cx="3387753" cy="237282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47000">
                    <a:schemeClr val="tx1">
                      <a:alpha val="19000"/>
                    </a:schemeClr>
                  </a:gs>
                  <a:gs pos="76000">
                    <a:srgbClr val="6C6C6C">
                      <a:alpha val="10000"/>
                    </a:srgbClr>
                  </a:gs>
                  <a:gs pos="0">
                    <a:schemeClr val="tx1">
                      <a:alpha val="61000"/>
                    </a:schemeClr>
                  </a:gs>
                  <a:gs pos="100000">
                    <a:srgbClr val="D8D8D8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889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183" name="椭圆 17">
                <a:extLst>
                  <a:ext uri="{FF2B5EF4-FFF2-40B4-BE49-F238E27FC236}">
                    <a16:creationId xmlns:a16="http://schemas.microsoft.com/office/drawing/2014/main" id="{15349254-75A6-4926-B5EC-0699828B5FE1}"/>
                  </a:ext>
                </a:extLst>
              </p:cNvPr>
              <p:cNvSpPr/>
              <p:nvPr/>
            </p:nvSpPr>
            <p:spPr>
              <a:xfrm>
                <a:off x="4627786" y="1946965"/>
                <a:ext cx="1963514" cy="1963514"/>
              </a:xfrm>
              <a:prstGeom prst="ellipse">
                <a:avLst/>
              </a:prstGeom>
              <a:gradFill>
                <a:gsLst>
                  <a:gs pos="0">
                    <a:srgbClr val="D3D3D3"/>
                  </a:gs>
                  <a:gs pos="100000">
                    <a:srgbClr val="F7F7F7"/>
                  </a:gs>
                </a:gsLst>
                <a:lin ang="2700000" scaled="1"/>
              </a:gradFill>
              <a:ln w="1905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304800" dist="127000" dir="2700000" algn="tl" rotWithShape="0">
                  <a:prstClr val="black">
                    <a:alpha val="2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76" name="组合 13">
              <a:extLst>
                <a:ext uri="{FF2B5EF4-FFF2-40B4-BE49-F238E27FC236}">
                  <a16:creationId xmlns:a16="http://schemas.microsoft.com/office/drawing/2014/main" id="{36CC84B9-6B3B-4323-BDB4-3E04C5CE6EE5}"/>
                </a:ext>
              </a:extLst>
            </p:cNvPr>
            <p:cNvGrpSpPr/>
            <p:nvPr/>
          </p:nvGrpSpPr>
          <p:grpSpPr>
            <a:xfrm>
              <a:off x="4489652" y="976692"/>
              <a:ext cx="873070" cy="1203161"/>
              <a:chOff x="4627786" y="1715908"/>
              <a:chExt cx="2875230" cy="3962302"/>
            </a:xfrm>
          </p:grpSpPr>
          <p:sp>
            <p:nvSpPr>
              <p:cNvPr id="180" name="圆角矩形 14">
                <a:extLst>
                  <a:ext uri="{FF2B5EF4-FFF2-40B4-BE49-F238E27FC236}">
                    <a16:creationId xmlns:a16="http://schemas.microsoft.com/office/drawing/2014/main" id="{ADF4CF47-34A0-4F7E-BB53-A50C267779BE}"/>
                  </a:ext>
                </a:extLst>
              </p:cNvPr>
              <p:cNvSpPr/>
              <p:nvPr/>
            </p:nvSpPr>
            <p:spPr>
              <a:xfrm rot="2760000">
                <a:off x="4335454" y="2510647"/>
                <a:ext cx="3962302" cy="2372823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32000">
                    <a:schemeClr val="tx1">
                      <a:alpha val="13000"/>
                    </a:schemeClr>
                  </a:gs>
                  <a:gs pos="68000">
                    <a:srgbClr val="6C6C6C">
                      <a:alpha val="10000"/>
                    </a:srgbClr>
                  </a:gs>
                  <a:gs pos="0">
                    <a:schemeClr val="tx1">
                      <a:alpha val="61000"/>
                    </a:schemeClr>
                  </a:gs>
                  <a:gs pos="100000">
                    <a:srgbClr val="D8D8D8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181" name="椭圆 15">
                <a:extLst>
                  <a:ext uri="{FF2B5EF4-FFF2-40B4-BE49-F238E27FC236}">
                    <a16:creationId xmlns:a16="http://schemas.microsoft.com/office/drawing/2014/main" id="{764BF9D0-D69D-4AE6-924B-56F13F3E1214}"/>
                  </a:ext>
                </a:extLst>
              </p:cNvPr>
              <p:cNvSpPr/>
              <p:nvPr/>
            </p:nvSpPr>
            <p:spPr>
              <a:xfrm>
                <a:off x="4627786" y="1946965"/>
                <a:ext cx="1963514" cy="1963514"/>
              </a:xfrm>
              <a:prstGeom prst="ellipse">
                <a:avLst/>
              </a:prstGeom>
              <a:gradFill>
                <a:gsLst>
                  <a:gs pos="0">
                    <a:srgbClr val="D3D3D3"/>
                  </a:gs>
                  <a:gs pos="100000">
                    <a:srgbClr val="F7F7F7"/>
                  </a:gs>
                </a:gsLst>
                <a:lin ang="2700000" scaled="1"/>
              </a:gradFill>
              <a:ln w="1905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14300" dir="2700000" algn="tl" rotWithShape="0">
                  <a:prstClr val="black">
                    <a:alpha val="2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84" name="组合 19">
            <a:extLst>
              <a:ext uri="{FF2B5EF4-FFF2-40B4-BE49-F238E27FC236}">
                <a16:creationId xmlns:a16="http://schemas.microsoft.com/office/drawing/2014/main" id="{8C9D810A-48EF-4D1A-A8EE-CECD2EB8EF84}"/>
              </a:ext>
            </a:extLst>
          </p:cNvPr>
          <p:cNvGrpSpPr/>
          <p:nvPr/>
        </p:nvGrpSpPr>
        <p:grpSpPr>
          <a:xfrm>
            <a:off x="2940051" y="2597583"/>
            <a:ext cx="1045550" cy="1323798"/>
            <a:chOff x="4390176" y="890801"/>
            <a:chExt cx="1081244" cy="1368991"/>
          </a:xfrm>
        </p:grpSpPr>
        <p:grpSp>
          <p:nvGrpSpPr>
            <p:cNvPr id="185" name="组合 20">
              <a:extLst>
                <a:ext uri="{FF2B5EF4-FFF2-40B4-BE49-F238E27FC236}">
                  <a16:creationId xmlns:a16="http://schemas.microsoft.com/office/drawing/2014/main" id="{4B820DAB-DB5F-473B-A2D9-45A3364ACE02}"/>
                </a:ext>
              </a:extLst>
            </p:cNvPr>
            <p:cNvGrpSpPr/>
            <p:nvPr/>
          </p:nvGrpSpPr>
          <p:grpSpPr>
            <a:xfrm>
              <a:off x="4390176" y="890801"/>
              <a:ext cx="1081244" cy="1368991"/>
              <a:chOff x="4627786" y="1796539"/>
              <a:chExt cx="2675679" cy="3387753"/>
            </a:xfrm>
          </p:grpSpPr>
          <p:sp>
            <p:nvSpPr>
              <p:cNvPr id="189" name="圆角矩形 24">
                <a:extLst>
                  <a:ext uri="{FF2B5EF4-FFF2-40B4-BE49-F238E27FC236}">
                    <a16:creationId xmlns:a16="http://schemas.microsoft.com/office/drawing/2014/main" id="{560EEB5C-9D2F-4DC4-82D0-1643EB422D30}"/>
                  </a:ext>
                </a:extLst>
              </p:cNvPr>
              <p:cNvSpPr/>
              <p:nvPr/>
            </p:nvSpPr>
            <p:spPr>
              <a:xfrm rot="2760000">
                <a:off x="4423176" y="2304004"/>
                <a:ext cx="3387753" cy="237282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47000">
                    <a:schemeClr val="tx1">
                      <a:alpha val="19000"/>
                    </a:schemeClr>
                  </a:gs>
                  <a:gs pos="76000">
                    <a:srgbClr val="6C6C6C">
                      <a:alpha val="10000"/>
                    </a:srgbClr>
                  </a:gs>
                  <a:gs pos="0">
                    <a:schemeClr val="tx1">
                      <a:alpha val="61000"/>
                    </a:schemeClr>
                  </a:gs>
                  <a:gs pos="100000">
                    <a:srgbClr val="D8D8D8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889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190" name="椭圆 25">
                <a:extLst>
                  <a:ext uri="{FF2B5EF4-FFF2-40B4-BE49-F238E27FC236}">
                    <a16:creationId xmlns:a16="http://schemas.microsoft.com/office/drawing/2014/main" id="{FA7DA9BB-E427-44C9-930D-6E3836F693C6}"/>
                  </a:ext>
                </a:extLst>
              </p:cNvPr>
              <p:cNvSpPr/>
              <p:nvPr/>
            </p:nvSpPr>
            <p:spPr>
              <a:xfrm>
                <a:off x="4627786" y="1946965"/>
                <a:ext cx="1963514" cy="1963514"/>
              </a:xfrm>
              <a:prstGeom prst="ellipse">
                <a:avLst/>
              </a:prstGeom>
              <a:gradFill>
                <a:gsLst>
                  <a:gs pos="0">
                    <a:srgbClr val="D3D3D3"/>
                  </a:gs>
                  <a:gs pos="100000">
                    <a:srgbClr val="F7F7F7"/>
                  </a:gs>
                </a:gsLst>
                <a:lin ang="2700000" scaled="1"/>
              </a:gradFill>
              <a:ln w="1905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304800" dist="127000" dir="2700000" algn="tl" rotWithShape="0">
                  <a:prstClr val="black">
                    <a:alpha val="2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86" name="组合 21">
              <a:extLst>
                <a:ext uri="{FF2B5EF4-FFF2-40B4-BE49-F238E27FC236}">
                  <a16:creationId xmlns:a16="http://schemas.microsoft.com/office/drawing/2014/main" id="{2D82D66A-CAF1-41E2-B856-BD7F446909DB}"/>
                </a:ext>
              </a:extLst>
            </p:cNvPr>
            <p:cNvGrpSpPr/>
            <p:nvPr/>
          </p:nvGrpSpPr>
          <p:grpSpPr>
            <a:xfrm>
              <a:off x="4489652" y="976692"/>
              <a:ext cx="873070" cy="1203161"/>
              <a:chOff x="4627786" y="1715908"/>
              <a:chExt cx="2875230" cy="3962302"/>
            </a:xfrm>
          </p:grpSpPr>
          <p:sp>
            <p:nvSpPr>
              <p:cNvPr id="187" name="圆角矩形 22">
                <a:extLst>
                  <a:ext uri="{FF2B5EF4-FFF2-40B4-BE49-F238E27FC236}">
                    <a16:creationId xmlns:a16="http://schemas.microsoft.com/office/drawing/2014/main" id="{84DD35D6-5E73-41CE-A803-12F4102E88AF}"/>
                  </a:ext>
                </a:extLst>
              </p:cNvPr>
              <p:cNvSpPr/>
              <p:nvPr/>
            </p:nvSpPr>
            <p:spPr>
              <a:xfrm rot="2760000">
                <a:off x="4335454" y="2510647"/>
                <a:ext cx="3962302" cy="2372823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32000">
                    <a:schemeClr val="tx1">
                      <a:alpha val="13000"/>
                    </a:schemeClr>
                  </a:gs>
                  <a:gs pos="68000">
                    <a:srgbClr val="6C6C6C">
                      <a:alpha val="10000"/>
                    </a:srgbClr>
                  </a:gs>
                  <a:gs pos="0">
                    <a:schemeClr val="tx1">
                      <a:alpha val="61000"/>
                    </a:schemeClr>
                  </a:gs>
                  <a:gs pos="100000">
                    <a:srgbClr val="D8D8D8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188" name="椭圆 23">
                <a:extLst>
                  <a:ext uri="{FF2B5EF4-FFF2-40B4-BE49-F238E27FC236}">
                    <a16:creationId xmlns:a16="http://schemas.microsoft.com/office/drawing/2014/main" id="{36A60CD0-62FB-4E23-8907-1B2247CD7559}"/>
                  </a:ext>
                </a:extLst>
              </p:cNvPr>
              <p:cNvSpPr/>
              <p:nvPr/>
            </p:nvSpPr>
            <p:spPr>
              <a:xfrm>
                <a:off x="4627786" y="1946965"/>
                <a:ext cx="1963514" cy="1963514"/>
              </a:xfrm>
              <a:prstGeom prst="ellipse">
                <a:avLst/>
              </a:prstGeom>
              <a:gradFill>
                <a:gsLst>
                  <a:gs pos="0">
                    <a:srgbClr val="D3D3D3"/>
                  </a:gs>
                  <a:gs pos="100000">
                    <a:srgbClr val="F7F7F7"/>
                  </a:gs>
                </a:gsLst>
                <a:lin ang="2700000" scaled="1"/>
              </a:gradFill>
              <a:ln w="1905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14300" dir="2700000" algn="tl" rotWithShape="0">
                  <a:prstClr val="black">
                    <a:alpha val="2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91" name="组合 26">
            <a:extLst>
              <a:ext uri="{FF2B5EF4-FFF2-40B4-BE49-F238E27FC236}">
                <a16:creationId xmlns:a16="http://schemas.microsoft.com/office/drawing/2014/main" id="{491C93F3-933D-4BD3-973E-72C8F211F09A}"/>
              </a:ext>
            </a:extLst>
          </p:cNvPr>
          <p:cNvGrpSpPr/>
          <p:nvPr/>
        </p:nvGrpSpPr>
        <p:grpSpPr>
          <a:xfrm>
            <a:off x="3625943" y="1822797"/>
            <a:ext cx="1045550" cy="1323798"/>
            <a:chOff x="4390176" y="890801"/>
            <a:chExt cx="1081244" cy="1368991"/>
          </a:xfrm>
        </p:grpSpPr>
        <p:grpSp>
          <p:nvGrpSpPr>
            <p:cNvPr id="192" name="组合 27">
              <a:extLst>
                <a:ext uri="{FF2B5EF4-FFF2-40B4-BE49-F238E27FC236}">
                  <a16:creationId xmlns:a16="http://schemas.microsoft.com/office/drawing/2014/main" id="{EAF870D0-781C-4C88-A72F-527E62B4C3EF}"/>
                </a:ext>
              </a:extLst>
            </p:cNvPr>
            <p:cNvGrpSpPr/>
            <p:nvPr/>
          </p:nvGrpSpPr>
          <p:grpSpPr>
            <a:xfrm>
              <a:off x="4390176" y="890801"/>
              <a:ext cx="1081244" cy="1368991"/>
              <a:chOff x="4627786" y="1796539"/>
              <a:chExt cx="2675679" cy="3387753"/>
            </a:xfrm>
          </p:grpSpPr>
          <p:sp>
            <p:nvSpPr>
              <p:cNvPr id="196" name="圆角矩形 31">
                <a:extLst>
                  <a:ext uri="{FF2B5EF4-FFF2-40B4-BE49-F238E27FC236}">
                    <a16:creationId xmlns:a16="http://schemas.microsoft.com/office/drawing/2014/main" id="{7E17B8E0-F170-483B-8ADD-027079C0FC39}"/>
                  </a:ext>
                </a:extLst>
              </p:cNvPr>
              <p:cNvSpPr/>
              <p:nvPr/>
            </p:nvSpPr>
            <p:spPr>
              <a:xfrm rot="2760000">
                <a:off x="4423176" y="2304004"/>
                <a:ext cx="3387753" cy="237282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47000">
                    <a:schemeClr val="tx1">
                      <a:alpha val="19000"/>
                    </a:schemeClr>
                  </a:gs>
                  <a:gs pos="76000">
                    <a:srgbClr val="6C6C6C">
                      <a:alpha val="10000"/>
                    </a:srgbClr>
                  </a:gs>
                  <a:gs pos="0">
                    <a:schemeClr val="tx1">
                      <a:alpha val="61000"/>
                    </a:schemeClr>
                  </a:gs>
                  <a:gs pos="100000">
                    <a:srgbClr val="D8D8D8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889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197" name="椭圆 32">
                <a:extLst>
                  <a:ext uri="{FF2B5EF4-FFF2-40B4-BE49-F238E27FC236}">
                    <a16:creationId xmlns:a16="http://schemas.microsoft.com/office/drawing/2014/main" id="{ECB00F0C-434D-439E-95A7-00BA79756851}"/>
                  </a:ext>
                </a:extLst>
              </p:cNvPr>
              <p:cNvSpPr/>
              <p:nvPr/>
            </p:nvSpPr>
            <p:spPr>
              <a:xfrm>
                <a:off x="4627786" y="1946965"/>
                <a:ext cx="1963514" cy="1963514"/>
              </a:xfrm>
              <a:prstGeom prst="ellipse">
                <a:avLst/>
              </a:prstGeom>
              <a:gradFill>
                <a:gsLst>
                  <a:gs pos="0">
                    <a:srgbClr val="D3D3D3"/>
                  </a:gs>
                  <a:gs pos="100000">
                    <a:srgbClr val="F7F7F7"/>
                  </a:gs>
                </a:gsLst>
                <a:lin ang="2700000" scaled="1"/>
              </a:gradFill>
              <a:ln w="1905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304800" dist="127000" dir="2700000" algn="tl" rotWithShape="0">
                  <a:prstClr val="black">
                    <a:alpha val="2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93" name="组合 28">
              <a:extLst>
                <a:ext uri="{FF2B5EF4-FFF2-40B4-BE49-F238E27FC236}">
                  <a16:creationId xmlns:a16="http://schemas.microsoft.com/office/drawing/2014/main" id="{D01E7A1C-FFAC-4000-A544-C056663A5644}"/>
                </a:ext>
              </a:extLst>
            </p:cNvPr>
            <p:cNvGrpSpPr/>
            <p:nvPr/>
          </p:nvGrpSpPr>
          <p:grpSpPr>
            <a:xfrm>
              <a:off x="4489652" y="976692"/>
              <a:ext cx="873070" cy="1203161"/>
              <a:chOff x="4627786" y="1715908"/>
              <a:chExt cx="2875230" cy="3962302"/>
            </a:xfrm>
          </p:grpSpPr>
          <p:sp>
            <p:nvSpPr>
              <p:cNvPr id="194" name="圆角矩形 29">
                <a:extLst>
                  <a:ext uri="{FF2B5EF4-FFF2-40B4-BE49-F238E27FC236}">
                    <a16:creationId xmlns:a16="http://schemas.microsoft.com/office/drawing/2014/main" id="{CEFE10AB-3676-4568-BEB4-141A1348205F}"/>
                  </a:ext>
                </a:extLst>
              </p:cNvPr>
              <p:cNvSpPr/>
              <p:nvPr/>
            </p:nvSpPr>
            <p:spPr>
              <a:xfrm rot="2760000">
                <a:off x="4335454" y="2510647"/>
                <a:ext cx="3962302" cy="2372823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32000">
                    <a:schemeClr val="tx1">
                      <a:alpha val="13000"/>
                    </a:schemeClr>
                  </a:gs>
                  <a:gs pos="68000">
                    <a:srgbClr val="6C6C6C">
                      <a:alpha val="10000"/>
                    </a:srgbClr>
                  </a:gs>
                  <a:gs pos="0">
                    <a:schemeClr val="tx1">
                      <a:alpha val="61000"/>
                    </a:schemeClr>
                  </a:gs>
                  <a:gs pos="100000">
                    <a:srgbClr val="D8D8D8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195" name="椭圆 30">
                <a:extLst>
                  <a:ext uri="{FF2B5EF4-FFF2-40B4-BE49-F238E27FC236}">
                    <a16:creationId xmlns:a16="http://schemas.microsoft.com/office/drawing/2014/main" id="{BD268409-2411-41F8-B1A5-5E1957072921}"/>
                  </a:ext>
                </a:extLst>
              </p:cNvPr>
              <p:cNvSpPr/>
              <p:nvPr/>
            </p:nvSpPr>
            <p:spPr>
              <a:xfrm>
                <a:off x="4627786" y="1946965"/>
                <a:ext cx="1963514" cy="1963514"/>
              </a:xfrm>
              <a:prstGeom prst="ellipse">
                <a:avLst/>
              </a:prstGeom>
              <a:gradFill>
                <a:gsLst>
                  <a:gs pos="0">
                    <a:srgbClr val="D3D3D3"/>
                  </a:gs>
                  <a:gs pos="100000">
                    <a:srgbClr val="F7F7F7"/>
                  </a:gs>
                </a:gsLst>
                <a:lin ang="2700000" scaled="1"/>
              </a:gradFill>
              <a:ln w="1905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14300" dir="2700000" algn="tl" rotWithShape="0">
                  <a:prstClr val="black">
                    <a:alpha val="2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98" name="组合 33">
            <a:extLst>
              <a:ext uri="{FF2B5EF4-FFF2-40B4-BE49-F238E27FC236}">
                <a16:creationId xmlns:a16="http://schemas.microsoft.com/office/drawing/2014/main" id="{9710BA72-CDD4-471A-A516-370F2764C303}"/>
              </a:ext>
            </a:extLst>
          </p:cNvPr>
          <p:cNvGrpSpPr/>
          <p:nvPr/>
        </p:nvGrpSpPr>
        <p:grpSpPr>
          <a:xfrm>
            <a:off x="3502118" y="4912484"/>
            <a:ext cx="1045550" cy="1323798"/>
            <a:chOff x="4390176" y="890801"/>
            <a:chExt cx="1081244" cy="1368991"/>
          </a:xfrm>
        </p:grpSpPr>
        <p:grpSp>
          <p:nvGrpSpPr>
            <p:cNvPr id="199" name="组合 34">
              <a:extLst>
                <a:ext uri="{FF2B5EF4-FFF2-40B4-BE49-F238E27FC236}">
                  <a16:creationId xmlns:a16="http://schemas.microsoft.com/office/drawing/2014/main" id="{40F78218-86D4-4D96-AF3F-B10B0686FD4E}"/>
                </a:ext>
              </a:extLst>
            </p:cNvPr>
            <p:cNvGrpSpPr/>
            <p:nvPr/>
          </p:nvGrpSpPr>
          <p:grpSpPr>
            <a:xfrm>
              <a:off x="4390176" y="890801"/>
              <a:ext cx="1081244" cy="1368991"/>
              <a:chOff x="4627786" y="1796539"/>
              <a:chExt cx="2675679" cy="3387753"/>
            </a:xfrm>
          </p:grpSpPr>
          <p:sp>
            <p:nvSpPr>
              <p:cNvPr id="203" name="圆角矩形 38">
                <a:extLst>
                  <a:ext uri="{FF2B5EF4-FFF2-40B4-BE49-F238E27FC236}">
                    <a16:creationId xmlns:a16="http://schemas.microsoft.com/office/drawing/2014/main" id="{2405C187-A5E9-4741-B736-C3E615E7265D}"/>
                  </a:ext>
                </a:extLst>
              </p:cNvPr>
              <p:cNvSpPr/>
              <p:nvPr/>
            </p:nvSpPr>
            <p:spPr>
              <a:xfrm rot="2760000">
                <a:off x="4423176" y="2304004"/>
                <a:ext cx="3387753" cy="237282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47000">
                    <a:schemeClr val="tx1">
                      <a:alpha val="19000"/>
                    </a:schemeClr>
                  </a:gs>
                  <a:gs pos="76000">
                    <a:srgbClr val="6C6C6C">
                      <a:alpha val="10000"/>
                    </a:srgbClr>
                  </a:gs>
                  <a:gs pos="0">
                    <a:schemeClr val="tx1">
                      <a:alpha val="61000"/>
                    </a:schemeClr>
                  </a:gs>
                  <a:gs pos="100000">
                    <a:srgbClr val="D8D8D8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889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204" name="椭圆 39">
                <a:extLst>
                  <a:ext uri="{FF2B5EF4-FFF2-40B4-BE49-F238E27FC236}">
                    <a16:creationId xmlns:a16="http://schemas.microsoft.com/office/drawing/2014/main" id="{7912C94E-ACA5-4ECD-9CAB-E985BE20E53D}"/>
                  </a:ext>
                </a:extLst>
              </p:cNvPr>
              <p:cNvSpPr/>
              <p:nvPr/>
            </p:nvSpPr>
            <p:spPr>
              <a:xfrm>
                <a:off x="4627786" y="1946965"/>
                <a:ext cx="1963514" cy="1963514"/>
              </a:xfrm>
              <a:prstGeom prst="ellipse">
                <a:avLst/>
              </a:prstGeom>
              <a:gradFill>
                <a:gsLst>
                  <a:gs pos="0">
                    <a:srgbClr val="D3D3D3"/>
                  </a:gs>
                  <a:gs pos="100000">
                    <a:srgbClr val="F7F7F7"/>
                  </a:gs>
                </a:gsLst>
                <a:lin ang="2700000" scaled="1"/>
              </a:gradFill>
              <a:ln w="1905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304800" dist="127000" dir="2700000" algn="tl" rotWithShape="0">
                  <a:prstClr val="black">
                    <a:alpha val="2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200" name="组合 35">
              <a:extLst>
                <a:ext uri="{FF2B5EF4-FFF2-40B4-BE49-F238E27FC236}">
                  <a16:creationId xmlns:a16="http://schemas.microsoft.com/office/drawing/2014/main" id="{43F4A4CE-0D79-421A-B098-928FCF83380A}"/>
                </a:ext>
              </a:extLst>
            </p:cNvPr>
            <p:cNvGrpSpPr/>
            <p:nvPr/>
          </p:nvGrpSpPr>
          <p:grpSpPr>
            <a:xfrm>
              <a:off x="4489652" y="976692"/>
              <a:ext cx="873070" cy="1203161"/>
              <a:chOff x="4627786" y="1715908"/>
              <a:chExt cx="2875230" cy="3962302"/>
            </a:xfrm>
          </p:grpSpPr>
          <p:sp>
            <p:nvSpPr>
              <p:cNvPr id="201" name="圆角矩形 36">
                <a:extLst>
                  <a:ext uri="{FF2B5EF4-FFF2-40B4-BE49-F238E27FC236}">
                    <a16:creationId xmlns:a16="http://schemas.microsoft.com/office/drawing/2014/main" id="{68B82963-E6F1-4491-8D84-8C96266C6606}"/>
                  </a:ext>
                </a:extLst>
              </p:cNvPr>
              <p:cNvSpPr/>
              <p:nvPr/>
            </p:nvSpPr>
            <p:spPr>
              <a:xfrm rot="2760000">
                <a:off x="4335454" y="2510647"/>
                <a:ext cx="3962302" cy="2372823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32000">
                    <a:schemeClr val="tx1">
                      <a:alpha val="13000"/>
                    </a:schemeClr>
                  </a:gs>
                  <a:gs pos="68000">
                    <a:srgbClr val="6C6C6C">
                      <a:alpha val="10000"/>
                    </a:srgbClr>
                  </a:gs>
                  <a:gs pos="0">
                    <a:schemeClr val="tx1">
                      <a:alpha val="61000"/>
                    </a:schemeClr>
                  </a:gs>
                  <a:gs pos="100000">
                    <a:srgbClr val="D8D8D8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202" name="椭圆 37">
                <a:extLst>
                  <a:ext uri="{FF2B5EF4-FFF2-40B4-BE49-F238E27FC236}">
                    <a16:creationId xmlns:a16="http://schemas.microsoft.com/office/drawing/2014/main" id="{69991D90-2D3F-41EA-B50D-B51EF2223184}"/>
                  </a:ext>
                </a:extLst>
              </p:cNvPr>
              <p:cNvSpPr/>
              <p:nvPr/>
            </p:nvSpPr>
            <p:spPr>
              <a:xfrm>
                <a:off x="4627786" y="1946965"/>
                <a:ext cx="1963514" cy="1963514"/>
              </a:xfrm>
              <a:prstGeom prst="ellipse">
                <a:avLst/>
              </a:prstGeom>
              <a:gradFill>
                <a:gsLst>
                  <a:gs pos="0">
                    <a:srgbClr val="D3D3D3"/>
                  </a:gs>
                  <a:gs pos="100000">
                    <a:srgbClr val="F7F7F7"/>
                  </a:gs>
                </a:gsLst>
                <a:lin ang="2700000" scaled="1"/>
              </a:gradFill>
              <a:ln w="1905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14300" dir="2700000" algn="tl" rotWithShape="0">
                  <a:prstClr val="black">
                    <a:alpha val="2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205" name="组合 40">
            <a:extLst>
              <a:ext uri="{FF2B5EF4-FFF2-40B4-BE49-F238E27FC236}">
                <a16:creationId xmlns:a16="http://schemas.microsoft.com/office/drawing/2014/main" id="{A1E8497F-FEBE-430C-87FB-E781B3911877}"/>
              </a:ext>
            </a:extLst>
          </p:cNvPr>
          <p:cNvGrpSpPr/>
          <p:nvPr/>
        </p:nvGrpSpPr>
        <p:grpSpPr>
          <a:xfrm>
            <a:off x="2587866" y="4134210"/>
            <a:ext cx="1045550" cy="1323798"/>
            <a:chOff x="4390176" y="890801"/>
            <a:chExt cx="1081244" cy="1368991"/>
          </a:xfrm>
        </p:grpSpPr>
        <p:grpSp>
          <p:nvGrpSpPr>
            <p:cNvPr id="206" name="组合 41">
              <a:extLst>
                <a:ext uri="{FF2B5EF4-FFF2-40B4-BE49-F238E27FC236}">
                  <a16:creationId xmlns:a16="http://schemas.microsoft.com/office/drawing/2014/main" id="{1CEA9DA9-C034-44DA-9373-CDC1FD588A9E}"/>
                </a:ext>
              </a:extLst>
            </p:cNvPr>
            <p:cNvGrpSpPr/>
            <p:nvPr/>
          </p:nvGrpSpPr>
          <p:grpSpPr>
            <a:xfrm>
              <a:off x="4390176" y="890801"/>
              <a:ext cx="1081244" cy="1368991"/>
              <a:chOff x="4627786" y="1796539"/>
              <a:chExt cx="2675679" cy="3387753"/>
            </a:xfrm>
          </p:grpSpPr>
          <p:sp>
            <p:nvSpPr>
              <p:cNvPr id="210" name="圆角矩形 45">
                <a:extLst>
                  <a:ext uri="{FF2B5EF4-FFF2-40B4-BE49-F238E27FC236}">
                    <a16:creationId xmlns:a16="http://schemas.microsoft.com/office/drawing/2014/main" id="{392712F9-245C-4775-89BE-7813C7AEFADE}"/>
                  </a:ext>
                </a:extLst>
              </p:cNvPr>
              <p:cNvSpPr/>
              <p:nvPr/>
            </p:nvSpPr>
            <p:spPr>
              <a:xfrm rot="2760000">
                <a:off x="4423176" y="2304004"/>
                <a:ext cx="3387753" cy="237282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47000">
                    <a:schemeClr val="tx1">
                      <a:alpha val="19000"/>
                    </a:schemeClr>
                  </a:gs>
                  <a:gs pos="76000">
                    <a:srgbClr val="6C6C6C">
                      <a:alpha val="10000"/>
                    </a:srgbClr>
                  </a:gs>
                  <a:gs pos="0">
                    <a:schemeClr val="tx1">
                      <a:alpha val="61000"/>
                    </a:schemeClr>
                  </a:gs>
                  <a:gs pos="100000">
                    <a:srgbClr val="D8D8D8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889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211" name="椭圆 46">
                <a:extLst>
                  <a:ext uri="{FF2B5EF4-FFF2-40B4-BE49-F238E27FC236}">
                    <a16:creationId xmlns:a16="http://schemas.microsoft.com/office/drawing/2014/main" id="{9B7F5314-9190-442A-B628-E65B7A75A85B}"/>
                  </a:ext>
                </a:extLst>
              </p:cNvPr>
              <p:cNvSpPr/>
              <p:nvPr/>
            </p:nvSpPr>
            <p:spPr>
              <a:xfrm>
                <a:off x="4627786" y="1946965"/>
                <a:ext cx="1963514" cy="1963514"/>
              </a:xfrm>
              <a:prstGeom prst="ellipse">
                <a:avLst/>
              </a:prstGeom>
              <a:gradFill>
                <a:gsLst>
                  <a:gs pos="0">
                    <a:srgbClr val="D3D3D3"/>
                  </a:gs>
                  <a:gs pos="100000">
                    <a:srgbClr val="F7F7F7"/>
                  </a:gs>
                </a:gsLst>
                <a:lin ang="2700000" scaled="1"/>
              </a:gradFill>
              <a:ln w="1905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304800" dist="127000" dir="2700000" algn="tl" rotWithShape="0">
                  <a:prstClr val="black">
                    <a:alpha val="2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207" name="组合 42">
              <a:extLst>
                <a:ext uri="{FF2B5EF4-FFF2-40B4-BE49-F238E27FC236}">
                  <a16:creationId xmlns:a16="http://schemas.microsoft.com/office/drawing/2014/main" id="{1CDFB48B-5528-40F1-9AAD-7114E6523982}"/>
                </a:ext>
              </a:extLst>
            </p:cNvPr>
            <p:cNvGrpSpPr/>
            <p:nvPr/>
          </p:nvGrpSpPr>
          <p:grpSpPr>
            <a:xfrm>
              <a:off x="4489652" y="976692"/>
              <a:ext cx="873070" cy="1203161"/>
              <a:chOff x="4627786" y="1715908"/>
              <a:chExt cx="2875230" cy="3962302"/>
            </a:xfrm>
          </p:grpSpPr>
          <p:sp>
            <p:nvSpPr>
              <p:cNvPr id="208" name="圆角矩形 43">
                <a:extLst>
                  <a:ext uri="{FF2B5EF4-FFF2-40B4-BE49-F238E27FC236}">
                    <a16:creationId xmlns:a16="http://schemas.microsoft.com/office/drawing/2014/main" id="{3F981EAA-F767-4A7F-8BF3-736B6A7B0BD6}"/>
                  </a:ext>
                </a:extLst>
              </p:cNvPr>
              <p:cNvSpPr/>
              <p:nvPr/>
            </p:nvSpPr>
            <p:spPr>
              <a:xfrm rot="2760000">
                <a:off x="4335454" y="2510647"/>
                <a:ext cx="3962302" cy="2372823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32000">
                    <a:schemeClr val="tx1">
                      <a:alpha val="13000"/>
                    </a:schemeClr>
                  </a:gs>
                  <a:gs pos="68000">
                    <a:srgbClr val="6C6C6C">
                      <a:alpha val="10000"/>
                    </a:srgbClr>
                  </a:gs>
                  <a:gs pos="0">
                    <a:schemeClr val="tx1">
                      <a:alpha val="61000"/>
                    </a:schemeClr>
                  </a:gs>
                  <a:gs pos="100000">
                    <a:srgbClr val="D8D8D8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209" name="椭圆 44">
                <a:extLst>
                  <a:ext uri="{FF2B5EF4-FFF2-40B4-BE49-F238E27FC236}">
                    <a16:creationId xmlns:a16="http://schemas.microsoft.com/office/drawing/2014/main" id="{4031B64B-F453-4FFF-8A05-CDAA51D04ED9}"/>
                  </a:ext>
                </a:extLst>
              </p:cNvPr>
              <p:cNvSpPr/>
              <p:nvPr/>
            </p:nvSpPr>
            <p:spPr>
              <a:xfrm>
                <a:off x="4627786" y="1946965"/>
                <a:ext cx="1963514" cy="1963514"/>
              </a:xfrm>
              <a:prstGeom prst="ellipse">
                <a:avLst/>
              </a:prstGeom>
              <a:gradFill>
                <a:gsLst>
                  <a:gs pos="0">
                    <a:srgbClr val="D3D3D3"/>
                  </a:gs>
                  <a:gs pos="100000">
                    <a:srgbClr val="F7F7F7"/>
                  </a:gs>
                </a:gsLst>
                <a:lin ang="2700000" scaled="1"/>
              </a:gradFill>
              <a:ln w="1905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14300" dir="2700000" algn="tl" rotWithShape="0">
                  <a:prstClr val="black">
                    <a:alpha val="2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212" name="组合 47">
            <a:extLst>
              <a:ext uri="{FF2B5EF4-FFF2-40B4-BE49-F238E27FC236}">
                <a16:creationId xmlns:a16="http://schemas.microsoft.com/office/drawing/2014/main" id="{AC5F8796-4B57-47B4-A42C-65597D5914E9}"/>
              </a:ext>
            </a:extLst>
          </p:cNvPr>
          <p:cNvGrpSpPr/>
          <p:nvPr/>
        </p:nvGrpSpPr>
        <p:grpSpPr>
          <a:xfrm>
            <a:off x="4558088" y="3365682"/>
            <a:ext cx="1045550" cy="1323798"/>
            <a:chOff x="4390176" y="890801"/>
            <a:chExt cx="1081244" cy="1368991"/>
          </a:xfrm>
        </p:grpSpPr>
        <p:grpSp>
          <p:nvGrpSpPr>
            <p:cNvPr id="213" name="组合 48">
              <a:extLst>
                <a:ext uri="{FF2B5EF4-FFF2-40B4-BE49-F238E27FC236}">
                  <a16:creationId xmlns:a16="http://schemas.microsoft.com/office/drawing/2014/main" id="{1B3A294C-669A-44C3-BE78-005F783A1FBB}"/>
                </a:ext>
              </a:extLst>
            </p:cNvPr>
            <p:cNvGrpSpPr/>
            <p:nvPr/>
          </p:nvGrpSpPr>
          <p:grpSpPr>
            <a:xfrm>
              <a:off x="4390176" y="890801"/>
              <a:ext cx="1081244" cy="1368991"/>
              <a:chOff x="4627786" y="1796539"/>
              <a:chExt cx="2675679" cy="3387753"/>
            </a:xfrm>
          </p:grpSpPr>
          <p:sp>
            <p:nvSpPr>
              <p:cNvPr id="217" name="圆角矩形 52">
                <a:extLst>
                  <a:ext uri="{FF2B5EF4-FFF2-40B4-BE49-F238E27FC236}">
                    <a16:creationId xmlns:a16="http://schemas.microsoft.com/office/drawing/2014/main" id="{B4F4C16D-91EA-48B4-9266-1C0126D359FB}"/>
                  </a:ext>
                </a:extLst>
              </p:cNvPr>
              <p:cNvSpPr/>
              <p:nvPr/>
            </p:nvSpPr>
            <p:spPr>
              <a:xfrm rot="2760000">
                <a:off x="4423176" y="2304004"/>
                <a:ext cx="3387753" cy="237282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47000">
                    <a:schemeClr val="tx1">
                      <a:alpha val="19000"/>
                    </a:schemeClr>
                  </a:gs>
                  <a:gs pos="76000">
                    <a:srgbClr val="6C6C6C">
                      <a:alpha val="10000"/>
                    </a:srgbClr>
                  </a:gs>
                  <a:gs pos="0">
                    <a:schemeClr val="tx1">
                      <a:alpha val="61000"/>
                    </a:schemeClr>
                  </a:gs>
                  <a:gs pos="100000">
                    <a:srgbClr val="D8D8D8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889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218" name="椭圆 53">
                <a:extLst>
                  <a:ext uri="{FF2B5EF4-FFF2-40B4-BE49-F238E27FC236}">
                    <a16:creationId xmlns:a16="http://schemas.microsoft.com/office/drawing/2014/main" id="{504E88C2-E028-45F1-8969-0ECEB4F042F6}"/>
                  </a:ext>
                </a:extLst>
              </p:cNvPr>
              <p:cNvSpPr/>
              <p:nvPr/>
            </p:nvSpPr>
            <p:spPr>
              <a:xfrm>
                <a:off x="4627786" y="1946965"/>
                <a:ext cx="1963514" cy="1963514"/>
              </a:xfrm>
              <a:prstGeom prst="ellipse">
                <a:avLst/>
              </a:prstGeom>
              <a:gradFill>
                <a:gsLst>
                  <a:gs pos="0">
                    <a:srgbClr val="D3D3D3"/>
                  </a:gs>
                  <a:gs pos="100000">
                    <a:srgbClr val="F7F7F7"/>
                  </a:gs>
                </a:gsLst>
                <a:lin ang="2700000" scaled="1"/>
              </a:gradFill>
              <a:ln w="1905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304800" dist="127000" dir="2700000" algn="tl" rotWithShape="0">
                  <a:prstClr val="black">
                    <a:alpha val="2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214" name="组合 49">
              <a:extLst>
                <a:ext uri="{FF2B5EF4-FFF2-40B4-BE49-F238E27FC236}">
                  <a16:creationId xmlns:a16="http://schemas.microsoft.com/office/drawing/2014/main" id="{0BAC98CA-045E-465D-A427-4250EE048F06}"/>
                </a:ext>
              </a:extLst>
            </p:cNvPr>
            <p:cNvGrpSpPr/>
            <p:nvPr/>
          </p:nvGrpSpPr>
          <p:grpSpPr>
            <a:xfrm>
              <a:off x="4489652" y="976692"/>
              <a:ext cx="873070" cy="1203161"/>
              <a:chOff x="4627786" y="1715908"/>
              <a:chExt cx="2875230" cy="3962302"/>
            </a:xfrm>
          </p:grpSpPr>
          <p:sp>
            <p:nvSpPr>
              <p:cNvPr id="215" name="圆角矩形 50">
                <a:extLst>
                  <a:ext uri="{FF2B5EF4-FFF2-40B4-BE49-F238E27FC236}">
                    <a16:creationId xmlns:a16="http://schemas.microsoft.com/office/drawing/2014/main" id="{61322D7F-ABF0-4B2A-A346-BF98583918F3}"/>
                  </a:ext>
                </a:extLst>
              </p:cNvPr>
              <p:cNvSpPr/>
              <p:nvPr/>
            </p:nvSpPr>
            <p:spPr>
              <a:xfrm rot="2760000">
                <a:off x="4335454" y="2510647"/>
                <a:ext cx="3962302" cy="2372823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32000">
                    <a:schemeClr val="tx1">
                      <a:alpha val="13000"/>
                    </a:schemeClr>
                  </a:gs>
                  <a:gs pos="68000">
                    <a:srgbClr val="6C6C6C">
                      <a:alpha val="10000"/>
                    </a:srgbClr>
                  </a:gs>
                  <a:gs pos="0">
                    <a:schemeClr val="tx1">
                      <a:alpha val="61000"/>
                    </a:schemeClr>
                  </a:gs>
                  <a:gs pos="100000">
                    <a:srgbClr val="D8D8D8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216" name="椭圆 51">
                <a:extLst>
                  <a:ext uri="{FF2B5EF4-FFF2-40B4-BE49-F238E27FC236}">
                    <a16:creationId xmlns:a16="http://schemas.microsoft.com/office/drawing/2014/main" id="{9335720E-C6F4-4C36-81AE-B09A91077445}"/>
                  </a:ext>
                </a:extLst>
              </p:cNvPr>
              <p:cNvSpPr/>
              <p:nvPr/>
            </p:nvSpPr>
            <p:spPr>
              <a:xfrm>
                <a:off x="4627786" y="1946965"/>
                <a:ext cx="1963514" cy="1963514"/>
              </a:xfrm>
              <a:prstGeom prst="ellipse">
                <a:avLst/>
              </a:prstGeom>
              <a:gradFill>
                <a:gsLst>
                  <a:gs pos="0">
                    <a:srgbClr val="D3D3D3"/>
                  </a:gs>
                  <a:gs pos="100000">
                    <a:srgbClr val="F7F7F7"/>
                  </a:gs>
                </a:gsLst>
                <a:lin ang="2700000" scaled="1"/>
              </a:gradFill>
              <a:ln w="1905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14300" dir="2700000" algn="tl" rotWithShape="0">
                  <a:prstClr val="black">
                    <a:alpha val="2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219" name="组合 56">
            <a:extLst>
              <a:ext uri="{FF2B5EF4-FFF2-40B4-BE49-F238E27FC236}">
                <a16:creationId xmlns:a16="http://schemas.microsoft.com/office/drawing/2014/main" id="{8866DC45-66FB-4E29-AD55-4FDFCADCFAA8}"/>
              </a:ext>
            </a:extLst>
          </p:cNvPr>
          <p:cNvGrpSpPr/>
          <p:nvPr/>
        </p:nvGrpSpPr>
        <p:grpSpPr>
          <a:xfrm>
            <a:off x="5889926" y="1209894"/>
            <a:ext cx="2551173" cy="587108"/>
            <a:chOff x="5101200" y="1187034"/>
            <a:chExt cx="1861834" cy="587108"/>
          </a:xfrm>
        </p:grpSpPr>
        <p:pic>
          <p:nvPicPr>
            <p:cNvPr id="220" name="图片 54">
              <a:extLst>
                <a:ext uri="{FF2B5EF4-FFF2-40B4-BE49-F238E27FC236}">
                  <a16:creationId xmlns:a16="http://schemas.microsoft.com/office/drawing/2014/main" id="{EBB9D1EE-7B56-4C45-BF33-4CD6ECF052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grayscl/>
              <a:extLst/>
            </a:blip>
            <a:srcRect b="72279"/>
            <a:stretch/>
          </p:blipFill>
          <p:spPr>
            <a:xfrm flipH="1">
              <a:off x="5101200" y="1187034"/>
              <a:ext cx="1861834" cy="45719"/>
            </a:xfrm>
            <a:prstGeom prst="rect">
              <a:avLst/>
            </a:prstGeom>
          </p:spPr>
        </p:pic>
        <p:pic>
          <p:nvPicPr>
            <p:cNvPr id="221" name="图片 55">
              <a:extLst>
                <a:ext uri="{FF2B5EF4-FFF2-40B4-BE49-F238E27FC236}">
                  <a16:creationId xmlns:a16="http://schemas.microsoft.com/office/drawing/2014/main" id="{8E78BE10-50FA-4A86-BFD2-AA9FDEFF66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grayscl/>
              <a:extLst/>
            </a:blip>
            <a:srcRect b="72279"/>
            <a:stretch/>
          </p:blipFill>
          <p:spPr>
            <a:xfrm flipH="1" flipV="1">
              <a:off x="5101200" y="1728423"/>
              <a:ext cx="1861834" cy="45719"/>
            </a:xfrm>
            <a:prstGeom prst="rect">
              <a:avLst/>
            </a:prstGeom>
          </p:spPr>
        </p:pic>
      </p:grpSp>
      <p:grpSp>
        <p:nvGrpSpPr>
          <p:cNvPr id="222" name="组合 60">
            <a:extLst>
              <a:ext uri="{FF2B5EF4-FFF2-40B4-BE49-F238E27FC236}">
                <a16:creationId xmlns:a16="http://schemas.microsoft.com/office/drawing/2014/main" id="{F8CD9D00-9955-4B56-9A61-7F2236AAB5C8}"/>
              </a:ext>
            </a:extLst>
          </p:cNvPr>
          <p:cNvGrpSpPr/>
          <p:nvPr/>
        </p:nvGrpSpPr>
        <p:grpSpPr>
          <a:xfrm>
            <a:off x="5889926" y="1985688"/>
            <a:ext cx="2551173" cy="587108"/>
            <a:chOff x="5101200" y="1187034"/>
            <a:chExt cx="1861834" cy="587108"/>
          </a:xfrm>
        </p:grpSpPr>
        <p:pic>
          <p:nvPicPr>
            <p:cNvPr id="223" name="图片 61">
              <a:extLst>
                <a:ext uri="{FF2B5EF4-FFF2-40B4-BE49-F238E27FC236}">
                  <a16:creationId xmlns:a16="http://schemas.microsoft.com/office/drawing/2014/main" id="{B503F239-024C-411A-A076-9BD38DF4F2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grayscl/>
              <a:extLst/>
            </a:blip>
            <a:srcRect b="72279"/>
            <a:stretch/>
          </p:blipFill>
          <p:spPr>
            <a:xfrm flipH="1">
              <a:off x="5101200" y="1187034"/>
              <a:ext cx="1861834" cy="45719"/>
            </a:xfrm>
            <a:prstGeom prst="rect">
              <a:avLst/>
            </a:prstGeom>
          </p:spPr>
        </p:pic>
        <p:pic>
          <p:nvPicPr>
            <p:cNvPr id="224" name="图片 62">
              <a:extLst>
                <a:ext uri="{FF2B5EF4-FFF2-40B4-BE49-F238E27FC236}">
                  <a16:creationId xmlns:a16="http://schemas.microsoft.com/office/drawing/2014/main" id="{49535553-5150-4450-A822-EB66947252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grayscl/>
              <a:extLst/>
            </a:blip>
            <a:srcRect b="72279"/>
            <a:stretch/>
          </p:blipFill>
          <p:spPr>
            <a:xfrm flipH="1" flipV="1">
              <a:off x="5101200" y="1728423"/>
              <a:ext cx="1861834" cy="45719"/>
            </a:xfrm>
            <a:prstGeom prst="rect">
              <a:avLst/>
            </a:prstGeom>
          </p:spPr>
        </p:pic>
      </p:grpSp>
      <p:grpSp>
        <p:nvGrpSpPr>
          <p:cNvPr id="225" name="组合 63">
            <a:extLst>
              <a:ext uri="{FF2B5EF4-FFF2-40B4-BE49-F238E27FC236}">
                <a16:creationId xmlns:a16="http://schemas.microsoft.com/office/drawing/2014/main" id="{931A439D-9114-4575-BB6B-964658957D17}"/>
              </a:ext>
            </a:extLst>
          </p:cNvPr>
          <p:cNvGrpSpPr/>
          <p:nvPr/>
        </p:nvGrpSpPr>
        <p:grpSpPr>
          <a:xfrm>
            <a:off x="5889926" y="2747742"/>
            <a:ext cx="2551173" cy="587108"/>
            <a:chOff x="5101200" y="1187034"/>
            <a:chExt cx="1861834" cy="587108"/>
          </a:xfrm>
        </p:grpSpPr>
        <p:pic>
          <p:nvPicPr>
            <p:cNvPr id="226" name="图片 64">
              <a:extLst>
                <a:ext uri="{FF2B5EF4-FFF2-40B4-BE49-F238E27FC236}">
                  <a16:creationId xmlns:a16="http://schemas.microsoft.com/office/drawing/2014/main" id="{99886CBB-45C8-4BC5-B7B4-8F9DD461FC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grayscl/>
              <a:extLst/>
            </a:blip>
            <a:srcRect b="72279"/>
            <a:stretch/>
          </p:blipFill>
          <p:spPr>
            <a:xfrm flipH="1">
              <a:off x="5101200" y="1187034"/>
              <a:ext cx="1861834" cy="45719"/>
            </a:xfrm>
            <a:prstGeom prst="rect">
              <a:avLst/>
            </a:prstGeom>
          </p:spPr>
        </p:pic>
        <p:pic>
          <p:nvPicPr>
            <p:cNvPr id="227" name="图片 65">
              <a:extLst>
                <a:ext uri="{FF2B5EF4-FFF2-40B4-BE49-F238E27FC236}">
                  <a16:creationId xmlns:a16="http://schemas.microsoft.com/office/drawing/2014/main" id="{048D6788-A3F2-4110-BEA8-E0CCCF8B44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grayscl/>
              <a:extLst/>
            </a:blip>
            <a:srcRect b="72279"/>
            <a:stretch/>
          </p:blipFill>
          <p:spPr>
            <a:xfrm flipH="1" flipV="1">
              <a:off x="5101200" y="1728423"/>
              <a:ext cx="1861834" cy="45719"/>
            </a:xfrm>
            <a:prstGeom prst="rect">
              <a:avLst/>
            </a:prstGeom>
          </p:spPr>
        </p:pic>
      </p:grpSp>
      <p:grpSp>
        <p:nvGrpSpPr>
          <p:cNvPr id="228" name="组合 70">
            <a:extLst>
              <a:ext uri="{FF2B5EF4-FFF2-40B4-BE49-F238E27FC236}">
                <a16:creationId xmlns:a16="http://schemas.microsoft.com/office/drawing/2014/main" id="{88AF8152-B4B0-44F4-AAC6-F7E59D26CC13}"/>
              </a:ext>
            </a:extLst>
          </p:cNvPr>
          <p:cNvGrpSpPr/>
          <p:nvPr/>
        </p:nvGrpSpPr>
        <p:grpSpPr>
          <a:xfrm>
            <a:off x="5889926" y="3545293"/>
            <a:ext cx="2551173" cy="587108"/>
            <a:chOff x="5101200" y="1187034"/>
            <a:chExt cx="1861834" cy="587108"/>
          </a:xfrm>
        </p:grpSpPr>
        <p:pic>
          <p:nvPicPr>
            <p:cNvPr id="229" name="图片 71">
              <a:extLst>
                <a:ext uri="{FF2B5EF4-FFF2-40B4-BE49-F238E27FC236}">
                  <a16:creationId xmlns:a16="http://schemas.microsoft.com/office/drawing/2014/main" id="{E8483E01-DD23-4CD4-8E99-050A923510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grayscl/>
              <a:extLst/>
            </a:blip>
            <a:srcRect b="72279"/>
            <a:stretch/>
          </p:blipFill>
          <p:spPr>
            <a:xfrm flipH="1">
              <a:off x="5101200" y="1187034"/>
              <a:ext cx="1861834" cy="45719"/>
            </a:xfrm>
            <a:prstGeom prst="rect">
              <a:avLst/>
            </a:prstGeom>
          </p:spPr>
        </p:pic>
        <p:pic>
          <p:nvPicPr>
            <p:cNvPr id="230" name="图片 72">
              <a:extLst>
                <a:ext uri="{FF2B5EF4-FFF2-40B4-BE49-F238E27FC236}">
                  <a16:creationId xmlns:a16="http://schemas.microsoft.com/office/drawing/2014/main" id="{A871B001-D949-4A64-8036-EE10ECD4A7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grayscl/>
              <a:extLst/>
            </a:blip>
            <a:srcRect b="72279"/>
            <a:stretch/>
          </p:blipFill>
          <p:spPr>
            <a:xfrm flipH="1" flipV="1">
              <a:off x="5101200" y="1728423"/>
              <a:ext cx="1861834" cy="45719"/>
            </a:xfrm>
            <a:prstGeom prst="rect">
              <a:avLst/>
            </a:prstGeom>
          </p:spPr>
        </p:pic>
      </p:grpSp>
      <p:grpSp>
        <p:nvGrpSpPr>
          <p:cNvPr id="231" name="组合 77">
            <a:extLst>
              <a:ext uri="{FF2B5EF4-FFF2-40B4-BE49-F238E27FC236}">
                <a16:creationId xmlns:a16="http://schemas.microsoft.com/office/drawing/2014/main" id="{84C3CED3-1FA7-444F-8C0C-248032F237B2}"/>
              </a:ext>
            </a:extLst>
          </p:cNvPr>
          <p:cNvGrpSpPr/>
          <p:nvPr/>
        </p:nvGrpSpPr>
        <p:grpSpPr>
          <a:xfrm>
            <a:off x="5889926" y="4323286"/>
            <a:ext cx="2551173" cy="587108"/>
            <a:chOff x="5101200" y="1187034"/>
            <a:chExt cx="1861834" cy="587108"/>
          </a:xfrm>
        </p:grpSpPr>
        <p:pic>
          <p:nvPicPr>
            <p:cNvPr id="232" name="图片 78">
              <a:extLst>
                <a:ext uri="{FF2B5EF4-FFF2-40B4-BE49-F238E27FC236}">
                  <a16:creationId xmlns:a16="http://schemas.microsoft.com/office/drawing/2014/main" id="{45DFA364-ADB0-4CD8-BFBA-E6CA257427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grayscl/>
              <a:extLst/>
            </a:blip>
            <a:srcRect b="72279"/>
            <a:stretch/>
          </p:blipFill>
          <p:spPr>
            <a:xfrm flipH="1">
              <a:off x="5101200" y="1187034"/>
              <a:ext cx="1861834" cy="45719"/>
            </a:xfrm>
            <a:prstGeom prst="rect">
              <a:avLst/>
            </a:prstGeom>
          </p:spPr>
        </p:pic>
        <p:pic>
          <p:nvPicPr>
            <p:cNvPr id="233" name="图片 79">
              <a:extLst>
                <a:ext uri="{FF2B5EF4-FFF2-40B4-BE49-F238E27FC236}">
                  <a16:creationId xmlns:a16="http://schemas.microsoft.com/office/drawing/2014/main" id="{EDEE26FE-BEC8-4406-8538-8353B2643E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grayscl/>
              <a:extLst/>
            </a:blip>
            <a:srcRect b="72279"/>
            <a:stretch/>
          </p:blipFill>
          <p:spPr>
            <a:xfrm flipH="1" flipV="1">
              <a:off x="5101200" y="1728423"/>
              <a:ext cx="1861834" cy="45719"/>
            </a:xfrm>
            <a:prstGeom prst="rect">
              <a:avLst/>
            </a:prstGeom>
          </p:spPr>
        </p:pic>
      </p:grpSp>
      <p:grpSp>
        <p:nvGrpSpPr>
          <p:cNvPr id="234" name="组合 80">
            <a:extLst>
              <a:ext uri="{FF2B5EF4-FFF2-40B4-BE49-F238E27FC236}">
                <a16:creationId xmlns:a16="http://schemas.microsoft.com/office/drawing/2014/main" id="{28BB4B18-10A8-4E6A-B5F7-4C65C13D221B}"/>
              </a:ext>
            </a:extLst>
          </p:cNvPr>
          <p:cNvGrpSpPr/>
          <p:nvPr/>
        </p:nvGrpSpPr>
        <p:grpSpPr>
          <a:xfrm>
            <a:off x="5889926" y="5063385"/>
            <a:ext cx="2551173" cy="587108"/>
            <a:chOff x="5101200" y="1187034"/>
            <a:chExt cx="1861834" cy="587108"/>
          </a:xfrm>
        </p:grpSpPr>
        <p:pic>
          <p:nvPicPr>
            <p:cNvPr id="235" name="图片 81">
              <a:extLst>
                <a:ext uri="{FF2B5EF4-FFF2-40B4-BE49-F238E27FC236}">
                  <a16:creationId xmlns:a16="http://schemas.microsoft.com/office/drawing/2014/main" id="{50C098C7-8BB4-4CAE-8CC2-15DD20489FB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grayscl/>
              <a:extLst/>
            </a:blip>
            <a:srcRect b="72279"/>
            <a:stretch/>
          </p:blipFill>
          <p:spPr>
            <a:xfrm flipH="1">
              <a:off x="5101200" y="1187034"/>
              <a:ext cx="1861834" cy="45719"/>
            </a:xfrm>
            <a:prstGeom prst="rect">
              <a:avLst/>
            </a:prstGeom>
          </p:spPr>
        </p:pic>
        <p:pic>
          <p:nvPicPr>
            <p:cNvPr id="236" name="图片 82">
              <a:extLst>
                <a:ext uri="{FF2B5EF4-FFF2-40B4-BE49-F238E27FC236}">
                  <a16:creationId xmlns:a16="http://schemas.microsoft.com/office/drawing/2014/main" id="{2D472BFD-8887-43EE-BD2C-5713399A17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grayscl/>
              <a:extLst/>
            </a:blip>
            <a:srcRect b="72279"/>
            <a:stretch/>
          </p:blipFill>
          <p:spPr>
            <a:xfrm flipH="1" flipV="1">
              <a:off x="5101200" y="1728423"/>
              <a:ext cx="1861834" cy="45719"/>
            </a:xfrm>
            <a:prstGeom prst="rect">
              <a:avLst/>
            </a:prstGeom>
          </p:spPr>
        </p:pic>
      </p:grpSp>
      <p:sp>
        <p:nvSpPr>
          <p:cNvPr id="237" name="文本框 83">
            <a:extLst>
              <a:ext uri="{FF2B5EF4-FFF2-40B4-BE49-F238E27FC236}">
                <a16:creationId xmlns:a16="http://schemas.microsoft.com/office/drawing/2014/main" id="{4A0F0416-7012-488A-8169-E68F3AA6AE58}"/>
              </a:ext>
            </a:extLst>
          </p:cNvPr>
          <p:cNvSpPr txBox="1"/>
          <p:nvPr/>
        </p:nvSpPr>
        <p:spPr>
          <a:xfrm>
            <a:off x="5056107" y="1173271"/>
            <a:ext cx="41370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600" dirty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</a:rPr>
              <a:t>背景介紹</a:t>
            </a:r>
            <a:endParaRPr lang="zh-CN" altLang="en-US" sz="3600" dirty="0">
              <a:solidFill>
                <a:prstClr val="white"/>
              </a:solidFill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  <a:latin typeface="華康華綜體W5" panose="020B0509000000000000" pitchFamily="49" charset="-120"/>
              <a:ea typeface="華康華綜體W5" panose="020B0509000000000000" pitchFamily="49" charset="-120"/>
            </a:endParaRPr>
          </a:p>
        </p:txBody>
      </p:sp>
      <p:sp>
        <p:nvSpPr>
          <p:cNvPr id="238" name="文本框 84">
            <a:extLst>
              <a:ext uri="{FF2B5EF4-FFF2-40B4-BE49-F238E27FC236}">
                <a16:creationId xmlns:a16="http://schemas.microsoft.com/office/drawing/2014/main" id="{2408842F-A9C8-4B3F-A680-434B26F9D6D7}"/>
              </a:ext>
            </a:extLst>
          </p:cNvPr>
          <p:cNvSpPr txBox="1"/>
          <p:nvPr/>
        </p:nvSpPr>
        <p:spPr>
          <a:xfrm>
            <a:off x="5056107" y="1937174"/>
            <a:ext cx="41370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600" dirty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</a:rPr>
              <a:t>告白 </a:t>
            </a:r>
            <a:r>
              <a:rPr lang="en-US" altLang="zh-TW" sz="3600" dirty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</a:rPr>
              <a:t>vs </a:t>
            </a:r>
            <a:r>
              <a:rPr lang="zh-TW" altLang="en-US" sz="3600" dirty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</a:rPr>
              <a:t>不告白</a:t>
            </a:r>
            <a:endParaRPr lang="zh-CN" altLang="en-US" sz="3600" dirty="0">
              <a:solidFill>
                <a:prstClr val="white"/>
              </a:solidFill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  <a:latin typeface="華康華綜體W5" panose="020B0509000000000000" pitchFamily="49" charset="-120"/>
              <a:ea typeface="華康華綜體W5" panose="020B0509000000000000" pitchFamily="49" charset="-120"/>
            </a:endParaRPr>
          </a:p>
        </p:txBody>
      </p:sp>
      <p:sp>
        <p:nvSpPr>
          <p:cNvPr id="239" name="文本框 85">
            <a:extLst>
              <a:ext uri="{FF2B5EF4-FFF2-40B4-BE49-F238E27FC236}">
                <a16:creationId xmlns:a16="http://schemas.microsoft.com/office/drawing/2014/main" id="{9E47633C-D661-4351-AB41-4D0BE52CAF2A}"/>
              </a:ext>
            </a:extLst>
          </p:cNvPr>
          <p:cNvSpPr txBox="1"/>
          <p:nvPr/>
        </p:nvSpPr>
        <p:spPr>
          <a:xfrm>
            <a:off x="4948110" y="2685115"/>
            <a:ext cx="41370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600" dirty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</a:rPr>
              <a:t>型男 </a:t>
            </a:r>
            <a:r>
              <a:rPr lang="en-US" altLang="zh-TW" sz="3600" dirty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</a:rPr>
              <a:t>vs </a:t>
            </a:r>
            <a:r>
              <a:rPr lang="zh-TW" altLang="en-US" sz="3600" dirty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</a:rPr>
              <a:t>女神</a:t>
            </a:r>
            <a:endParaRPr lang="zh-CN" altLang="en-US" sz="3600" dirty="0">
              <a:solidFill>
                <a:prstClr val="white"/>
              </a:solidFill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  <a:latin typeface="華康華綜體W5" panose="020B0509000000000000" pitchFamily="49" charset="-120"/>
              <a:ea typeface="華康華綜體W5" panose="020B0509000000000000" pitchFamily="49" charset="-120"/>
            </a:endParaRPr>
          </a:p>
        </p:txBody>
      </p:sp>
      <p:sp>
        <p:nvSpPr>
          <p:cNvPr id="240" name="文本框 87">
            <a:extLst>
              <a:ext uri="{FF2B5EF4-FFF2-40B4-BE49-F238E27FC236}">
                <a16:creationId xmlns:a16="http://schemas.microsoft.com/office/drawing/2014/main" id="{D620380B-8DCE-4196-8C5C-E65A8199F7DD}"/>
              </a:ext>
            </a:extLst>
          </p:cNvPr>
          <p:cNvSpPr txBox="1"/>
          <p:nvPr/>
        </p:nvSpPr>
        <p:spPr>
          <a:xfrm>
            <a:off x="5056107" y="3503950"/>
            <a:ext cx="41370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600" dirty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</a:rPr>
              <a:t>宅男 </a:t>
            </a:r>
            <a:r>
              <a:rPr lang="en-US" altLang="zh-TW" sz="3600" dirty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</a:rPr>
              <a:t>vs </a:t>
            </a:r>
            <a:r>
              <a:rPr lang="zh-TW" altLang="en-US" sz="3600" dirty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</a:rPr>
              <a:t>女神</a:t>
            </a:r>
            <a:endParaRPr lang="zh-CN" altLang="en-US" sz="3600" dirty="0">
              <a:solidFill>
                <a:prstClr val="white"/>
              </a:solidFill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  <a:latin typeface="華康華綜體W5" panose="020B0509000000000000" pitchFamily="49" charset="-120"/>
              <a:ea typeface="華康華綜體W5" panose="020B0509000000000000" pitchFamily="49" charset="-120"/>
            </a:endParaRPr>
          </a:p>
        </p:txBody>
      </p:sp>
      <p:sp>
        <p:nvSpPr>
          <p:cNvPr id="241" name="文本框 88">
            <a:extLst>
              <a:ext uri="{FF2B5EF4-FFF2-40B4-BE49-F238E27FC236}">
                <a16:creationId xmlns:a16="http://schemas.microsoft.com/office/drawing/2014/main" id="{C0C477D7-9EF3-477A-AD4D-DB04EC8A3A43}"/>
              </a:ext>
            </a:extLst>
          </p:cNvPr>
          <p:cNvSpPr txBox="1"/>
          <p:nvPr/>
        </p:nvSpPr>
        <p:spPr>
          <a:xfrm>
            <a:off x="5061596" y="4278831"/>
            <a:ext cx="41370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600" dirty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</a:rPr>
              <a:t>囚徒困境</a:t>
            </a:r>
            <a:r>
              <a:rPr lang="en-US" altLang="zh-TW" sz="3600" dirty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</a:rPr>
              <a:t>/</a:t>
            </a:r>
            <a:r>
              <a:rPr lang="zh-TW" altLang="en-US" sz="3600" dirty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</a:rPr>
              <a:t>情侶約會</a:t>
            </a:r>
            <a:endParaRPr lang="zh-CN" altLang="en-US" sz="3600" dirty="0">
              <a:solidFill>
                <a:prstClr val="white"/>
              </a:solidFill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  <a:latin typeface="華康華綜體W5" panose="020B0509000000000000" pitchFamily="49" charset="-120"/>
              <a:ea typeface="華康華綜體W5" panose="020B0509000000000000" pitchFamily="49" charset="-120"/>
            </a:endParaRPr>
          </a:p>
        </p:txBody>
      </p:sp>
      <p:sp>
        <p:nvSpPr>
          <p:cNvPr id="242" name="文本框 89">
            <a:extLst>
              <a:ext uri="{FF2B5EF4-FFF2-40B4-BE49-F238E27FC236}">
                <a16:creationId xmlns:a16="http://schemas.microsoft.com/office/drawing/2014/main" id="{0BBCA4F5-22C7-4C65-B302-87D7EEA0477D}"/>
              </a:ext>
            </a:extLst>
          </p:cNvPr>
          <p:cNvSpPr txBox="1"/>
          <p:nvPr/>
        </p:nvSpPr>
        <p:spPr>
          <a:xfrm>
            <a:off x="5042146" y="5016786"/>
            <a:ext cx="41370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</a:rPr>
              <a:t>Q&amp;A</a:t>
            </a:r>
            <a:endParaRPr lang="zh-CN" altLang="en-US" sz="3600" dirty="0">
              <a:solidFill>
                <a:prstClr val="white"/>
              </a:solidFill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  <a:latin typeface="華康華綜體W5" panose="020B0509000000000000" pitchFamily="49" charset="-120"/>
              <a:ea typeface="華康華綜體W5" panose="020B0509000000000000" pitchFamily="49" charset="-120"/>
            </a:endParaRPr>
          </a:p>
        </p:txBody>
      </p:sp>
      <p:sp>
        <p:nvSpPr>
          <p:cNvPr id="243" name="文本框 90">
            <a:extLst>
              <a:ext uri="{FF2B5EF4-FFF2-40B4-BE49-F238E27FC236}">
                <a16:creationId xmlns:a16="http://schemas.microsoft.com/office/drawing/2014/main" id="{BBBD8C2D-E2A9-4C50-8347-3A0A216103BD}"/>
              </a:ext>
            </a:extLst>
          </p:cNvPr>
          <p:cNvSpPr txBox="1"/>
          <p:nvPr/>
        </p:nvSpPr>
        <p:spPr>
          <a:xfrm>
            <a:off x="4241465" y="1253272"/>
            <a:ext cx="7143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rgbClr val="FFB850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1</a:t>
            </a:r>
            <a:endParaRPr lang="zh-CN" altLang="en-US" sz="2800" dirty="0">
              <a:solidFill>
                <a:srgbClr val="FFB850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44" name="文本框 91">
            <a:extLst>
              <a:ext uri="{FF2B5EF4-FFF2-40B4-BE49-F238E27FC236}">
                <a16:creationId xmlns:a16="http://schemas.microsoft.com/office/drawing/2014/main" id="{73A57940-F53F-4CE6-BE90-8190B590430C}"/>
              </a:ext>
            </a:extLst>
          </p:cNvPr>
          <p:cNvSpPr txBox="1"/>
          <p:nvPr/>
        </p:nvSpPr>
        <p:spPr>
          <a:xfrm>
            <a:off x="3605898" y="2013818"/>
            <a:ext cx="7143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rgbClr val="01ACBE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2</a:t>
            </a:r>
            <a:endParaRPr lang="zh-CN" altLang="en-US" sz="2800" dirty="0">
              <a:solidFill>
                <a:srgbClr val="01ACBE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45" name="文本框 92">
            <a:extLst>
              <a:ext uri="{FF2B5EF4-FFF2-40B4-BE49-F238E27FC236}">
                <a16:creationId xmlns:a16="http://schemas.microsoft.com/office/drawing/2014/main" id="{DA78F1FF-F536-496F-8663-D1A31CE15D06}"/>
              </a:ext>
            </a:extLst>
          </p:cNvPr>
          <p:cNvSpPr txBox="1"/>
          <p:nvPr/>
        </p:nvSpPr>
        <p:spPr>
          <a:xfrm>
            <a:off x="2927299" y="2767231"/>
            <a:ext cx="7143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rgbClr val="E87071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3</a:t>
            </a:r>
            <a:endParaRPr lang="zh-CN" altLang="en-US" sz="2800" dirty="0">
              <a:solidFill>
                <a:srgbClr val="E87071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46" name="文本框 93">
            <a:extLst>
              <a:ext uri="{FF2B5EF4-FFF2-40B4-BE49-F238E27FC236}">
                <a16:creationId xmlns:a16="http://schemas.microsoft.com/office/drawing/2014/main" id="{6B53D96B-C96E-4E55-AE28-B844BB26D5BA}"/>
              </a:ext>
            </a:extLst>
          </p:cNvPr>
          <p:cNvSpPr txBox="1"/>
          <p:nvPr/>
        </p:nvSpPr>
        <p:spPr>
          <a:xfrm>
            <a:off x="4549739" y="3537277"/>
            <a:ext cx="7143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rgbClr val="00AF92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4</a:t>
            </a:r>
            <a:endParaRPr lang="zh-CN" altLang="en-US" sz="2800" dirty="0">
              <a:solidFill>
                <a:srgbClr val="00AF92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47" name="文本框 94">
            <a:extLst>
              <a:ext uri="{FF2B5EF4-FFF2-40B4-BE49-F238E27FC236}">
                <a16:creationId xmlns:a16="http://schemas.microsoft.com/office/drawing/2014/main" id="{78B9DE96-221C-4384-81FA-56C0A1C02E89}"/>
              </a:ext>
            </a:extLst>
          </p:cNvPr>
          <p:cNvSpPr txBox="1"/>
          <p:nvPr/>
        </p:nvSpPr>
        <p:spPr>
          <a:xfrm>
            <a:off x="2570111" y="4327986"/>
            <a:ext cx="7143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rgbClr val="C65885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5</a:t>
            </a:r>
            <a:endParaRPr lang="zh-CN" altLang="en-US" sz="2800" dirty="0">
              <a:solidFill>
                <a:srgbClr val="C65885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48" name="文本框 95">
            <a:extLst>
              <a:ext uri="{FF2B5EF4-FFF2-40B4-BE49-F238E27FC236}">
                <a16:creationId xmlns:a16="http://schemas.microsoft.com/office/drawing/2014/main" id="{BA1E3780-33BC-468B-BAD2-78EB7E296139}"/>
              </a:ext>
            </a:extLst>
          </p:cNvPr>
          <p:cNvSpPr txBox="1"/>
          <p:nvPr/>
        </p:nvSpPr>
        <p:spPr>
          <a:xfrm>
            <a:off x="3489307" y="5100774"/>
            <a:ext cx="7143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rgbClr val="844B9B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6</a:t>
            </a:r>
            <a:endParaRPr lang="zh-CN" altLang="en-US" sz="2800" dirty="0">
              <a:solidFill>
                <a:srgbClr val="844B9B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83" name="文本框 83">
            <a:extLst>
              <a:ext uri="{FF2B5EF4-FFF2-40B4-BE49-F238E27FC236}">
                <a16:creationId xmlns:a16="http://schemas.microsoft.com/office/drawing/2014/main" id="{30614BE1-4CC8-4057-8D6B-3B5123F3F902}"/>
              </a:ext>
            </a:extLst>
          </p:cNvPr>
          <p:cNvSpPr txBox="1"/>
          <p:nvPr/>
        </p:nvSpPr>
        <p:spPr>
          <a:xfrm>
            <a:off x="9473358" y="1198356"/>
            <a:ext cx="1215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600" dirty="0">
                <a:solidFill>
                  <a:schemeClr val="bg1">
                    <a:lumMod val="65000"/>
                  </a:schemeClr>
                </a:solidFill>
                <a:latin typeface="華康華綜體W5" panose="020B0509000000000000" pitchFamily="49" charset="-120"/>
                <a:ea typeface="華康華綜體W5" panose="020B0509000000000000" pitchFamily="49" charset="-120"/>
              </a:rPr>
              <a:t>欣慧</a:t>
            </a:r>
            <a:endParaRPr lang="zh-CN" altLang="en-US" sz="3600" dirty="0">
              <a:solidFill>
                <a:schemeClr val="bg1">
                  <a:lumMod val="65000"/>
                </a:schemeClr>
              </a:solidFill>
              <a:latin typeface="華康華綜體W5" panose="020B0509000000000000" pitchFamily="49" charset="-120"/>
              <a:ea typeface="華康華綜體W5" panose="020B0509000000000000" pitchFamily="49" charset="-120"/>
            </a:endParaRPr>
          </a:p>
        </p:txBody>
      </p:sp>
      <p:sp>
        <p:nvSpPr>
          <p:cNvPr id="284" name="文本框 83">
            <a:extLst>
              <a:ext uri="{FF2B5EF4-FFF2-40B4-BE49-F238E27FC236}">
                <a16:creationId xmlns:a16="http://schemas.microsoft.com/office/drawing/2014/main" id="{B15417E1-C58D-4A1B-8141-225EDFD14B06}"/>
              </a:ext>
            </a:extLst>
          </p:cNvPr>
          <p:cNvSpPr txBox="1"/>
          <p:nvPr/>
        </p:nvSpPr>
        <p:spPr>
          <a:xfrm>
            <a:off x="9457378" y="2031045"/>
            <a:ext cx="1215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600" dirty="0">
                <a:solidFill>
                  <a:schemeClr val="bg1">
                    <a:lumMod val="65000"/>
                  </a:schemeClr>
                </a:solidFill>
                <a:latin typeface="華康華綜體W5" panose="020B0509000000000000" pitchFamily="49" charset="-120"/>
                <a:ea typeface="華康華綜體W5" panose="020B0509000000000000" pitchFamily="49" charset="-120"/>
              </a:rPr>
              <a:t>欣慧</a:t>
            </a:r>
            <a:endParaRPr lang="zh-CN" altLang="en-US" sz="3600" dirty="0">
              <a:solidFill>
                <a:schemeClr val="bg1">
                  <a:lumMod val="65000"/>
                </a:schemeClr>
              </a:solidFill>
              <a:latin typeface="華康華綜體W5" panose="020B0509000000000000" pitchFamily="49" charset="-120"/>
              <a:ea typeface="華康華綜體W5" panose="020B0509000000000000" pitchFamily="49" charset="-120"/>
            </a:endParaRPr>
          </a:p>
        </p:txBody>
      </p:sp>
      <p:sp>
        <p:nvSpPr>
          <p:cNvPr id="285" name="文本框 83">
            <a:extLst>
              <a:ext uri="{FF2B5EF4-FFF2-40B4-BE49-F238E27FC236}">
                <a16:creationId xmlns:a16="http://schemas.microsoft.com/office/drawing/2014/main" id="{C73FD5DA-C4BD-4894-91AB-F4CEA2B622FE}"/>
              </a:ext>
            </a:extLst>
          </p:cNvPr>
          <p:cNvSpPr txBox="1"/>
          <p:nvPr/>
        </p:nvSpPr>
        <p:spPr>
          <a:xfrm>
            <a:off x="9457378" y="2747742"/>
            <a:ext cx="1215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600" dirty="0">
                <a:solidFill>
                  <a:srgbClr val="0070C0"/>
                </a:solidFill>
                <a:latin typeface="華康華綜體W5" panose="020B0509000000000000" pitchFamily="49" charset="-120"/>
                <a:ea typeface="華康華綜體W5" panose="020B0509000000000000" pitchFamily="49" charset="-120"/>
              </a:rPr>
              <a:t>玉瑛</a:t>
            </a:r>
            <a:endParaRPr lang="zh-CN" altLang="en-US" sz="3600" dirty="0">
              <a:solidFill>
                <a:srgbClr val="0070C0"/>
              </a:solidFill>
              <a:latin typeface="華康華綜體W5" panose="020B0509000000000000" pitchFamily="49" charset="-120"/>
              <a:ea typeface="華康華綜體W5" panose="020B0509000000000000" pitchFamily="49" charset="-120"/>
            </a:endParaRPr>
          </a:p>
        </p:txBody>
      </p:sp>
      <p:sp>
        <p:nvSpPr>
          <p:cNvPr id="286" name="文本框 83">
            <a:extLst>
              <a:ext uri="{FF2B5EF4-FFF2-40B4-BE49-F238E27FC236}">
                <a16:creationId xmlns:a16="http://schemas.microsoft.com/office/drawing/2014/main" id="{0466CA51-4FE1-4D5C-AC0E-2CBE887DB1B1}"/>
              </a:ext>
            </a:extLst>
          </p:cNvPr>
          <p:cNvSpPr txBox="1"/>
          <p:nvPr/>
        </p:nvSpPr>
        <p:spPr>
          <a:xfrm>
            <a:off x="9478186" y="3496893"/>
            <a:ext cx="1215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600" dirty="0">
                <a:solidFill>
                  <a:srgbClr val="0070C0"/>
                </a:solidFill>
                <a:latin typeface="華康華綜體W5" panose="020B0509000000000000" pitchFamily="49" charset="-120"/>
                <a:ea typeface="華康華綜體W5" panose="020B0509000000000000" pitchFamily="49" charset="-120"/>
              </a:rPr>
              <a:t>煒群</a:t>
            </a:r>
            <a:endParaRPr lang="zh-CN" altLang="en-US" sz="3600" dirty="0">
              <a:solidFill>
                <a:srgbClr val="0070C0"/>
              </a:solidFill>
              <a:latin typeface="華康華綜體W5" panose="020B0509000000000000" pitchFamily="49" charset="-120"/>
              <a:ea typeface="華康華綜體W5" panose="020B0509000000000000" pitchFamily="49" charset="-120"/>
            </a:endParaRPr>
          </a:p>
        </p:txBody>
      </p:sp>
      <p:sp>
        <p:nvSpPr>
          <p:cNvPr id="287" name="文本框 83">
            <a:extLst>
              <a:ext uri="{FF2B5EF4-FFF2-40B4-BE49-F238E27FC236}">
                <a16:creationId xmlns:a16="http://schemas.microsoft.com/office/drawing/2014/main" id="{4D562C3A-EF21-4FBE-A5ED-78D44207DD14}"/>
              </a:ext>
            </a:extLst>
          </p:cNvPr>
          <p:cNvSpPr txBox="1"/>
          <p:nvPr/>
        </p:nvSpPr>
        <p:spPr>
          <a:xfrm>
            <a:off x="9486330" y="4285958"/>
            <a:ext cx="1215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600" dirty="0">
                <a:solidFill>
                  <a:srgbClr val="0070C0"/>
                </a:solidFill>
                <a:latin typeface="華康華綜體W5" panose="020B0509000000000000" pitchFamily="49" charset="-120"/>
                <a:ea typeface="華康華綜體W5" panose="020B0509000000000000" pitchFamily="49" charset="-120"/>
              </a:rPr>
              <a:t>莊寧</a:t>
            </a:r>
            <a:endParaRPr lang="zh-CN" altLang="en-US" sz="3600" dirty="0">
              <a:solidFill>
                <a:srgbClr val="0070C0"/>
              </a:solidFill>
              <a:latin typeface="華康華綜體W5" panose="020B0509000000000000" pitchFamily="49" charset="-120"/>
              <a:ea typeface="華康華綜體W5" panose="020B0509000000000000" pitchFamily="49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057159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3000">
        <p14:doors dir="vert"/>
      </p:transition>
    </mc:Choice>
    <mc:Fallback xmlns="">
      <p:transition spd="slow" advTm="3000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时尚微立体PPT图表合集（第七套）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2411</TotalTime>
  <Words>2135</Words>
  <Application>Microsoft Office PowerPoint</Application>
  <PresentationFormat>寬螢幕</PresentationFormat>
  <Paragraphs>586</Paragraphs>
  <Slides>38</Slides>
  <Notes>27</Notes>
  <HiddenSlides>0</HiddenSlides>
  <MMClips>0</MMClips>
  <ScaleCrop>false</ScaleCrop>
  <HeadingPairs>
    <vt:vector size="6" baseType="variant">
      <vt:variant>
        <vt:lpstr>使用字型</vt:lpstr>
      </vt:variant>
      <vt:variant>
        <vt:i4>24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38</vt:i4>
      </vt:variant>
    </vt:vector>
  </HeadingPairs>
  <TitlesOfParts>
    <vt:vector size="63" baseType="lpstr">
      <vt:lpstr>微软雅黑</vt:lpstr>
      <vt:lpstr>Open Sans Extrabold</vt:lpstr>
      <vt:lpstr>Signika</vt:lpstr>
      <vt:lpstr>宋体</vt:lpstr>
      <vt:lpstr>方正准圆简体</vt:lpstr>
      <vt:lpstr>王漢宗顏楷體繁</vt:lpstr>
      <vt:lpstr>时尚中黑简体</vt:lpstr>
      <vt:lpstr>迷你简汉真广标</vt:lpstr>
      <vt:lpstr>華康中特圓體(P)</vt:lpstr>
      <vt:lpstr>華康華綜體W5</vt:lpstr>
      <vt:lpstr>華康新綜藝體</vt:lpstr>
      <vt:lpstr>華康儷金黑</vt:lpstr>
      <vt:lpstr>微軟正黑體</vt:lpstr>
      <vt:lpstr>新細明體</vt:lpstr>
      <vt:lpstr>標楷體</vt:lpstr>
      <vt:lpstr>专业字体设计服务/WWW.ZTSGC.COM/</vt:lpstr>
      <vt:lpstr>Arial</vt:lpstr>
      <vt:lpstr>Calibri</vt:lpstr>
      <vt:lpstr>Impact</vt:lpstr>
      <vt:lpstr>Segoe UI Light</vt:lpstr>
      <vt:lpstr>Segoe UI Symbol</vt:lpstr>
      <vt:lpstr>Symbol</vt:lpstr>
      <vt:lpstr>Times New Roman</vt:lpstr>
      <vt:lpstr>Wingdings</vt:lpstr>
      <vt:lpstr>Office Theme</vt:lpstr>
      <vt:lpstr>PowerPoint 簡報</vt:lpstr>
      <vt:lpstr>大綱</vt:lpstr>
      <vt:lpstr>大綱</vt:lpstr>
      <vt:lpstr>背景介紹</vt:lpstr>
      <vt:lpstr>背景介紹</vt:lpstr>
      <vt:lpstr>大綱</vt:lpstr>
      <vt:lpstr>告白 vs 不告白</vt:lpstr>
      <vt:lpstr>告白 vs 不告白</vt:lpstr>
      <vt:lpstr>大綱</vt:lpstr>
      <vt:lpstr>型男 vs 女神</vt:lpstr>
      <vt:lpstr>型男 vs 女神</vt:lpstr>
      <vt:lpstr>型男 vs 女神</vt:lpstr>
      <vt:lpstr>型男 vs 女神</vt:lpstr>
      <vt:lpstr>型男 vs 女神</vt:lpstr>
      <vt:lpstr>大綱</vt:lpstr>
      <vt:lpstr>宅男 vs 女神</vt:lpstr>
      <vt:lpstr>宅男 vs 女神</vt:lpstr>
      <vt:lpstr>宅男 vs 女神</vt:lpstr>
      <vt:lpstr>宅男 vs 女神</vt:lpstr>
      <vt:lpstr>宅男 vs 女神</vt:lpstr>
      <vt:lpstr>大綱</vt:lpstr>
      <vt:lpstr>囚徒困境/情侶約會</vt:lpstr>
      <vt:lpstr>PowerPoint 簡報</vt:lpstr>
      <vt:lpstr>PowerPoint 簡報</vt:lpstr>
      <vt:lpstr>大綱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>China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Judy</dc:title>
  <dc:creator>Judy</dc:creator>
  <cp:lastModifiedBy>Judy</cp:lastModifiedBy>
  <cp:revision>188</cp:revision>
  <dcterms:created xsi:type="dcterms:W3CDTF">2017-08-07T13:33:56Z</dcterms:created>
  <dcterms:modified xsi:type="dcterms:W3CDTF">2019-04-11T06:57:34Z</dcterms:modified>
</cp:coreProperties>
</file>